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commentAuthors.xml" ContentType="application/vnd.openxmlformats-officedocument.presentationml.commentAuthors+xml"/>
  <Override PartName="/ppt/ink/ink6.xml" ContentType="application/inkml+xml"/>
  <Override PartName="/ppt/ink/ink7.xml" ContentType="application/inkml+xml"/>
  <Override PartName="/ppt/ink/ink8.xml" ContentType="application/inkml+xml"/>
  <Override PartName="/ppt/ink/ink5.xml" ContentType="application/inkml+xml"/>
  <Override PartName="/ppt/ink/ink1.xml" ContentType="application/inkml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ink/ink2.xml" ContentType="application/inkml+xml"/>
  <Override PartName="/ppt/ink/ink4.xml" ContentType="application/inkml+xml"/>
  <Override PartName="/ppt/ink/ink3.xml" ContentType="application/inkml+xml"/>
  <Override PartName="/ppt/ink/ink9.xml" ContentType="application/inkml+xml"/>
  <Override PartName="/ppt/ink/ink10.xml" ContentType="application/inkml+xml"/>
  <Override PartName="/ppt/ink/ink17.xml" ContentType="application/inkml+xml"/>
  <Override PartName="/ppt/ink/ink16.xml" ContentType="application/inkml+xml"/>
  <Override PartName="/ppt/ink/ink18.xml" ContentType="application/inkml+xml"/>
  <Override PartName="/ppt/ink/ink21.xml" ContentType="application/inkml+xml"/>
  <Override PartName="/ppt/ink/ink20.xml" ContentType="application/inkml+xml"/>
  <Override PartName="/ppt/ink/ink19.xml" ContentType="application/inkml+xml"/>
  <Override PartName="/ppt/ink/ink15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sldIdLst>
    <p:sldId id="256" r:id="rId4"/>
    <p:sldId id="298" r:id="rId5"/>
    <p:sldId id="257" r:id="rId6"/>
    <p:sldId id="302" r:id="rId7"/>
    <p:sldId id="312" r:id="rId8"/>
    <p:sldId id="303" r:id="rId9"/>
    <p:sldId id="258" r:id="rId10"/>
    <p:sldId id="304" r:id="rId11"/>
    <p:sldId id="305" r:id="rId12"/>
    <p:sldId id="306" r:id="rId13"/>
    <p:sldId id="260" r:id="rId14"/>
    <p:sldId id="313" r:id="rId15"/>
    <p:sldId id="314" r:id="rId16"/>
    <p:sldId id="315" r:id="rId17"/>
    <p:sldId id="316" r:id="rId18"/>
    <p:sldId id="318" r:id="rId19"/>
    <p:sldId id="317" r:id="rId20"/>
    <p:sldId id="261" r:id="rId21"/>
    <p:sldId id="262" r:id="rId22"/>
    <p:sldId id="299" r:id="rId23"/>
    <p:sldId id="264" r:id="rId24"/>
    <p:sldId id="265" r:id="rId25"/>
    <p:sldId id="266" r:id="rId26"/>
    <p:sldId id="267" r:id="rId27"/>
    <p:sldId id="268" r:id="rId28"/>
    <p:sldId id="300" r:id="rId29"/>
    <p:sldId id="270" r:id="rId30"/>
    <p:sldId id="307" r:id="rId31"/>
    <p:sldId id="310" r:id="rId32"/>
    <p:sldId id="319" r:id="rId33"/>
    <p:sldId id="311" r:id="rId34"/>
    <p:sldId id="30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AK GUPTA" initials="RG" lastIdx="1" clrIdx="0">
    <p:extLst>
      <p:ext uri="{19B8F6BF-5375-455C-9EA6-DF929625EA0E}">
        <p15:presenceInfo xmlns:p15="http://schemas.microsoft.com/office/powerpoint/2012/main" userId="S::rgupta@iitg.ac.in::30a500bc-19b9-4230-bd5f-424c1e457b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60A99-D4CA-A953-F249-FA7DEF6B23A3}" v="803" dt="2020-09-11T05:46:18.489"/>
    <p1510:client id="{5377D53E-6B97-C57A-1502-74AC04FACC04}" v="1728" dt="2020-09-17T21:51:21.996"/>
    <p1510:client id="{70DA66F8-B9D9-6F2C-FE12-94B20D11D890}" v="152" dt="2020-09-17T16:43:45.357"/>
    <p1510:client id="{7EDEB511-7CCA-B1DA-7924-BEC911D9D57E}" v="1270" dt="2020-09-19T14:03:37.785"/>
    <p1510:client id="{81B963CF-0BFC-498D-9DE1-4BD3054B8561}" v="3197" dt="2020-09-10T10:08:34.551"/>
    <p1510:client id="{E454994A-7181-7DEE-E3B0-2ABAD614465C}" v="984" dt="2020-09-16T13:50:19.120"/>
    <p1510:client id="{F5C3703B-39EF-CE58-0CF9-F7E1A7FBBC3B}" v="125" dt="2020-09-12T06:08:51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8" Type="http://schemas.openxmlformats.org/officeDocument/2006/relationships/customXml" Target="../customXml/item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57" Type="http://schemas.openxmlformats.org/officeDocument/2006/relationships/customXml" Target="../customXml/item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59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3:44:48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5581 9624 0,'0'0'0,"-397"-124"141,397 199-125,-25-51 15,25 26-31,0 0 15,0-1 1,25-49 0,-25 75-16,50-26 15,-1-49 1,-24 0-16,0 0 16,25-25-16,-26 25 15,1 0-15,-25-24 16,75 24-16,-26 0 0,-24 0 15,0 0-15,0 0 16,24 24-16,-49 1 16,25 25-16,-25-1 15,0-24-15,0 25 16,0 0 0,0-26-1,-25 1 1,-24 25-1,49-25 1,0-75 15</inkml:trace>
  <inkml:trace contextRef="#ctx0" brushRef="#br0" timeOffset="475.508">6077 9475 0,'0'0'0,"-25"25"62,25 25-46,0-25-16,0-1 16,0 26-16,0 24 15,0-49-15,25 0 16,0 25-16,25-50 15,-50 24-15,49-24 0,1 0 32,-25 0-32,-25-49 15,0-26-15,0 26 16,0-1-16,0 25 16,0 1-16,0-26 15,-75 25 1,50 25-16,1 0 15,-26 0 1</inkml:trace>
  <inkml:trace contextRef="#ctx0" brushRef="#br0" timeOffset="1121.6514">6127 9153 0,'-25'-149'62,"75"174"-31,-26 25-15,51-1-16,-1 50 0,25-24 16,25 49-1,25-25-15,25 75 16,24-50-16,-49-25 16,-50 0-16,1-49 0,-51-1 15,1-24-15,-25-25 16,-25 25-16,-75-25 78,26 0-78,-1 0 16,0-25-16,-24-49 0,-25-1 15,24 26 1,-24-26-16,74 26 0,25 24 15,-49-25-15,49 1 16,0-1-16,0 0 16,0 1-16,25-26 15,-25 51-15,24 24 16,-24-25-16,25 25 16,25 0-1,-25 0 1,-25 49-1,0 26-15,0-26 16,-25 1-16,25 0 16,-75-1-16,51 26 0,24-1 15,-50-24-15</inkml:trace>
  <inkml:trace contextRef="#ctx0" brushRef="#br0" timeOffset="3240.467">5110 3473 0,'0'24'31,"25"-24"-15,-25 50-1,24-50-15,26 25 16,-25-25 15,24 0-15,-24 0 0,25-99-16,-1 49 15,-24-24-15,25-1 16,-50 1-16,49-75 15,-49 0-15,75-24 16,-75 24-16,49 74 16,-24 75-1,-25 50 1</inkml:trace>
  <inkml:trace contextRef="#ctx0" brushRef="#br0" timeOffset="4187.5034">5407 6350 0,'0'0'0,"0"-25"78,50 50 0,0-25-62,-26 0 0,1 0-1,50-50 1,-26 1 0,-24-1-1,25 1 1,-26 24-1</inkml:trace>
  <inkml:trace contextRef="#ctx0" brushRef="#br0" timeOffset="5789.3846">7739 5631 0,'25'49'125,"24"1"-109,26-1-1,-50-49 1,-25 50 0,24-50-1,1 0 1,25-74-1,-50 24 1,0-24-16,50-1 16,-50-24-16,24 25 15,-24-1-15,50 1 0,-50 49 16,50 0-16,-26-24 16,-24 24 140,50 25-16,-25 0-61</inkml:trace>
  <inkml:trace contextRef="#ctx0" brushRef="#br0" timeOffset="9220.1514">5383 2853 0,'0'-50'31,"0"75"94,0 0-109,0 24-16,0 1 15,0-1-15,49 26 16,-49-1-16,25 1 16,-25-26-16,50 1 15,-50-1-15,0 1 16,24 24-16,-24-24 15,50 0-15,-50-1 16,25 26-16,-25 24 0,49 25 16,-49-25-16,0-24 15,50-26-15,-50 1 16,0 24-16,0-24 16,0-1-16,25 1 15,-25 24-15,0 1 16,49-1-16,-49 1 15,0-1-15,25 1 16,-25-1-16,0-49 16,0 0-16,0-1 15,0 26-15,0 0 16,50 24 0,-50 0-1,0-24 1,0 0-16,0-1 0,0 1 15,0-25-15,0-1 16,0 26-16,25-25 16,-25 0-16,0 24 15,0-24-15,0 0 16,0 0-16,0 24 16,0-24-16,0 0 15,0 0-15,0 24 0,0 1 16,0 0-1,0-1-15,0 1 0,0-1 16,49 26-16,-49-1 16,0 1-16,0-26 15,25 1-15,-25-25 16,0 24-16,0-24 16,0 0-16,50 24 15,-50 26-15,0-1 16,25 1-16,-25-1 15,0 1-15,0 24 16,0 0-16,0 0 16,0-24-16,0-26 15,0 1-15,0-1 16,0-24-16,0 25 0,0-1 16,0 1-1,-50 24-15,50-49 0,0 25 16,-25-1-16,25 1 15,0 0-15,0-1 16,0-24-16,0 0 16,-49 25-16,49-26 15,0 1-15,0 25 16,0-25-16,-25 24 16,25-24-16,0 49 15,0-24-15,0 0 16,0-26-16,-25 1 15,25 25-15,0-25 16,0-1-16,0 26 16,0 24-1,0-24-15,0 0 16,-50-1-16,50 1 16,25-100 62,-25-24-78</inkml:trace>
  <inkml:trace contextRef="#ctx0" brushRef="#br0" timeOffset="10298.3937">7714 4093 0,'0'25'93,"0"24"-93,0 26 16,0-1-16,0 25 16,0 0-16,50 1 15,-50 48-15,74 1 16,-74-25-16,50 0 15,-1 25-15,1-25 16,-50-25-16,75 25 16,-75 25-16,49-25 15,-49 25-15,0-50 16,50 1-16,-50 24 16,0-50-16,25 0 15,-25 26-15,49-1 0,-49 0 16,0 25-16,0-25 15,0-24-15,0 24 16,0 0-16,0 0 16,0-24-16,0-1 15,0-24-15,0-1 16,0 1-16,0 0 16,0 24-16,0-49 15,0 0-15,0 24 16,0 1-1,0-25 1,0-75 78</inkml:trace>
  <inkml:trace contextRef="#ctx0" brushRef="#br0" timeOffset="11947.912">3274 6449 0,'0'0'0,"-25"0"0,1-49 16,24 24-1,-25 25 1,25-25 15</inkml:trace>
  <inkml:trace contextRef="#ctx0" brushRef="#br0" timeOffset="12969.6794">1563 4539 0,'-50'0'47,"50"50"0,-25 24-32,25-24-15,0 24 16,0 1-16,0-26 16,0-24-16,0 25 15,25-50 1,-25 25 0,50-25-16,-26 0 15,26 0-15,0 0 16,-25 0-16,24 0 15,26 0-15,-51-25 16,26 25-16,-25 0 16,24 0-16,-24 74 15,-25-49-15,0 25 16,0-26-16,0 1 16,0 25-1,-25-50 1,25 49-1,0-24 17</inkml:trace>
  <inkml:trace contextRef="#ctx0" brushRef="#br0" timeOffset="14279.9268">918 5705 0,'0'0'0,"49"0"94,1 50-78,0 24-16,24-24 15,-24-1-15,-1 1 16,1-25-16,-1-25 15,-49 49-15,25-49 0,-50 0 63,1 0-47,-51 0-16,26 0 15,-1-24-15,0-1 16,-24-25-16,0 1 15,24-26-15,0 50 16,1-24-16,24 24 16,25 0-16,-50-25 15,50 1-15,0-1 16,0 25-16,0-24 0,0 24 31,50 25-15,-25 0-1,24 0-15,-24 0 16,-25 50-16,50-50 16,-50 49-16,49 1 15,-49-1-15,50 75 16,-50-24-16,50-1 16,-50-25-16,24-24 15</inkml:trace>
  <inkml:trace contextRef="#ctx0" brushRef="#br0" timeOffset="14737.5227">1290 5705 0,'49'50'63,"-49"-26"-48,50 26-15,-25-25 16,24 0-16,-24 24 16,25-24-1,-1-25 1,-24 0 0,-25-25-16,0-24 15,0-1-15,0 25 16,-25-24-1,-24 49-15,-1-75 0,1 75 16,24 0-16,-25 0 16,50 50-1,-25-1-15</inkml:trace>
  <inkml:trace contextRef="#ctx0" brushRef="#br0" timeOffset="15107.5762">1811 6921 0,'0'0'16,"-25"0"-16,25-50 31,0-99-31,25-25 16,-25-24-16,74-25 16,1-25-16,-26 74 15,-24 75-15,25 0 16,-50 74-16,49 25 15,-49-25-15,25 25 16,-25 25 0,0 24-16,0 1 0,0-25 15</inkml:trace>
  <inkml:trace contextRef="#ctx0" brushRef="#br0" timeOffset="16928.4196">2158 9178 0,'0'-25'32,"25"-25"-17,-25 26 1,25 24-16,24-50 15,26 50 1,-51 0 0,26 0-16,-25 0 15,0 25-15,24-25 16,-24 25-16,25 49 16,-50-49-16,74 0 15,-74 24 1,50 50-16,-50-24 0,49-1 15,-49-24-15,0-25 16,0 24 0,0-24-1,-24-25 63</inkml:trace>
  <inkml:trace contextRef="#ctx0" brushRef="#br0" timeOffset="17970.8651">2232 9054 0,'0'0'0,"0"-75"15,25 75-15,-25-25 16,50 25-1,-50-24-15,25 24 16,-25-25-16,49 25 0,26-50 16,-26 50-1,1 0 1,24 0 0,-24 25-1,-25-25 1,0 0-16,24 25 15,1-25 1,-50 25-16,25-25 16,-25 24-1,24-24-15,-24 75 16,0-50-16,50 0 16,-50 24-16,0-24 0,25-25 15,-25 50-15,0-1 31,0-24-31,0 49 32,0-49-17,0 0-15,0 0 16,0 24-16,0 1 16,0-25-1,0 24 16,0-24 126,-50-25-157,50 25 31,-25-25-31,1 0 31</inkml:trace>
  <inkml:trace contextRef="#ctx0" brushRef="#br0" timeOffset="19079.7623">4018 9227 0,'0'0'0,"25"0"78,25 25-78,-25 0 16,24 0-16,-24 49 15,25 1-15,-26-26 16,26 1-16,-25-25 16,24-1-16,-24-24 0,-25 75 15,50-75-15,-50 25 16,25-1-1</inkml:trace>
  <inkml:trace contextRef="#ctx0" brushRef="#br0" timeOffset="19687.4841">3944 9227 0,'-50'-24'16,"50"-51"0,0 26-16,0-1 15,0 25-15,25 0 0,25-49 32,-25 74-32,24 0 0,1-25 15,24 25-15,1 0 16,-26 25-16,1-25 15,-1 49-15,-24-49 16,0 75-16,25-50 16,-26 0-16,1-25 15,25 74-15,-25-74 16,-25 50-16,49-26 16,1 76-1,-50-26 1,0-49-16,0 0 15,0-1-15,0 26 16,0 0-16,0-1 0,0-24 16,0 25-16,-50-50 15,50 49-15,-25-49 16,25 25 0,-24-25-16</inkml:trace>
  <inkml:trace contextRef="#ctx0" brushRef="#br0" timeOffset="20632.1315">1935 8210 0,'-25'0'0,"25"-49"16,-25 49-1,25-50 1,-25 50-16,50 25 78,50 0-62,-26 24-16,1 26 15,49-1-15,0 50 16,-24-25-16,24-24 16,-50 24-16,26-25 0,-1 50 15,1-49-15,-1 49 16,25 0-16,1 0 15,-1 25-15,0 24 16,-25-24-16,26-25 16,-1 0-16,-50-49 15,26-26-15,-50 51 16,24-51-16</inkml:trace>
  <inkml:trace contextRef="#ctx0" brushRef="#br0" timeOffset="22093.6069">3373 8458 0,'0'0'0,"-24"-49"16,-1 24 15,50 25 63,-1 25-78,51 24-16,-26-24 15,1 25-15,0-1 16,49-24-16,-49 25 15,-1-25-15,1 24 16,24 1-16,-24-1 16,24 1-16,50 24 15,-74-24-15,-1 25 16,26-51-16,-50 26 16,-1-50-16,26 50 15,-25-50-15,-25 24 16,74-24-16,-24 25 15,-25-25-15,-1 50 16,1-50-16,25 49 0,-25-49 16,24 75-16,1-1 15,0-49 17,-26 0-1,-24 24 0,25-49-15,-25 25-1,50-25 17,-50 50 46</inkml:trace>
  <inkml:trace contextRef="#ctx0" brushRef="#br0" timeOffset="45185.4934">2729 3125 0,'-50'0'15,"0"0"1,25 0-16,1-24 31,24-1 0,24 74 47,-24 1-62,50-25-16,0 24 16,-50-24-16,74 0 0,-24 25 15,-1-1 1,26 26-16,-26-26 0,1 1 16,24-1-16,1 26 15,-26-25-15,26-1 16,-26-24-16,-24 25 15,25-50-15,-50 49 16,49-49-16,-49 25 16,25-25-1,-25 25 48,0 24-48,-25-24-15</inkml:trace>
  <inkml:trace contextRef="#ctx0" brushRef="#br0" timeOffset="45598.3019">3026 4118 0,'0'-50'31,"25"50"-31,49 0 16,-49-25 0,0 25-16,25 0 15,-26 0-15,1 0 16,0 0-16,25 0 0,-26 0 15,1 0 1,0 0-16,25 0 0,-26 0 16,1 0-16</inkml:trace>
  <inkml:trace contextRef="#ctx0" brushRef="#br0" timeOffset="45832.1063">3572 3646 0,'0'-25'15,"-50"25"1,50 50 15,0 49-15,0 50-16,0 99 15,-49 25-15,49-50 16,-50-24-16</inkml:trace>
  <inkml:trace contextRef="#ctx0" brushRef="#br0" timeOffset="54747.2063">3497 3225 0,'0'0'0,"-24"0"31,24-50 1,0 75 46,24 0-63,26-1-15,-25 26 16,24-25-16,1 24 16,-25-49-16,0 50 15,49-50-15,1 0 16,-26 0-16,26 0 16,-26 0-16,1-25 15,-25 25-15,24-74 16,26-25-16,-51-1 15,26-48-15,0-26 0,-1 0 16,1 25-16,-1 25 16,-49 75-16,50 49 15,-50-50-15,50 50 16</inkml:trace>
  <inkml:trace contextRef="#ctx0" brushRef="#br0" timeOffset="74303.1846">6226 10393 0,'0'-25'109,"25"25"-93,0 0-16,24-24 15,1 24-15,-1 0 16,1 0-16,24 0 16,26 0-16,-1 0 15,50 0-15,-25 24 16,49-24-16,1 0 0,24 0 15,1 0 1,74-49-16,-50 49 0,-25 0 16,1 0-16,-26 0 15,-24-25-15,-49 25 16,-26-50-16,-24 50 16,-1-49-16,1 49 15,-50-25 1,25 25-16</inkml:trace>
  <inkml:trace contextRef="#ctx0" brushRef="#br0" timeOffset="80786.3075">11559 4242 0,'0'-25'16,"0"0"15,0-25-31,-25 26 31,-24 24 1,49-25-32,0 50 78,0 24-78,0-24 15,0 0-15,0 24 16,0 1-16,0 24 16,0 26-16,0 24 15,0-25-15,0 0 0,0 0 16,24 1-16,-24 24 16,0-25-16,50 0 15,-50 0-15,0 0 16,0-24-16,0-1 15,0 1-15,0 24 16,0-25-16,0 1 16,0-1-16,0-24 15,0-1-15,0-24 16,0 25-16,0-1 16,0 26-16,0-26 15,0 26-15,0-1 16,0 1-16,0-1 0,0 0 15,0 1 1,0-25-16,0-1 0,0-24 16,0 0-16,0 49 15,0-24-15,0 24 16,0 1-16,0-1 16,0 25-16,0-24 15,0-1-15,0-24 16,0-1-16,0 1 15,0-1-15,0 26 16,0-1-16,0 26 16,0-1-16,0-25 0,0 25 15,0-24-15,0-1 16,0-24-16,0 24 16,0-49-16,0 25 15,0-1-15,0 1 16,0-1-16,0 1 15,0 0-15,0-26 16,0 1-16,0 25 16,0 0 15,0-75 0,0-75-31</inkml:trace>
  <inkml:trace contextRef="#ctx0" brushRef="#br0" timeOffset="81793.0818">13345 5234 0,'0'25'16,"25"74"0,-25-50-1,0 26-15,0 24 16,0 0-16,0 0 16,0 1-16,49 49 15,-49-1-15,0-48 16,0-1-16,0 0 15,0 25-15,0 25 16,50 0-16,-50 0 16,0 24-16,0-49 15,0 0-15,0-25 16,0-24-16,0 24 16,0 0-16,0 0 15,0 1-15,0-1 0,0 0 16,0 0-16,0 1 15,0-26-15,0 25 16,0 25-16,25 0 16,-25-25-16,0 26 15,0-26-15,0 0 16,0 0-16,0-24 16,0-26-16,0-24 15,0 25-15,0-26 16,0 1-16,0 25 15,0-1-15,-25 1 16,25 0-16,0-1 0,0 1 16,0 24-1,0-24-15,0 0 0,0-26 16,0 1 0,0-74 15</inkml:trace>
  <inkml:trace contextRef="#ctx0" brushRef="#br0" timeOffset="82631.9689">14734 5457 0,'0'50'31,"0"-26"-31,0 1 16,0 0-16,0 25 16,0-1-16,0 26 15,0 24-15,0 75 16,0-1-16,0-24 16,0 25-16,0-1 15,0 1-15,0-25 0,0 24 16,0 26-16,25-1 15,-25-24-15,0-1 16,0 1-16,0-25 16,0 0-16,0-25 15,0-25-15,0-25 16,49 50-16,-49 25 16,0-25-16,25 25 15,-25 50-15,75-26 16,-75-24-16,0-25 15,0 0-15,0 0 16,0-49-16,0-1 16,0-24-16,0-1 15,0 1-15,0 24 0,0 1 16,0-1-16,0 0 16,0 1-16,0-1 15,0 25-15,0-24 16,0-1-16,0-24 15,0 0-15,0-1 16,0 1-16,0-1 16,-25-49-16,25 25 15</inkml:trace>
  <inkml:trace contextRef="#ctx0" brushRef="#br0" timeOffset="83717.3274">16346 7045 0,'25'0'63,"-25"74"-16,50 0-47,-1 100 15,1 49-15,0 0 16,-1 75-16,-49-99 16,99 49-16,-99-50 15,50-24-15,0-1 16,-50 1-16,74 0 15,-24-26-15,-1 1 16,-49-50-16,25-49 16,-25 0-16,0-1 15,0 1 1,0-25 0</inkml:trace>
  <inkml:trace contextRef="#ctx0" brushRef="#br0" timeOffset="85316.2657">15528 4068 0,'0'50'109,"0"24"-93,-25 25-16,25 0 15,0 1-15,0-1 16,0 0-16,0-25 16,0 1-16,0-50 15,50-25-15,-50 25 16,49-25-16,1 0 15,-25 0-15,-1 0 16,1 0-16,25 0 16,-25 0-16,-1 0 0,26-50 15,0-25 1,-50 51 0,49 24-16,-49-25 31,25 25 31,-25 49-46,74 51-16,-24-1 16,0 75-16,-1 74 15,1-75-15,-1-24 0,1-50 16,25 25-16,-26-49 15,1-75-15</inkml:trace>
  <inkml:trace contextRef="#ctx0" brushRef="#br0" timeOffset="85997.8762">17115 5655 0,'0'0'0,"0"-24"46,0-1-30,0 0-16,-25-25 16,25 1-16,0-26 15,0 1-15,-24-25 16,24-25-16,-50-25 16,50-25-16,-50 25 0,50 50 15,-49 25 1,49 24-16,-25 1 0,25-26 15,-50 26 1,50-1-16,0 25 0,-24-24 16,24 73 62,0 26-78,0-25 15,0 49-15,0 1 32,0-26-32,0 1 0,0-1 15,74 1-15,-74 0 16,50 24-16,-50 0 16,49-24-16,-49-25 15,75 25-15,-51-50 16,1 24-16,25-24 15,-25 0-15,-1 0 16,-24 25-16,50-25 16,0 0-1,-1 0 1</inkml:trace>
  <inkml:trace contextRef="#ctx0" brushRef="#br0" timeOffset="86425.983">17413 4663 0,'0'0'15,"25"0"16,-25-49 1,49 49-32,-49-25 15,0-25-15,0 25 16,0-24 0,-25 49-16,25-25 15,0 50 48,0 0-63,0 24 15,0-24-15,25 49 16,25-49 0,-25-25-1,24 0-15,-24 0 16,0 0-16</inkml:trace>
  <inkml:trace contextRef="#ctx0" brushRef="#br0" timeOffset="86717.8784">17661 4390 0,'0'0'0,"0"-24"16,50 24-1,-50-25-15,74 25 16,-49 0 0,24 0-16,1 49 0,0-49 15,-26 25-15,26-25 16,-50-49 46,0-26-46,0 1-16,0-1 16,0 1-16</inkml:trace>
  <inkml:trace contextRef="#ctx0" brushRef="#br0" timeOffset="86877.3623">18058 4043 0,'49'0'31,"-49"-25"-15,50 25-16,-50-49 16,25-1-16,-25 25 15,49 1-15,-49-51 16,0 50-16</inkml:trace>
  <inkml:trace contextRef="#ctx0" brushRef="#br0" timeOffset="87085.565">18256 3770 0,'0'25'15,"0"0"-15,0 49 16,0-24-16,0 0 16,0-26-16,25 26 15,25-25-15,-1-25 16,-24 0-16,0 0 16,0 0-16,24-25 15,-24-25-15,25-24 16,-50 0-16,49-1 15,-49 1-15,0-26 16,0 1-16,0 0 16</inkml:trace>
  <inkml:trace contextRef="#ctx0" brushRef="#br0" timeOffset="87296.2763">18405 2853 0,'0'0'0,"-25"-50"0,-24 50 15,49 25 32,24 74-47,26 0 0,-25-24 16,24 49-16,1-50 15,0 0-15,-1-49 16,-24 0-16,0 49 16,25-49-16,-26 0 15,26 49-15,-50-24 16,25-50-16</inkml:trace>
  <inkml:trace contextRef="#ctx0" brushRef="#br0" timeOffset="87693.9708">17090 6623 0,'-49'25'0,"49"24"16,49-148 31,75-50-47,50-24 15,25-51-15,73-24 16,-48-49-16,-1 24 16,25-25-16,-25 50 15,-49 25-15,-50 49 16,0 50-16,-50 25 15,-49 74-15</inkml:trace>
  <inkml:trace contextRef="#ctx0" brushRef="#br0" timeOffset="93646.2582">8285 2332 0,'-25'0'63,"-25"49"-1,26 1-62,-26-1 16,0 26-16,26 24 16,-51 0-16,-24 50 15,24-25-15,26-25 0,-1-49 16,25 0-16,25-26 16,-74 26-16,74-25 15,-25 24-15,25-24 16,-49 0-16,49 0 15,-25 24 1</inkml:trace>
  <inkml:trace contextRef="#ctx0" brushRef="#br0" timeOffset="94284.1529">7541 3150 0,'0'0'0,"-25"0"0,25-25 16,0-24 15,0 74 47,0-1-62,0 51-16,0-50 15,0 24-15,0-24 16,0 0-16,0 0 15,0 24 95,49-49-79,-24 0-31,25 0 31,-1 0-31,1 0 16,0 0 0,-1 0-16,1 0 15,-1 0-15</inkml:trace>
  <inkml:trace contextRef="#ctx0" brushRef="#br0" timeOffset="113699.4573">18331 5779 0,'49'75'140,"1"-1"-140,-1 1 16,1 24-16,25-25 16,-1 26-16,-49-51 15,24 1-15,-24-1 16,25 1 0,-25-25 15</inkml:trace>
  <inkml:trace contextRef="#ctx0" brushRef="#br0" timeOffset="114547.2564">18231 5730 0,'0'0'0,"0"-25"31,0 99 47,0 26-78,0-1 16,0 25-16,0 0 15,0 0-15,0-50 16,0-24-16,-49-100 62,49 1-46,0 24-16,0 0 16,0 0-16,0-24 15,0 24-15,0 0 16,0-24-16,25 24 16,-25 0 15,24 25-16,1-50-15,50 50 16,-26 0 0,-24-24-16,0 24 15,24 0-15,26 0 16,-1 0-16,1 0 16,-26 0-16,1 0 15,-25 0-15,24 0 16</inkml:trace>
  <inkml:trace contextRef="#ctx0" brushRef="#br0" timeOffset="125920.5094">10840 2679 0,'0'-25'16,"-25"25"15,25-25 0,0-24 47,74 49-62,-49 0-16,0 0 0,0 0 16,24-25-16,-24 25 15,25 0-15,-1 0 16,26 0-16,-26-25 16,1 25-16,0 0 15,-1 0-15,1 0 16,24 0-16,-24 0 15,24 0-15,1 50 16,24-50-16,-25 0 16,1 0-16,-1 0 0,0 24 15,26-24 1,-1 0-16,25 0 16,-50 0-16,-24 0 0,24 0 15,1 0-15,-1 0 16,1 0-16,-1 0 15,-24 50-15,24-50 16,0 0-16,1 0 16,-1 25-16,1-25 15,-1 0-15,1 0 16,-1 0-16,0 0 16,1 0-16,-1 0 15,1 50-15,-1-50 16,0 0-16,-24 24 15,24-24-15,1 0 0,-26 0 16,26 0-16,-25 0 16,-1 0-16,1 0 15,-25 0-15,24 0 16,-24 50-16,0-50 16,24 0-16,-24 0 15,0 25-15,25-25 16,-26 0-16,1 0 15,0 0-15,25 0 16,-50 49 47,0 1-48,-25-25 1</inkml:trace>
  <inkml:trace contextRef="#ctx0" brushRef="#br0" timeOffset="139485.7157">9649 3225 0,'-25'0'15,"25"-25"-15,-25 25 31,25-25-31,-49-25 32,49 100 202,0-25-218,0 0 15,0 24-15,0 1-1,0-1 1,0-24-1,0 25 1,0-1 0,0 26-1,0-26 1,0 1-16,0 0 31,0-25-31,0-1 0,0 26 16,0-25-16,0 0 15,0 24-15,0-24 16,0 0-16,0 0 16,0 49-1,0-24 1,0 24 0,0-49-16,0 0 15,0 24-15,0 26 16,0-51-1,0 51 1,0-50-16,0 24 16,0 1-1,0 24 1,0-49-16,25 0 16,-25 0-16,0 24 15,0-24-15,0 0 16,0 25-16,0-26 15,24 1-15,-24 25 16,0-25-16,0-1 16,0 1-16,0 25 15,0-25-15,0 24 16,0-24-16,0 25 16,50-1-16,-50 26 15,0-1-15,0 0 0,0 1 16,25-1-16,-25 1 15,0-1-15,0-24 16,0-1 0,0 1-16,0 24 0,0-24 15,0-25-15,0 0 16,0 24-16,0 1 16,0-1-16,0 26 15,0-1-15,49 25 16,-49 1-16,0-1 15,0 0-15,0 25 16,0-25-16,0-24 0,0-26 16,0 1-16,0-25 15,0 24 1,0-24-16,0 0 0,-49 25 16,49 24-16,0-24 15,-25-1-15,25 26 16,0-1-16,0 25 15,0-24-15,0-1 16,0 25-16,0 25 16,0 25-16,25-50 15,-25 1-15,0 48 16,25 1-16,-25-50 16,0 26-16,0 23 0,0 1 15,0-50-15,-25 25 16,25-99-16,0 25 15,-50-50 1,50 49-16,0-24 16,0 0-16,50 25 15,-25-50-15</inkml:trace>
  <inkml:trace contextRef="#ctx0" brushRef="#br0" timeOffset="141289.6632">18504 6573 0,'-49'0'32,"24"0"14,25 75-30,0-26-16,-50 26 16,50 24-16,0 99 15,0 1-15,0 49 16,0 49-16,0 1 16,50 25-16,-50-1 15,49 25-15,-49-24 16,0-75-16,0 25 0,0-50 15,0 25-15,50-25 16,-50 25-16,50 0 16,-1 25-16,-49-74 15,75 24-15,-75-99 16,0-50-16,0-49 16,0 25-16,0-1 15,-25 1-15,-99-50 16</inkml:trace>
  <inkml:trace contextRef="#ctx0" brushRef="#br0" timeOffset="143773.9027">8706 3944 0,'25'0'0,"25"50"265,-25-1-249,-1 1-1,26-50 1,-25 0 0,0 0-1,74-75 1,-74 1-16,24-25 16,26-25-16,-26 0 15,-24 49-15,25 26 16,-50-1-16,25 50 0,-25-25 15,-25 25 79</inkml:trace>
  <inkml:trace contextRef="#ctx0" brushRef="#br0" timeOffset="144291.7875">8880 3448 0,'0'0'0,"25"0"78,24 49-78,-24 26 0,50-1 16,-50 26-16,24-1 16,-49-50-16,50-24 15,-50 25 1,25-50 0,24-25-1,-24 0 1,25-24-16,-26-51 15,26 26-15,24-1 16,-49 1-16,25 0 16,-25 49-16,-25-25 15,49 50-15,-49-25 16,50 25 0,-50-24-1,25 24-15</inkml:trace>
  <inkml:trace contextRef="#ctx0" brushRef="#br0" timeOffset="146380.0981">18455 8310 0,'0'-25'125,"49"25"-125,1-25 16,24 25-16,1 0 0,-1 0 16,1 0-16,-1 0 15,-24 0-15,-1 0 16,1 0-16,-25 0 16,24 0-1</inkml:trace>
  <inkml:trace contextRef="#ctx0" brushRef="#br0" timeOffset="146824.0733">18852 7987 0,'0'0'0,"0"-25"31,49 50 48,1 50-79,24 24 15,1 50-15,-1-25 16,-49-50-16,24-24 15,-24-26 1,-25 1 47,-25 25-48,1-1-15,-51 26 16,-24 24-16,25 0 15,-26-49-15,26-50 16</inkml:trace>
  <inkml:trace contextRef="#ctx0" brushRef="#br0" timeOffset="153716.3116">11509 3944 0,'-24'0'32,"24"-50"-17,-25 50 1,-25 0 15,25 0-15,1 0 15,-26 0 0,25 0-15,0 0-1,1 0 17,-26 0-1,25 0-15,0 0 15,25 25-16,-49-25 1,49 50-16,-25-50 16,25 25-1,-25-25-15,25 24 16,-25-24 0,25 50-1,-49-50 1,49 50-1,0-1 1,-25-49-16,25 50 16,0-25-1,-25 24 1,25-24 0,0 0-1,0 24 1,-50-49-1,50 25-15,0 25 16,0-25 0,0-1-1,-24-24 1,24 75 0,0-50-1,0 24-15,0-24 31,0 25-15,0-26 0,0 1-1,0 0 1,0 25 0,0-25-1,24-1 1,-24 26-1,25-50 1,-25 25-16,25 0 16,25 49-1,-50-49 1,49-25-16,-49 25 16,25-25-1,-25 24-15,25-24 16,24 50-1,-24-50 1,25 25 0,-25-25-1,-25 49 1,25-49-16,-1 0 31,26 0-15,-50 25-16,25-25 0,0 0 15,24 0 1,1 0 0,-1 0-1,1 0 1,-25 0 0,24 0-1,1 0 1,-50-49-16,74 49 15,-74-25-15,50 25 16,-50-25-16,50 25 16,-50-50-16,49 50 15,1-49-15,-1-1 16,1 1 0,-50-1-16,50 25 15,-26-24 1,-24-1-1,25 50-15,-25-50 16,50 25 0,-50 1-1,0-26 1,0 0 0,0-24-1,0 24-15,-25 1 16,25-26-16,-50 1 15,50 0-15,-74-1 16,74 50 0,-50-24-16,1-1 15,-26 1 1,1 24 0,49 25-16,25-25 15,-49 25-15,-1-50 16,0 50-1,26 0 17</inkml:trace>
  <inkml:trace contextRef="#ctx0" brushRef="#br0" timeOffset="173238.128">10368 3770 0,'0'-24'187,"25"24"-187,-25-50 16,50 50-16,-50-50 16,25 50-16,-25-49 15,74 24-15,-49 25 16,0-75-16,24 75 15,-24-49-15,0 49 16,49-25-16,-24 25 16,-1-50-16,1 50 15,24-49-15,1 49 16,-26-25-16,1 25 16,0 0-16,-1-25 15,-24 25-15,0 0 16,0 0-16,24 0 0,-24 0 15,25 0-15,-1 0 16,1 0-16,24 0 16,1 0-16,-26 0 15,-24 0-15,0 25 16,49-25 0,-24 50-16,-25-50 15,0 0-15,24 24 16,1-24-1,-50 50-15,49-50 16,26 0-16,-50 0 16,24 0-1,-24 0-15,-25 25 0,50-25 16,-25 0 0,24 25-1,-24-25 1,-25 49-16,25-49 15,49 25 1,-49-25-16,0 0 16,24 25-16,26-25 15,-50 74 1,-1-74-16,26 0 16,-25 25-16,0-25 15,24 0-15,-24 50 0,0-50 16,24 25-1,26-25 1,-50 49-16,-1-49 16,26 50-16,-25-50 15,25 25-15,-26-25 16,1 49-16,25-49 16,-25 25-16,-1-25 15,51 50-15,-50-50 16,-1 49-16,26-49 15,-25 50-15,0-50 16,24 49-16,-24-49 0,25 50 16,-26-50-16,1 74 15,25-74-15,-25 50 16,-1-50-16,26 25 16,-25-25-16,24 74 15,-24-74-15,0 50 16,25-25-16,-26 24 15,26-24-15,-25 25 16,0-26-16,24 1 16,-24-25-16,25 99 15,-25-99-15,24 75 16,-24-50-16,0 24 16,24 1-16,1 0 0,24-1 15,-24 50 1,24-24-16,-24-1 0,0-24 15,24-1-15,-24 1 16,-1-25-16,1 24 16,-1-24-16,1 25 15,0-25-15,-1 24 16,-24-24-16,25 25 16,-1-50-16,-24 49 15,25-24-15,-25-25 16,24 50-16,-24-50 15,0 99-15,24-74 0,-24-25 16,25 49 0,-25-49-16,-1 75 15,51-50-15,-50-25 16,-25 24-16,49-24 16,-24 50-16,25-50 15,-1 50-15,1-1 16,-1-24-16,1 25 15,0-1-15,-1 1 16,1-1-16,0 26 16,24-26-16,-49 1 15,24 0-15,1-1 16,-25-24-16,-25 25 16,99-1-16,-49 1 15,-26 0-15,26-26 0,-25 26 16,24-25-16,1 24 15,-25-24-15,24 0 16,-24 49-16,25-24 16,-1-25-16,-49 24 15,25-49-15,-25 25 16,25-25 15,-25 25-15,74-25-16,-74 50 15,25-50-15,-25 49 16,-25-74 15,-74-49-31</inkml:trace>
  <inkml:trace contextRef="#ctx0" brushRef="#br0" timeOffset="178758.5101">10691 7069 0,'-50'0'47,"75"0"203,0 0-235,24 0 1,1 0 0,0 0-1,-1 0 1,1 0 0,-25 0-16,-1 0 15,26 0 1,-50-24-16,74 24 15,-24 0 1,-25 0-16,0 0 16,24 0-16,1 0 15,0 0 1,-26 0 0,1 0-1,25 0 1,-1 0-1,1 0 1,0 0 0,-26 0-1,26 0 1,24 0 0,-49 0-16,0 0 15,0 0-15,49 0 16,-24 0-1,-1 0 1,-24 0-16,0 0 16,25 0-16,-26 0 15,1 0-15,25 0 16,-25 0-16,0 0 16,24 0-1,1 0 1,-25 0-1,24 0 1,-24 0-16,49 0 16,-24 0-16,0 0 15,-1 0 1,-24 0 0,25 0-1,-1 0 1,1 0-1,24 0 1,-49 0-16,0 0 16,24 49-16,1-49 15,-25 0 1,0 0 0,24 0-1,1 0 1,-25 0-1,0 0-15,24 25 0,-24-25 16,0 0-16,24 0 16,1 0-1,-25 0 1,0 0 0,24 0-1,-24 0-15,0 0 16,0 0-16,24 0 15,-24 0-15,0 0 16,24 0-16,-24 0 16,0 0-16,0 0 15,24 0 1,-24 0 0,0 0-1,25 0 1,24 0-1,-49 0 1,0 0-16,24 0 16,1 0-1,-25 0 1,-1 0 0,1 0-1,25 0 1,-25 0-1,24 0 1,1 0 0,-25 0-1,24 0 1,-24 0 0,0 0-1,25 0 1,-1 0-1,1 0 1,-1 0-16,1 0 31,-25 0-31,24 0 32,-24 0-1,0 0-16,25 0 1,-26 0 0,1 0-1,25 50 1,-1-50 0,-24 0-16,0 24 31,25-24-31,-1 0 15,-49 25 1,25-25-16,0 50 16,25-1-1,-50-24 1,24-25 0,-24 50-1,0 24 1,50-74-16,-50 25 15,25 25-15,-25-26 32,25 26-32,24 0 15,-49-1 1,25-49-16,-25 25 16,25-25-1,-25 50-15,49-26 16,-49 1-1,25-25 1,-25 50-16,25-50 16,-25 25-16,50-1 15,-26 26 17,-24-25-17,50-25-15,-50 25 16,25-25-16,-25 49 15,25-49-15,24 25 16,-24-25 0,-25 25-1,25-25-15,-25 50 16,25-50-16,-25 24 16,49-24-1,-49 25 1,25-25-1,-25 50 1,25-50-16,-25 25 16,49-25-1,-49 24 1,25-24 0,0 50-1,25-25 16,-26-25 16,-24 25-31,0 24 0,25-49-16,-50-49 109,1 49-93</inkml:trace>
  <inkml:trace contextRef="#ctx0" brushRef="#br0" timeOffset="182044.0354">10765 8359 0,'0'0'0,"50"0"171,-1-49-155,-24 49 0,0 0-16,25-25 15,-26 25-15,1 0 16,25 0-16,-25-50 16,24 50-1,1 0-15,0 0 16,-26 0-16,1 0 15,25 0-15,-25-25 16,-1 25-16,1 0 16,25 0-16,-1 0 15,-24 0 1,0 0-16,25 0 16,-26 0-1,1 0-15,25 0 0,24 0 16,-49 0-1,0 50-15,24-50 16,-24 25-16,0-25 16,-25 49-1,74 1 1,-49-25 0,-25 0-1,25-25-15,-25 49 16,50-49-16,-50 50 15,49-50-15,-49 25 16,25-25-16,-25 24 16,25-24-16,-25 50 15,50-50-15,-50 25 16,49-25-16,-24 25 16,0-25-1,-25 49-15,49-49 16,-49 25-16,50-25 15,-50 25 1,50-25-16,-50 25 0,49-25 16,1 49-1,-25-24 1,24 25 0,1-50-1,-50 49-15,49-49 16,-49 25-16,50-25 15,-50 25-15,50-25 16,-50 74-16,49-74 16,-49 25-16,25-25 0,-25 25 15,50-25-15,-50 25 16,49 24-16,-49-24 16,50 25-16,-1-1 15,-49-24 1,25-25-16,-25 50 15,0-1 1,25-49-16,-25 50 16,0-25-16,25-25 15,-25 49-15,50 1 16,-26 0 0,26 24-1,-25-24-15,24-26 16,-49 1-1,25-25 1,-25 25-16,25-25 16,-25 50-1,50-50 1,-26 49 0,-24-24 15,25-25-31,-25 50 15,50-25 1,-25-1 0,24-24-1,-49 50 1,25-50-16,-25 50 16,50-50-1,-50 24-15,24-24 16,-24 25-16,50-25 15,-25 50 1,0-50 0,-25 25-16,24-25 15,26 49 1,-25-49 0,-25 25-1,25-25-15,49 25 16,-24-25-1,-50 49 1,24-49-16,1 0 16,-25 25-16,50-25 15,-25 0 1,-1 0 0,26 0-1,-50 25 1,25-25-16,25 0 15,-1 50 1,-24-50-16,25 0 16,-26 0 15,1 0 0,-25 24-31,50-24 16,24 25-1,-49-25 1,0 0 0,24 0-1,26 0 1,-26 0 0,-24 0-1,0 0 1,25 0 15,-50-25 0,24 25-31,1-49 16,25 24 0,-25-25-1,24 1 1,-24-1-1,25 1 1,-26-26 0,26 26-1,-50 24-15,25 0 16,-25-25-16,50 26 16,-1-26-1,-49 0-15,50 25 16,-1-49-1,26 24 1,-50 26 0,24-26-1,-24 25 1,0-24 0,24 24-16,-24-25 31,25 1-31,-1 24 31,1 25-31,-50-50 16,50 50-16,-1-74 15,-49 49-15,50 25 16,-50-74-16,25 74 16,-25-50-16,49 25 15,-49-24 1,25 24-1,-25 0 1,0-25 0,25 50-16,-25-49 15,0 24-15,49 0 16,-49-25-16,0 26 16,25-1-16,-25-25 15,0 25 48,50 1-48,-50-51 1,0 26 0,-25 24-1,0 25-15,0 0 16</inkml:trace>
  <inkml:trace contextRef="#ctx0" brushRef="#br0" timeOffset="203153.2629">21704 3101 0,'25'0'281,"0"0"-265,0 0 0,24 0-1,-24-25-15,0 25 16,24 0 0,-24 0-1,0 0 1,25 0-1,-26 0 1,1 0 0,0 0-1,49-25 1,1 25 0,-26 0-1,-24 0 1,0 0-1,25 0 1,-26 0 0,1 0 15,0 0 0,25 0 63,-26 0-47,1 0-16,25 0 32</inkml:trace>
  <inkml:trace contextRef="#ctx0" brushRef="#br0" timeOffset="218602.1114">22597 3125 0,'-25'0'109,"25"-24"32,-49 24-125,49-50-1,0 25 16,0 0-15,-25 25-16,25-49 16,0-1-16,0-24 15,0 24 17,0 1-32,0 24 15,0-25 1,0 0-1,0 1 1,0-1 0,-25 25-1,25-24 1,0 24 0,0 0 15,0-24-16,0 24 1,-50-25 0,50 25-1,0 1 1,0-26 0,0 25 46,75 25 94,-50 0-140,-1 0-16,26 0 16,0 0-16,-1 0 15,26 0-15,-26 0 0,1 0 16,0-49-16,-1 49 15,1 0-15,-25 0 16,-1 0-16,1 0 16,25 0-16,-25 0 15,24 0-15,1 0 16,24 0-16,1 0 16,-26 0-16,1 0 15,-25 0-15,-1 0 16,1 0-16,25 0 15,-25 0-15,-1 0 16,26 0-16,-25 0 16,0 0-1,-1 0 1,26 0 46,-50 24-62,25 1 32,-25 0-17,50 25-15,-50-26 16,0 1-16,24 25 16,-24-25-16,0 24 0,25 1 15,-25-25-15,50-1 16,-50 26-1,0-25-15,25 0 0,-25 24 16,0-24-16,49 25 16,-49-25-1,0 24 1,0-24 0,0 0 15,0 24 16,0-24-32,0 0 1,0 0 0,0 24-1,0-24 1,25 0 171,0-25-171,24 0-16,-24 0 16,0 0-16,25 0 15,-1 0-15,1 0 16,24 0-16,1 0 15,-1 0-15,0 0 16,1-50-16,-1 50 16,1 0-16,-1-24 0,1 24 15,-26 0-15,26 0 16,-51 0 0,1 0-16,0 0 15,25 0-15,-1 0 16,-24-50-1,25 50 1,-26 0 0,-24-25 140,0 0-156,0-24 16,0-26-16,0 1 15,0-1-15,0 1 16,0 0-16,0-1 15,0 26-15,25 24 16,-25 0-16,0-25 16,0 26-16,0-1 15,0-25 1,50 50 140,24 0-140,-24 0-1,-1 0-15,1 0 16,24 0-16,1-25 16,-1 25-16,1 0 15,-1 0-15,-24 0 16,24 0-16,-24 0 16,49-49-16,-25 49 15,-24 0-15,0 0 16,-1-25-16,1 25 15,-25 0-15,24 0 16,-24 0-16,0 0 16,24 0-16,-49 50 172,0-1-157,0 26 1,0-1-16,0 0 0,0 1 15,0 24-15,0-49 16,-24-26-16,24 26 16,0-25-1,0 0 17,0 24-17,0-24 1,0 25-1,0-25 1,0 24 78,0-24-79,0 0 1,0 0 15,0 24 16,24-49 16,26 0-48,24 0 1,-24 0-16,25 0 16,-1 0-16,0 0 15,26 0-15,-1 0 16,50-25-16,-25 25 15,0 0-15,24 0 16,-23 0-16,23 0 16,-48 0-16,-26 0 0,-24 0 15,-1 50 1,1-50-16,-25 0 16,-1 25-1,-48-25 48,-1 0-63,-25 0 15</inkml:trace>
  <inkml:trace contextRef="#ctx0" brushRef="#br0" timeOffset="224014.9154">10046 4018 0,'0'0'0,"-25"0"62,0 0-15,-24 0-31,24 0-1,-25 0 1,25 0 0,-24 0-16,24 0 15,0 0-15,-24 0 0,-1 0 16,25 0-1,0 0 17,-24 0-1,24 0 16,0 50-32,-24-50 17,24 0-1,25 25-15,-25-25-1,25 25 1,0 24-1,-25-49-15,25 25 16,-49 49 0,49-49-16,-25 25 15,25-25-15,-50-1 16,50 26-16,-25-25 0,25 0 16,-49 24-1,49-24-15,0 0 0,-25-25 16,25 74-16,0-24 15,0-25-15,0-1 16,0 26-16,0 0 16,0-1-16,-25 1 15,25 0-15,0 24 16,-49 0-16,49 1 16,-50 24-16,50-49 15,0-26-15,-25 51 16,25-50-16,0 24 15,0-24-15,-50 25 16,50-1-16,0 26 16,0-26-16,-24 1 15,24 0-15,0-1 16,0 26-16,-50-1 16,50 0-16,0-24 15,-25 24-15,25-24 16,0 0-16,-49 24 15,49-24-15,0-1 16,-25 50-16,25-24 16,0-26-16,0 1 15,-50 0-15,50 24 16,0 1-16,0-1 16,0 0-16,0-24 15,0 24-15,0 1 16,0-1-16,0 1 0,0-1 15,0-24-15,0-1 16,0 26-16,0-26 16,0 1-16,0-1 15,-25 1-15,25 0 16,0 24-16,0-24 16,-49-1-16,49 1 15,0 0-15,0-26 16,0 51-16,-25-50 15,25-1-15,0 26 0,0-25 16,0 0-16,0-1 16,0 26-16,0 0 15,0-1-15,0 1 16,0-1-16,0 1 16,0 0-16,0-26 15,50 26-15,-50 0 16,0 24-16,24-49 15,-24 25-15,0-26 16,0 26-16,25-50 16,-25 50-16,0 24 15,50-49 1,-50 24-16,25-49 16,-25 50-16,49 24 15,-24-24 1,25 0-1,-26-1 1,1-49 0,-25 25-1,50-25-15,24 25 16,-49-25 0,0 49-16,49-24 15,-49 25 1,0-25-1,-25-1 1,50-24-16,-50 50 16,24-25-1,26 25 1,-25-26 0,0 1-1,24-25 1,26 50-1,-1-50 1,-49 0-16,0 25 16,24-25-16,-49 49 15,50-49-15,-50 25 16,49-25-16,1 0 16,0 0-1,-1 0 1,1 0-1,-25 0 1,0 0 0,24-50-1,1 50 1,-50-24-16,25 24 16,-25-25-16,24 25 15,-24-50-15,50 50 16,-50-25-16,25 1 15,-25-26 1,0 25-16,49 0 0,-49-24 16,25 24-16,-25-25 15,50-24-15,-50 49 16,0-25-16,25 1 16,-25 24-16,0-25 15,0 1-15,0-1 16,0 25-16,49-49 15,-49 49-15,0-24 16,0-26-16,25 1 16,-25-1-16,0 1 15,0 24-15,0 1 16,0-26-16,50 26 0,-50-1 16,0 0-16,0 1 15,0-1-15,24-24 16,-24 24-16,0-24 15,0-1-15,50 1 16,-50 0-16,0-1 16,0 26-16,0-26 15,0 1-15,25-1 16,-25 1-16,0-1 16,0 26-16,0-1 15,0-24-15,0 24 16,0 1-16,0-1 0,0 0 15,0 1-15,0-1 16,0-24-16,0-1 16,0 1-16,0 0 15,0-1-15,0 1 16,0-1-16,0 26 16,0-1-16,0 0 15,0 1-15,0-1 16,0 1-16,0-26 15,0 26-15,0-1 16,0 0-16,0 1 16,0-1-16,0 25 15,-50 1-15,50-26 0,0 25 16,-25 0 0,25-24-16,0 24 15,0 0-15,0 0 16,-24-24-16,24 24 0,0 0 15,0-25-15,0 26 16,-50-1-16,50-25 16,0 25-16,0 1 15,0-1-15,-25-25 16,25 25-16,0-24 16,0-1-16,0 1 15,0 24-15,0 0 0,0-25 16,-49 1-1,49-1 1,0 25-16,0 1 16,-25-51-16,25 26 15,0-1-15,0 0 16,0 1 0,0-1-16,0 25 0,0 0 15,0 1 1,0-51-1,-75 26 1,75-1 0,-24 50-1,24-50-15,-25 50 16,25-24-16,-25 24 0,25-50 16,-50 25-1,26 25 32,24-25-47,-50-24 31,25 24 1</inkml:trace>
  <inkml:trace contextRef="#ctx0" brushRef="#br0" timeOffset="225372.5035">9054 6921 0,'25'0'16,"-25"74"-1,0-49-15,24 49 16,-24-24-16,0-1 15,0 1-15,0 0 16,0-26-16,0-48 63,0-51-48,-49-24-15,49-25 16,0 25-16,-25 24 15,25 1-15,0 24 16,0 1-16,0-1 16,0-24-16,0 24 15,0 25-15,50 25 16,-50-25-16,49 25 16,-24 0-1,-25 25-15,50 50 16,-50-26-16,74 26 0,-74-1 15,50-24-15,-50-1 16,24-49-16,-24 50 16,0-75 31,0-25-47,50-74 15,-50 25-15,0 25 0,0-1 16,0 26-1,0 24-15,0-25 16,0 1 0,25 49 46,-25 25-62,49-1 16,-49 26-16,25 0 15,-25 24-15,75 0 16,-75-24-16,49 0 16,-49-1-16,50 1 15,-25-25-15,-25 24 16,49-49-16</inkml:trace>
  <inkml:trace contextRef="#ctx0" brushRef="#br0" timeOffset="225757.091">9773 6449 0,'25'-25'47,"24"-24"-47,26-26 31,-75 51-31,25 24 16,-25-50-16,-50 50 31,0 0-15,50 25-1,-24 0-15,24 49 16,0-24-16,0-1 15,0-24-15,0 0 16,0 24 0,49-49-1,1 0-15,-1 0 16</inkml:trace>
  <inkml:trace contextRef="#ctx0" brushRef="#br0" timeOffset="226176.1736">10046 6176 0,'0'50'31,"0"-25"-31,25 24 16,-25-24-16,49 0 15,1-25 16,-25 0-31,0 0 16,-25-25 0,49-24-16,-49 24 15,25 25 32,0 0-31,-25-25 46,49 25-46,-49-74-16,25 49 0,25-25 16,-1 50-1,-49 50 1</inkml:trace>
  <inkml:trace contextRef="#ctx0" brushRef="#br0" timeOffset="229408.6766">17636 8111 0,'0'50'156,"50"-50"-140,-1 49-16,26 1 16,24-25-16,0 24 15,0-49-15,25 75 16,-24-75-16,-1 0 16,50 49-16,-50-49 15,-25 0-15,-24 0 16,-25 0-16,24 0 15,1 0 1,-75-24 62</inkml:trace>
  <inkml:trace contextRef="#ctx0" brushRef="#br0" timeOffset="231657.0803">19323 6400 0,'0'0'15,"0"-25"-15,-25 25 16,25-25 0,-25 25-1,0 0 16,25 25 1,-49 24-32,49 51 15,0 73-15,0 1 0,0 24 16,0 26-16,-50-26 16,50-24-16,0-1 15,0-24-15,0 0 16,0 0-16,0 49 15,0-24-15,0-1 16,0 1-16,0-50 16,0 25-16,0-50 15,0-24-15,0-1 16,0-24-16,0-1 16,0-24-16,0 0 15,-25-25 16,25 49-15,0 1 78,0 0-79,0-26 1,0 26 0,0-25-1,25-25 1,-25 25 0,75-25-16,-26 49 15,1-49 1,-50 25-1,49-25-15,-24 0 16,25 0-16,-25 0 16,24 0-16,-24 0 15,25 0-15,-25 0 16,24 0-16,1 0 16,24 0-16,-24 0 15,24 0-15,-24 0 16,-1-50-16,1 50 15,0 0-15,-26 0 0,26 0 16,-25 0-16,0 0 16,24 0-16,1 0 15,-25 0 1,-1 0 15,26 0-15,-25 0 15,-25-49 94,25 49-109,-25-50-16,0-24 15,0 49 1,49-49-16,-49 24 16,0-24-16,0-1 15,25-49-15,-25-25 16,0 50-16,0 25 15,0-1-15,0 1 16,0-1-16,0 1 0,0 0 16,0-1-16,0 1 15,0-1-15,0 1 16,0 0-16,0-1 16,0 26-16,50-1 15,-50 25-15,0 0 16,0-24-16,0 24 15,0 0-15,0-25 16,0 26-16,0-1 16,0-25-16,0-24 15,24-1-15,-24 1 0,0 0 16,0-1 0,0 1-16,0 49 0,50 0 15,-50-24 1,0-26-1,0 26 1,0 24-16,0-50 16,0 51-1,0-26 1,0-24 0,0 49-16,0 0 15,0-25-15,0 1 16,25-26-16,-25 50 15,0 1-15,0-1 16,0-25 31,0 25 0,0 1-32,-25-26 1,-25 50 15,50-25-31,-24 25 0,-26 0 16,0-49 0,26 49-16,-1 0 15,-25-25-15,25 25 16,1 0-16,-26-25 15,25 25-15,0 0 16,-24-50-16,-26 50 16,26 0-16,-1 0 15,25-24-15,1 24 16,-26 0 0,25-50-16,0 50 0,-24 0 15,24-25-15,-25 25 16,1 0-1,49-25 1,-75 25-16,1 0 16,49 25-16,0-25 15,-24 50-15,24-50 16,-25 25-16,25-25 16,25 49-1,-24-49-15</inkml:trace>
  <inkml:trace contextRef="#ctx0" brushRef="#br0" timeOffset="232603.1638">19397 7714 0,'0'25'16,"-49"0"-16,49 24 16,0 26-16,0-26 15,0 1-15,0 0 16,0-25-16,0 24 16,0-24-1,-25-25 16,25-74 16,0-26-47,0-49 16,0-24-16,25-1 16,-25 50-16,0 0 15,24 99-15,-24 1 16,50 24 15,-25 0-15,-25 49-16,74 50 15,-74-24-15,25-1 16,-25 1-16,0-26 16,50-49-1,-50-25 32,0-24-47,0-26 16,0 51-16,0-1 15,0 0-15,0-25 16,0 26 0,49-26-16,-24-24 15,-25 49-15,50 25 16,-50-25-16,0 50 47,49 0-47,-49 24 15,0 26-15,0-26 0,25 1 16,-25-1-16,0 1 16,0-25-16,0 24 15,0 1-15,0 0 16,0-1-16,0 1 15,0-25-15,0-1 16,0 1-16,0 25 16,0-25-16,-49-25 15</inkml:trace>
  <inkml:trace contextRef="#ctx0" brushRef="#br0" timeOffset="233329.4154">19943 7689 0,'25'0'32,"0"0"-1,24-49-16,-49-1 1,0 25-16,0-24 16,0-1-1,-25 75 17,25 25-17,-49 49-15,49 50 16,0-50-16,0-25 15,0-24-15,0-25 16,0 24 0,49-49-16,-24 0 15,25-24 1,-50-51 0,74-24-16,-74 24 15,0 26-15,25 49 16,-25 25 15,0-1-31,50 26 16,-50-25-16,0 24 15,24-98 63,-24-1-78,0 25 16,25 25-16,25 25 47,-25-25 15,24 0-46</inkml:trace>
  <inkml:trace contextRef="#ctx0" brushRef="#br0" timeOffset="239038.2126">19224 9699 0,'-50'0'31,"25"0"32,25-50-47,-25 50 15,-24 0 63,49-25-79,-50 25 1,-24 0-16,-1 0 15,1 0-15,0 0 16,-1 0-16,-24 0 16,24 0-16,1 0 15,24 0-15,1 25 16,-1-25-16,25 0 16,-24 0-16,49 25 15,-50-25-15,25 0 16,25 25 93,0 24-93,0 50-16,0 50 15,0 0-15,0 25 16,0-1-16,0-49 16,0-49-16,0-1 15,0 1-15,0-26 16,50 26-16,-50-1 0,0-24 16,0-1-1,0 1-15,0 0 0,0-26 16,25-24-1,-25-49 79,0 24-78</inkml:trace>
  <inkml:trace contextRef="#ctx0" brushRef="#br0" timeOffset="240274.8496">18281 11435 0,'25'0'31,"-25"-25"32,0 0-63,0-24 15,-50 49 16,1 25-15,49-1-16,-25 26 16,25-25-16,0 24 15,0 26-15,0-1 16,0 1-16,25-1 16,24 0-16,-24-24 15,25-25-15,24-25 16,-49 0-16,0 0 15,-1 0-15,26 0 16,-25-50-16,25 1 0,-50-26 16,49 1-16,-49-1 15,0 1-15,0 0 16,0-26-16,0 1 16,-74 25-16,24-26 15,25 26 1,25 0-16,-74-1 0,74 26 15,-25-1-15,25 25 16,-25 25 15,25 50 16,25 49-47,-25 0 16,74-24-1,-49 24-15,25-25 0,0 1 16,-26 24-16,26-49 16,-50-1-16,74 1 15,-24-25 1,-25-25 15,-25-25-31,49-25 16,-49-24-16,0-1 15,0-24-15,0 25 16,0-1-16,-24 1 16,24-50-16,-25 49 0,25 1 15,0 24-15,-50 26 16,50-26 0,-25 50-1,25 25 32,25 24-47,-25 26 16,50 49-16,-50 25 15,74-50-15,-24 0 0,-50-49 16,49-1 0,-49-24-16,25-25 0,-25 50 15,25-50 32,-25-124-47,0 0 16,0-50-16,0 50 15,0 50-15,0 24 16,0 100 31,0-1-32,0 1-15,0-1 16,0 1-16,99 0 0,-49-26 16,24-24-16,25 50 15,1-50-15,-26 0 16,1 0-16,-26 0 16,26 0-16</inkml:trace>
  <inkml:trace contextRef="#ctx0" brushRef="#br0" timeOffset="242527.9997">8533 8806 0,'0'-50'157,"25"50"-157,24-25 15,-98 25 126,-1 0-125,0 25-16,-49 25 0,25-1 15,-25-24 1,-50 49-16,-25 1 0,-24 24 15,74-49-15,-25-50 16,74 74-16,26-74 16,-26 0-1,75 25-15,-24-25 16,24 50 78,24-26-94,-24 26 15,0 24-15,25 26 16,-25 48-16,0 26 16,0 25-16,50 24 15,-50 50-15,49-75 16,-49-74-16,75 0 15,-75-74-15,49-50 16,-49 49 47,0-74-48</inkml:trace>
  <inkml:trace contextRef="#ctx0" brushRef="#br0" timeOffset="243862.8799">7516 11410 0,'0'0'16,"25"-74"46,-25 49-62,24 0 16,-24-24 0,-24 49 15,24 49-31,-75-24 0,75 0 16,0 24-16,0 1 15,0 0 1,0-1-16,25 1 0,0 24 15,24-49-15,-24-25 16,0 0-16,25 0 16,-1 0-1,-24 0-15,0 0 16,24-50-16,-49 26 16,50-26-16,-50-24 15,0-1-15,0-24 16,0 0-16,0-25 15,0-25-15,-50 25 16,50-25-16,-74 25 16,74 50-16,-25 24 0,25 25 15,-25 25 1,25 50 15,0 74-15,50 25-16,0-1 15,-1 26-15,1-50 16,-1-49-16,-24-26 16,25-49-16,-25 75 15,24-75 1,-49-25 31,0-50-47,0-24 15,0 0-15,0 0 16,0 24-16,-49 1 16,49 24-16,0 25 15,0 1-15,0-26 16,0 100 62,0-26-78,25 51 0,-1-1 16,-24 25-1,75 25-15,-75-49 0,49-25 16,-49-1 0,50-49-1,-50 25-15,25-25 16,-25-25 31,0-49-47,0-26 15,0-48-15,0 73 16,0 1-16,25 49 16,-25 0-16,0-24 0,0 98 62,-50 1-62,50-25 16,-50 24-16,50-24 62,25-25-62,25 0 16,-25 25-16,-1-25 15,51 49-15,-50-49 16,24 50-16,1 0 16,-1-50-16,26 49 0,-50-24 15</inkml:trace>
  <inkml:trace contextRef="#ctx0" brushRef="#br0" timeOffset="244118.0384">7441 11981 0,'0'0'0,"75"-25"31,49-50-31,25 1 0,49-25 16,25-25-16,25 0 15,-49 49-15,-26 26 16,-73 49-16,-1-75 16,-49 75-16,-26 0 15</inkml:trace>
  <inkml:trace contextRef="#ctx0" brushRef="#br0" timeOffset="249437.0256">22399 1315 0,'0'-25'15,"0"-25"1,0 25 0,-50 25-1,50-24 17,0 48 61,0 26-77,0 0 0,0-1-1,0 1 1,25-50-16,-25 74 15,25-24-15,-25-1 16,49-24 0,-49 25-16,0-25 15,0 0-15,0-1 16,0 26-16,0 0 16,-25-50-1,25 49-15,0 1 16,0-25-1,0 24 1,0-24 0,0 0-1,0 24 1,0 1-16,0-25 16,-24 0-16,24 24 15,0-24-15,0 25 16,0-1-1,0 1 1,0 24 0,0-24-1,0-25 1,0-1-16,0 1 16,0 50-1,0-1 1,0-49-16,0 0 15,0 0-15,0 24 0,0 1 16,0-1 0,0 1-16,0 0 0,0-1 15,0 1-15,0-1 16,0 1-16,0 0 16,0-26-16,0 26 15,0-25-15,0 0 16,0 24-16,0 1 15,0-1 1,0 1-16,0 0 16,0 24-16,0 1 15,0-26-15,0 1 0,0-1 16,0 26-16,0-26 16,0 26-16,0-26 15,0 1-15,0 0 16,0-1-16,0 1 15,0-25-15,0-1 16,0 1-16,0 25 16,0-1-16,0 1 15,0 0-15,0-26 16,0 26-16</inkml:trace>
  <inkml:trace contextRef="#ctx0" brushRef="#br0" timeOffset="251264.0449">25474 744 0,'0'25'125,"0"49"-109,0 1 0,0-50-16,0-1 15,0 26 1,0 0-16,0-26 0,0 1 15,0 0-15,0 25 16,0-26-16,0 1 16,0 0-16,0 25 15,0-26-15,0 26 16,0-25-16,0 49 16,0-49-16,0 0 15,0 0-15,0 49 16,0-49-1,0 25 1,0-1 0,0-24-16,0 25 0,0 24 31,0-49-31,0 0 16,0-1-16,-49 26 0,49-25 15,0 0-15,0 49 16,0-24-1,0-1 1,0-24 0,0 0-16,0 24 15,0-24-15,0 0 16,-25 49-16,25-49 16,0 0-16,0 0 15,0 24-15,0-24 16,0 0-16,0 0 15,0 25-15,0-26 0,0 26 16,0 0-16,0-1 16,0 26-16,0-26 15,0 1-15,0-1 16,0 1-16,0 0 16,0-1-16,0 1 15,0-1-15,0-24 16,0 25-16,0-1 15,0 1-15,0 0 16,0-1-16,0 26 16,0-26-16,0 1 15,0 0-15,0-1 0,0-24 16,0 0-16,0 24 16,0 1-1,0-25 1,0 0-1,0 24-15,0-24 16,0 0-16,0 0 16,0 24-1,50-24 1,-1-25 0,-24-74-16</inkml:trace>
  <inkml:trace contextRef="#ctx0" brushRef="#br0" timeOffset="255719.8198">28600 3051 0,'-25'0'32,"25"-50"61,0 26-77,0-1 0,0-50-1,0 51 1,0-26-16,0 25 0,0 0 15,0-24 1,0 24-16,0 0 0,0-49 16,0 49-1,0-25-15,0 25 16,0 1-16,0-26 16,0 25-16,0 0 15,0 1-15,0-26 16,0 25 15,0 0 16,0-24-31,0 24 62,0 0-63,0 0 17,25 25 124,-25-49-125,49 49-15,1 0-1,-25 0-15,0 0 0,49 0 16,-49 0-16,24 0 16,1 0-16,0 0 15,24 0-15,-24 0 16,24 0-16,-49 0 15,0 0-15,0 0 16,24 0-16,-24 0 16,0 0-16,0 0 15,24 0-15,1 0 16,-25 0 0,-1 0 15,26 0-16,-25 0 1,-25 25 62,0 24-62,25-49-16,-25 75 15,0-51-15,0 1 16,0 0-16,0 25 16,0-26-16,0 1 0,0 25 15,0-25-15,0-1 16,0 1-16,0 25 16,0-25-16,0-1 15,0 26 1,0 25-1,0-51 1,0 1 0,0 0 15,0 25-15,0-26 15,0 1 47,0 25 0,0-25-31,49-25 31,-24 0-47,-25 24-31,25-24 16,0 0 0,49 0-1,-24 0 1,-26 0-1,1 0-15,25 0 16,-25 0-16,-1 0 0,1 0 16,25 0-16,-25-49 15,-1 49-15,26 0 16,-25 0-16,0 0 16,24 0-16,1 0 15,-25 0 1,0 0-1,24 0 1,-24 0 0,0 0-1,0 0 1,24 0 0,-24 0-1,0 0 16,24 0-15,-24 0 0,0 0 15,-25-25 0,25 25-15,24 0-1,-49-25-15,25 25 16,-25-49 62,25 49-78,-25-50 16,0 0-1,25 50-15,-25-49 16,0 24 0,0-25-1,0 1-15,0 24 16,0 0-16,0-25 16,0 26-16,0-1 15,0-25 1,0 1-1,0 24 1,0 0 0,49 25-1,-49-25-15,0-49 16,0 49 0,0 0-1,0 0 16,0-24 16,0 24-31,0 0 0,25 25 77,0 0-77,25 0 0,-1 0-16,-24 0 15,0 0-15,24 0 16,1 0-16,-25 0 15,0 0-15,49-49 16,-24 49-16,-1 0 16,1-25-16,0 25 15,-1 0-15,1 0 16,-25 0-16,24 0 16,1 0-1,-1 0 1,1 0-1,-25 0 95,-25 25-63,25-25-47,-25 74 15,0-49-15,0 24 0,0 1 16,0 0-16,0-1 16,0 1-16,0 24 15,0-49-15,0 0 16,49 24-16,-49-24 15,0 0-15,0 0 16,0 49 0,0-49-16,0 0 15,0 0-15,0 24 16,-25-24-16,25 0 16,0 25-16,0-1 15,0-24 1,0 0 15,75-25 141,-50 0-172,-1 0 0,26 0 16,24 0-16,26-50 15,-26 50-15,-24 0 16,-1 0-16,1-25 15,0 25-15,-1 0 16,1 0-16,-25 0 16,24 0-1,-24 0 1,25 0 0,-26 0 93,1 0-62,0 0-32,49 0 1,-49 0 0,0 0-1,0 0 1,-75 0 78</inkml:trace>
  <inkml:trace contextRef="#ctx0" brushRef="#br0" timeOffset="260207.658">8310 8657 0,'0'0'0,"-25"0"31,25-50-15,-50 50 30,50-25-14,-25 25 15,25-24 31,25 73-16,25-49-46,-50 25-1,25-25-15,-1 0 16,-24 25 0,50-25-16,-25 0 15,24 0 1,-24 0 31,-25 25-16,25-25-15,25 0-1,-50 49 1,24-49 0,1 0 77,-25 25-61,0 25 124,-49-1-156,49 26 15,-50 49-15,50 25 0,0 49 16,0-124-16</inkml:trace>
  <inkml:trace contextRef="#ctx0" brushRef="#br0" timeOffset="264601.5878">22473 2307 0,'0'-25'31,"-25"25"266,-24 0-266,49 50-31,-50-50 0,50 74 16,-50-74-1,50 50-15,-24-50 0,24 24 16,-50 1 46,50 25-30,0-25-17,-25-25-15,50 0 203,-25-50-187,25 50-16,-25-25 16,25 25-16,-25-25 15,24 25-15,-24-49 16,50 49-16,-50-25 16,25 25-16,-25-25 31,25 25 16,-25-25-32,49 25 1,-24 0 156,0 0-157,24 0 1,1 0 15,-50 25-31,50-25 0,-50 50 16,24-50-16,-24 25 16,25-25-16,-25 24 15,50-24-15,-25 50 31,0-50 1,-25 25-1</inkml:trace>
  <inkml:trace contextRef="#ctx0" brushRef="#br0" timeOffset="277569.1916">8037 9674 0,'-50'0'31,"25"0"16,25 49-32</inkml:trace>
  <inkml:trace contextRef="#ctx0" brushRef="#br0" timeOffset="278425.6082">7838 9773 0,'50'-25'172,"-25"25"-157,24-49-15,1 49 16,24-100-16,1 76 15,24-51-15,0 26 16,-24 49-16,-26-50 16,1 50-16,-25 0 15,-75 0 63,25 0 1,25-25-79,-25 25 15,1 0 1,-51-49-1,26 24 1,24-25 0,50 25 46,24 25-62,100 0 16,-75 0-1,-24 0-15,24 75 16,-49-75-16,0 49 16,25-49-16,-50 25 31,-75 99 0,1-74-31,-25 49 0,24-49 16,1-1-16</inkml:trace>
  <inkml:trace contextRef="#ctx0" brushRef="#br0" timeOffset="305876.1399">17388 8186 0,'0'-25'47,"25"25"203,0 0-234,-25 25-16,24-25 15,26 0-15,0 0 16,-1 0 0,1 0-1,-50 24-15,25-24 16,24 0 0,-24 0-1,0 0 1,25 25-1,-26-25 1,1 0 0,0 0-1,25 50 1,-26-50 0,26 25-16,0-25 31,-26 0-31,-24 49 15,25-49-15,25 0 32,-50 25-32,49-25 15,-24 0 1,0 0 0,-25 25-16,25-25 15,49 0 1,-49 49-16,49-49 15,-24 0 1,0 25 0,-25-25-16,-1 0 0,26 0 15,0 0 1,-1 0 0,-24 0-1,0 0 1,24 0-1,-24 0 1,0 0 0,0 0-1,24 0 1,-24 0 15,0 0-15,25 0 31,-26 0 15,-48 0 157</inkml:trace>
  <inkml:trace contextRef="#ctx0" brushRef="#br0" timeOffset="306885.366">18628 8409 0,'25'0'78,"25"0"-63,-25 0 1,24 0 0,-49 25-16,50-25 15,-50 24-15,49-24 16,-49 50-16,50-50 16,-25 25-1,0-25 1,24 0-1,-49 25 17,25-25-32,-25 49 406</inkml:trace>
  <inkml:trace contextRef="#ctx0" brushRef="#br0" timeOffset="308046.865">18827 8508 0,'25'0'31,"24"0"1,1 0-17,-1 0 1,1 50-1,-25-50 1,24 24 0</inkml:trace>
  <inkml:trace contextRef="#ctx0" brushRef="#br0" timeOffset="309659.7105">25425 2307 0,'0'0'0,"0"-50"47</inkml:trace>
  <inkml:trace contextRef="#ctx0" brushRef="#br0" timeOffset="310897.1509">25549 2232 0,'0'-24'125,"0"-26"-109,0 25 15,-25 25-15,0 0 15,-24 25-15,24 0-1,-50 0 1,75 24 0,-24-49-1,24 25 1,-25-25-1,25 25-15,-50-25 16,50 49-16,-25-49 16,25 25-1,25-74 157,50-26-156,-51 75-1,26-49-15,-25 49 16,-25-75-16,49 75 16,-49-25-16,25 25 15,-25-24 1,50 24 78,-25 0-16,-25 24-78,24 1 15,-24 25 1,50-1-16,-50 1 0,25 0 16,-25-1-16,74 26 15,-74-51-15,50 26 16,-50-25 0,25-25-16,-50 0 265</inkml:trace>
  <inkml:trace contextRef="#ctx0" brushRef="#br0" timeOffset="314741.8411">22349 5829 0,'0'0'0,"0"-25"16,0 0-1,-50 25-15,50-74 16,0 24-16,0 26 16,0-1-16,0 0 15,75-25-15,-26 1 16</inkml:trace>
  <inkml:trace contextRef="#ctx0" brushRef="#br0" timeOffset="316935.9462">22349 4217 0,'25'0'78,"0"0"-46,49 0-17,-24 0 1,-1 0 0,-24 0-16,25 0 15,-1 0 1,-24 0-16,0 0 15,25 49-15,-26-49 16,1 0-16,0 0 16,49 25-16,-24-25 15,0 0-15,-26 0 16,26 50-16,0-50 16,-26 0-16,26 25 15,0-25-15,-1 0 16,-24 49-16,25-49 15,-1 0-15,26 0 16,-26 25-16,-24-25 16,0 0-16,24 0 0,-24 0 15,0 50-15,25-50 16,-26 0-16,1 24 16,25-24-16,-25 0 15,0 0-15,24 25 16,-24-25-16,0 0 15,0 0-15,49 0 16,-74 50 0,50-50-16,-26 0 15,26 0 1,-25 0 0,24 0-1,-49 25-15,25-25 0,25 0 16,-1 0-1,-24 0 1,25 0-16,-25 0 16,-1 0-16,51 0 15,-26 24 1,-24-24-16,0 0 16,25 0-16,-1 0 15,-24 0-15,0 0 16,25 0-1,24 0 1,-24 0 0,-1 0-1,-24 0-15,0 0 16,24 0 0,-24 0 46,-25-24 63,0-1-109,0-50-1,-49 75 1,49-49-16,0 24 16,-25 25-1,25-25 1,-25-24-1,25 24 1,0 99 93,25-24-93,-25-25-16,25 24 16,24-24-1,-49 25-15,25-26 16,-25 26 15,-50-50 79,1 50-95,-26-50-15,-24 74 16,0 1-16,0-26 15,-25 1-15</inkml:trace>
  <inkml:trace contextRef="#ctx0" brushRef="#br0" timeOffset="317827.7957">22746 3944 0,'-25'0'16,"50"0"46,-75 25 16,1 0-62,-26 24-16,1 1 16,24-25-16,-24 24 15,-1-24-15,1-25 16,24 74-16,26-74 15,24 25 1,0 0 31,24-25-31,26 50-16,-25-1 15,24-24-15,-24 49 16,25-24-16,-25 0 15,24 24-15,-49 0 16,0-24-16</inkml:trace>
  <inkml:trace contextRef="#ctx0" brushRef="#br0" timeOffset="325282.7345">10517 3770 0,'0'-24'234,"-25"24"-218,25-50 30,0 25 17,0 0-32,25 25-31,-25-49 31,25 24 16,0 25-31,-25-25 0,49 25-16,-24-50 15,0 50 16,-25-24-31,50 24 32,-50-25-17,24 25 1,1-50 15,25 50-15,-50-25-1,49 25-15,-24 0 16,-25-24 0,25 24-16,0 0 15,-25-50-15,49 50 16,-24 0 0,0 0-1,25 0 1,-50-25-1,24 25 1,1 0 0,25 0-1,0 0 1,-1 0 0,-24 0-16,0 0 31,24 0-31,1 0 15,0 0 1,-1 0 0,-24 0-1,25 0 1,-1 25 0,-24-25-1,25 0 1,-1 0-1,1 0 1,24 0 0,-49 0-1,25 25 1,-26-25-16,26 0 16,-25 49-16,24-49 15,1 0 1,-50 25-1,25-25-15,0 0 16,-25 25 0,25-25-1,-25 25-15,49-25 16,1 49 0,-25-49-1,-25 25-15,24-25 0,26 0 16,-50 25-1,25-25-15,0 0 16,-25 50 0,49-50-16,-24 0 15,-25 24-15,50-24 16,-1 25 0,1-25-1,-50 50-15,49-50 16,1 25-1,-25-25 1,-25 49-16,49-49 16,-49 25-16,75-25 0,-75 25 15,49-25-15,26 50 16,-50-50 0,-25 24-1,24-24-15,26 50 16,-25 0-1,25-26 1,24-24 0,-74 25-1,25-25-15,0 50 16,24-25 0,1 24-1,-1 1 1,1-25-1,-50 24-15,50-49 16,-26 25 0,-24 0-1,50-25-15,-50 49 16,50-49-16,-50 25 16,74-25-16,-49 50 15,0-1-15,49-24 16,-49-25-1,-25 50-15,25-50 0,-25 49 16,49-49-16,-49 25 16,75-25-16,-51 50 15,1-50-15,25 49 16,-1-24 0,1-25-1,-50 25-15,25-25 16,-25 50-16,74-50 15,-24 25 1,-25-25 0,-25 24-16,49-24 15,-49 50-15,50-50 16,-50 25-16,50-25 16,-50 25-16,74-25 15,-49 49-15,49 1 16,-24-50-16,-50 25 15,49-25-15,-24 49 16,50-24 0,-26-25-16,-24 50 15,25-26 1,24 51 0,-49-75-16,-25 49 15,49-24-15,1 25 16,-25-1-16,0-24 15,24 25-15,1-1 16,0 1 0,24-25-1,-24 24 1,-26 1 0,26-25-16,-50 0 0,50 24 15,-50-24-15,49 25 16,26-1-1,-51-24-15,1 25 16,-25-25-16,75-25 16,-75 49-16,24-49 15,-24 50-15,25-50 16,-25 74-16,50-49 16,-50 0-16,25 24 0,-25-24 15,0 0-15,49-25 16,-49 50-16,25-50 15,-25 49-15,50-49 16,-50 25-16,24-25 16,-24 25-16,25-25 15,-25 49-15,75 1 16,-50 0 0,24-1-1,26 1 1,-51-25-1,26 24-15,-50-24 16,50-25 0,-1 75-16,-24-26 0,25-24 15,-26 25-15,26-26 16,-25-24-16,24 75 16,-24-75-16,0 74 15,25-24-15,-1-1 16,-24-49-1,-25 25 1,50-25-16,-26 50 16,26-25 15,-25-25 16</inkml:trace>
  <inkml:trace contextRef="#ctx0" brushRef="#br0" timeOffset="326806.9101">23664 4936 0,'-25'25'125,"0"25"-109,-25-26-16,26 26 15,-26 49-15,25-49 16,-24-1-16,24 1 16,-25 0-16,50-26 0,-25 1 15,25 25 1,-24-50 0,-26 25 15,25-25-31</inkml:trace>
  <inkml:trace contextRef="#ctx0" brushRef="#br0" timeOffset="327405.8897">23515 4911 0,'-25'0'16,"50"0"78,0 0-79,-1 0-15,1 0 16,25 0-16,-1 0 16,-24 0-1,-25 25 48,0 25-48,-25-25-15,25 24 16,-49 1-16,49 24 16,0-24-16,-25-1 15</inkml:trace>
  <inkml:trace contextRef="#ctx0" brushRef="#br0" timeOffset="333973.1181">13643 3175 0,'0'-50'63,"0"26"-47,49 73 77,-49 1-93,25-1 16,-25 1-16,0 0 0,0-1 16,50 26-16,-50-26 15,0 1-15,0-25 16,24 24-16,-24 1 15,0-25 1,0 0-16,0 24 16</inkml:trace>
  <inkml:trace contextRef="#ctx0" brushRef="#br0" timeOffset="334507.1255">14188 3249 0,'0'-24'0,"-25"24"32,25-25-32,-24 25 15,-26 0 1,0 25 15,50 24-31,-24 1 0,24-1 16,0 1-16,0 0 15,0-1-15,0-24 16,49 0 0,1-25-16,-25 0 15,-1 0-15,1 0 16,25 0-16,-50-25 16,49 0-16,-49-24 15,0-1-15,0-24 16,0-1-16,0 1 0,-24-1 15,24 26-15,-25 24 16,-25 25 0,25 0-16,-24 0 15,24 0-15,25 50 16,-50-1-16</inkml:trace>
  <inkml:trace contextRef="#ctx0" brushRef="#br0" timeOffset="335041.0853">14660 3026 0,'0'0'0,"49"0"31,-24 50-15,-25-25-1,0 24-15,50 1 16,-50 49-1,0-74-15,24-25 0,-24 25 16,25-75 47,-25 0-48,50-24-15,-50 49 16,25 0-1,24 25 32,26 75-31,-75-50-16,24-1 16,-24 26-16,50-25 15,-25-25 1</inkml:trace>
  <inkml:trace contextRef="#ctx0" brushRef="#br0" timeOffset="335359.1741">15354 2853 0,'0'0'0,"-25"0"0,25 24 63,0 1-63,0 25 15,75-1-15,-26-24 16,26 25-16,-26-50 16,1 25-16,0-25 15,-50 24-15,24-24 16,-24 50-1,-24 0 1,-51-1 0,1 26-16,-1-26 15,1-49-15</inkml:trace>
  <inkml:trace contextRef="#ctx0" brushRef="#br0" timeOffset="335693.9301">14139 4018 0,'0'0'0,"74"-24"16,50 24 0,75-75-16,-26 26 15,50-1-15,25 0 16,-24-24-16,-1 24 16,-124 50-16,-49 0 15,-25 0-15,-25 25 31,0 0-31,-25-25 16</inkml:trace>
  <inkml:trace contextRef="#ctx0" brushRef="#br0" timeOffset="336654.8183">17462 1538 0,'0'0'0,"0"25"16,0 24-16,0 26 16,0-26-16,-49-24 15,49 0-15,0 25 31,49-50-15,26 0 0,-50 0-1,0 0-15,-1 0 0,26 0 16,24 0-16,-24 0 16,-25 0-16,0 0 15,24 24-15,-24-24 16,-25 25-16,25-25 15,-25 50-15,0-25 16,0 24 0,0-24-1,-25 25-15,0-26 16,-49 26-16,24-25 16,25-25-16,25 49 15,-49-49-15</inkml:trace>
  <inkml:trace contextRef="#ctx0" brushRef="#br0" timeOffset="336833.0948">17537 1687 0,'0'0'16,"50"0"15,24 0-15,0 0-16,1 0 15,-1 0-15,-24 0 16,24 0-16,-24 0 16</inkml:trace>
  <inkml:trace contextRef="#ctx0" brushRef="#br0" timeOffset="337449.8283">18207 1612 0,'-100'50'0,"200"-100"0,-76 75 47,-24 0-32,0 0-15,50 24 16,-50-24-16,0 0 16,25-25-16,-25 25 15,25-25 17,24 0-1,-24-50-16,-25 25-15,74-24 0,-49 49 16,-25-25-16,25 25 16,25 0-1,24 25 1,-24 24 0,-25-24-16,49 50 15,-24-51 1,-26-24-1,26-24 1,-50-1 0,50-25-16,-50 1 15,0-1-15,24 0 0,-24 1 16,0-26-16,0 50 16,0-24-1,-24 49 16,24 49 1,49 26-17,-24-26-15,25 1 16,-1 0-16,-24-25 16,25 24-1,-50 1 1,0-1-1,-25-49-15,-25 25 0,25-25 16</inkml:trace>
  <inkml:trace contextRef="#ctx0" brushRef="#br0" timeOffset="337570.8268">19100 1488 0,'49'0'15,"-24"0"-15</inkml:trace>
  <inkml:trace contextRef="#ctx0" brushRef="#br0" timeOffset="342888.9195">18008 7714 0,'-49'-49'0,"49"24"47,0-25-32,-25 50 16,25-25-31,0 1 16,-25 24 0,25-50-16,-25 50 15,-24 0 17,24 0 14,0 25-30,25 0 0,0-1-1,0 51 1,0-50 0,-50-25-16,50 49 15,0-24 1,0 0 15,25-25-15,-25 49-1,25-49-15,0 25 32,24 25-17,-24-50 16,-25 25-31,25-25 16,25 0 0,-26 0-1,1 0 17,0 0-1,-25-25-16,50 25 1,-50-50-16,0 25 16,24 25-1,-24-24-15,0-1 16,0-25 0,0-24-1,0 49 1,0-25-1,0 26 1,0-26-16,-49 50 16,49-25-1,-25 25-15,0 0 32,0 0-1,-24 0-16,24 0 17,0 25-17,25 0 1,-49-25-16,49 25 16,0-1-1,0 26 1,0-25-1,0 0 1,0 24 0,0 1-1,0-1 1,0-24 0,24-25-1,-24 50-15,25-50 31,0 0-31,0 0 16,24 0 15,-24 0-15,0 0 0,25-50-1,-50 1-15,0 24 16,24 0-16,-24-25 15,0 26 1,0-1 0,-24 25 15</inkml:trace>
  <inkml:trace contextRef="#ctx0" brushRef="#br0" timeOffset="359010.6727">23341 6152 0,'0'0'0,"25"0"16,0 0-16,24-25 16,-24 25-16,-25-50 15,25 50 1</inkml:trace>
  <inkml:trace contextRef="#ctx0" brushRef="#br0" timeOffset="367274.6054">17760 8111 0,'0'-25'47,"-25"25"-32,25-24 1,0-26 31,-24 50-32,48 25 48,1-25-47,-25 49-16,50-49 15,-50 50-15,74-50 16,-74 50-16,25-26 15,-25 1 17,25-25 499,-25 25-390</inkml:trace>
  <inkml:trace contextRef="#ctx0" brushRef="#br0" timeOffset="399119.1384">10120 3398 0,'0'0'0,"-24"0"16,24-49 15,-25 49-15,0 0-1,25-25 1,-50 25 0,50-25 31,-25 25-1,50 25 79,25 24-109,-25 1-16,24 0 16,-24-1-16,25 1 15,-50-1-15,49-49 16,-49 25-16</inkml:trace>
  <inkml:trace contextRef="#ctx0" brushRef="#br0" timeOffset="399479.1138">9922 3820 0,'-25'-25'15,"25"0"1,50 25 31,-1 0-32,-24 0-15,0 0 16,25 0 0,-1 0-1,-24 0 1,-25-24-16,50-51 16,-50 25-16,0 26 15,0 73 32,0 1-47,0 24 16,0-24-16</inkml:trace>
  <inkml:trace contextRef="#ctx0" brushRef="#br0" timeOffset="400370.7658">12353 3572 0,'0'0'0,"124"49"16,0-24-16,49 25 15,51 24-15,-26 1 16,50-1-16,25 25 0,0 50 16,49 25-1,-49-25-15,0 49 0,25 50 16</inkml:trace>
  <inkml:trace contextRef="#ctx0" brushRef="#br0" timeOffset="401330.9367">18752 8582 0,'0'25'140,"0"0"-124</inkml:trace>
  <inkml:trace contextRef="#ctx0" brushRef="#br0" timeOffset="413283.1691">23341 6623 0,'0'0'0,"-25"0"16,1 0 31,-26 0-16</inkml:trace>
  <inkml:trace contextRef="#ctx0" brushRef="#br0" timeOffset="425853.7543">23292 7441 0,'0'-24'16,"0"-1"62,0-25-47,-50 25-15,25 25-1,0 0-15,-24 0 16,-1 50-16,1-25 16,-1 24-16,50-24 15,-25-25-15,25 75 16,0-51-16,0 26 15,0-25-15,25-25 16,25 49-16,-26-49 16,26 0-16,0 50 15,-1-50-15,26 0 16,-26 0-16,1 0 16,-25 0-16,24 0 15,-49 74 1,0 1-16,0-1 15,-49 1-15,49-1 16,-50-24-16,50-75 31</inkml:trace>
  <inkml:trace contextRef="#ctx0" brushRef="#br0" timeOffset="426474.4891">23515 7491 0,'0'-25'15,"0"-24"1,0-26 0,0 26-1,0-1-15,0-24 16,0-1-16,0 1 15,0-1-15,0 26 16,0 24-16,-50-25 16,25 25-1,25 75 17,25-25-17,25 25-15,-25 24 16,49 50-16,25 50 15,-24 49-15,49 25 16,-25-25-16,0 0 16,0-74-16,-24-25 15,-26-49-15,-49-51 16,25-24-16,-99-99 47,24-25-32,-74 0-15,25 0 0,25-25 16,74 50 0,-50 25-16,50-1 0,25 1 15,0 24-15,24 1 16,-24 24-16,25 25 16,-26 0-16,1 0 15,-25 49 1,0 26-1,-49-1-15,-1 1 16,50-26-16,0-24 16</inkml:trace>
  <inkml:trace contextRef="#ctx0" brushRef="#br0" timeOffset="426813.0677">24284 7590 0,'74'-25'31,"-74"-24"-15,50 24-16,-50 0 16,49-49-16,-49 24 15,75 1-15,-75 24 16,0-25-1,-25 50 1,-25 50-16,50-25 16,-49 24-1,49 1-15,0-1 0,0 26 16,0 24-16,49-49 16,-24-26-16,25-24 15,-1 0-15,26 0 16,-1 0-16,1-74 15,-26-50-15</inkml:trace>
  <inkml:trace contextRef="#ctx0" brushRef="#br0" timeOffset="426957.7475">24854 7317 0,'25'-24'47,"-25"-1"-47,75-25 15,-51 1-15,-24-1 16,0 0-16</inkml:trace>
  <inkml:trace contextRef="#ctx0" brushRef="#br0" timeOffset="427112.6878">24929 7169 0,'0'0'0,"-50"49"16,50 26-1,0-26-15,0 1 16,50-1-1,-25-49-15,24 0 0,1 0 16,-1 0 0,51-74-16,-26 0 0,25-26 15,-49 1-15</inkml:trace>
  <inkml:trace contextRef="#ctx0" brushRef="#br0" timeOffset="427448.684">25375 6970 0,'0'0'16,"0"50"0,50-75 15,-25-49-15,-25 49-16,49-25 15,-49-24-15,0-1 16,0-24-16,-25 0 15,-24 24-15,-1 1 16,1 49-16,-1 25 16,50 50 15,0-1-15,25 26-16,49 49 15,-24-50-15,24 25 16,-24-49-16,24 0 15,-24-50-15,-1 0 16</inkml:trace>
  <inkml:trace contextRef="#ctx0" brushRef="#br0" timeOffset="427764.953">26491 6003 0,'25'0'32,"25"-50"-17,-1 25-15,1 25 16,-25 0-16,24 0 16</inkml:trace>
  <inkml:trace contextRef="#ctx0" brushRef="#br0" timeOffset="427877.0548">26640 6251 0,'99'-248'0,"-198"496"0,74-248 0,50 0 47,50-25-47,24-49 16,-25-1-16</inkml:trace>
  <inkml:trace contextRef="#ctx0" brushRef="#br0" timeOffset="428132.8865">27831 3299 0,'0'0'0,"0"25"46,25 74-30,24-25-16,-24 1 16,25 24-16,-1-24 15,-24-1-15,25 75 16,-1 0-16,-49-50 16</inkml:trace>
  <inkml:trace contextRef="#ctx0" brushRef="#br0" timeOffset="428409.6062">27905 4911 0,'0'0'0,"0"25"15,-25 0 1,75-25 15,0-25-15,24-74-16,50-25 15,50 0-15,-1 25 16,1-1-16,-25 1 16,0 0-16,0 25 15,-1 24-15</inkml:trace>
  <inkml:trace contextRef="#ctx0" brushRef="#br0" timeOffset="429947.7297">28079 5755 0,'50'0'16,"-50"-25"-16,0-25 16,0 1-1,-25 49 16,-25 24-15,25 1-16,-24 25 16,24-25-16,25-1 15,-50 26-15,50 25 16,0-1-16,0 0 0,0 1 16,25-1-16,25 1 15,-26-26-15,26 1 16,0-50-16,24 0 15,-49 0-15,0 0 16,24 0 0,1-50-1,-50 1-15,0-26 16,0-24-16,0-25 16,0-50-16,0 1 15,0-1-15,0 75 16,-25 24-16,25 26 15,0-1-15,0 1 0,-25 49 16,25-25-16,-24 25 16,-26 0 15,50 25-31,0 24 16,0 1-16,0 24 15,0 25-15,50 50 16,24-25-16,0 0 15,1-24-15,-26-51 16,-24-24-16,25-25 16,-1 50-16,-24-50 15,0 0-15,25-25 32,-50-25-32,0-24 15,0-26-15,0-24 16,-25-24-16,25 24 15,-50 0-15,50 24 16,-25 51-16,25-1 16,-49 50-16,49-74 15,0 123 48,0 26-63,25 74 15,-25-25-15,99 49 16,-99-24-16,99-25 0,-99-74 16,50-25-16,-1-25 47,-49-100-47,75-49 15,-75 25-15,0 0 16,0 75-16,0 24 15,-50 75 17,50-26-17,0 1-15,-25 25 16,25-25-16,0-1 16,50-24-1,-25 75-15,24-75 16,26 25-16,-1-25 15,1 0-15,-51 0 16</inkml:trace>
  <inkml:trace contextRef="#ctx0" brushRef="#br0" timeOffset="430847.6491">29518 5283 0,'0'0'0,"0"-49"31,0 24-31,0-49 16,0-1-16,0 1 15,0-25-15,0-26 16,0 51-16,-25 24 15,25 100 32,25 49-31,-25 75-16,99 74 16,0 74-16,-25 1 0,1-1 15,49-49-15,-50-99 16,1-75-16,-51-74 15,1-25 1,-25-25 15,-25-74-31,-24-25 16,-1-25-16,1-25 16,49 26-16,0-1 15,0 49-15,0 26 16,0 24-16,0 26 15,49 24-15,-24 0 32,-25 99-17,-50 25-15,26-50 16,24-49-16,-50-25 16,75 0 30,24-25-30,-24-24-16,50-26 16,-51 50-1,-24-24-15,75-50 16,-75 24-16,25-24 0,-25 0 16,0 0-16,0 24 15,0 50-15,-25 25 47,25 25-31,0 25-16,0-1 15,0 26-15,0-26 16,50 1-16,-50-25 16,49 24-16,1-24 15,-1-25 1,1 0-1,-50-49-15,0-26 16,0 1 0,0-1-16,0-24 0</inkml:trace>
  <inkml:trace contextRef="#ctx0" brushRef="#br0" timeOffset="431124.7707">30485 5060 0,'25'-49'16,"-50"148"-1,25-149-15,74 1 0,-24 73 16,-50 1-16,74 25 15,-74-1-15,0 1 16,0-25 0,0-75 31,0 1-47,0-26 0,0 26 15,25 123 48,-25 0-63,50 1 15,-50-26-15,25 1 16</inkml:trace>
  <inkml:trace contextRef="#ctx0" brushRef="#br0" timeOffset="431260.5523">30659 4787 0,'0'0'16,"0"25"31</inkml:trace>
  <inkml:trace contextRef="#ctx0" brushRef="#br0" timeOffset="431635.2974">30882 4887 0,'0'49'16,"0"-24"0,25 0-1,-1-25 1,-24 49-16,50-49 15,0 0 1,-1-49 0,1 24-1,-25 25 1,-1 0 0,26 0-1,-50-50 32,-50 1-47,50-26 16,-49-24-16,-1 25 15,1-1-15,-51 1 16,26 24-16,0 50 16</inkml:trace>
  <inkml:trace contextRef="#ctx0" brushRef="#br0" timeOffset="433443.0647">25747 8062 0,'0'0'0,"149"-199"0,-25 1 16,-25 74-16,-24 74 16,-50 50-1,-50 25 1,0 49-1,25-24-15,-50-50 16</inkml:trace>
  <inkml:trace contextRef="#ctx0" brushRef="#br0" timeOffset="446854.967">11137 3522 0,'0'-25'0,"50"1"47,-50-1-16,0-25-15,25 50-1,0-25 1,24-24 0,1 24-1,-25-25 1,24 50-1,-24-24 1,25 24 0,-1 0-1,-49-25-15,50 25 16,-1 0-16,-24-50 16,0 50-1,25 0-15,-1 0 0,1 0 16,-1 0-16,26 0 15,-26 0-15,26 25 16,-1-25-16,-24 0 16,0 25-16,24-25 15,0 0-15,1 49 16,-1-49-16,1 0 16,-26 50-16,26-50 0,-26 25 15,1-25 1,-1 49-16,1-24 0,24 0 15,-24 49-15,0-24 16,49 24-16,0-24 16,25 0-16,-49-1 15,49 1-15,-50-25 16,0 24-16,26 1 16,-51-25-16,1 24 15,-1-24-15,26 25 16,-26-25-16,1 24 15,0-24-15,-1 25 16,1-1-16,0 1 16,24 24-16,0-49 0,1 49 15,24-49-15,-25 50 16,-24-26-16,24-24 16,-49 0-16,25 24 15,-25-24-15,-1 25 16,51-25-16,-26-25 15,1 99-15,24-74 16,-24 24-16,-25-24 16,25 0-16,-26 25 15,1-26-15,25 26 16,-25-25-16,49 24 16,-74 1-1,25-50 1,-25 25 31,25 0-47,-25 24 15</inkml:trace>
  <inkml:trace contextRef="#ctx0" brushRef="#br0" timeOffset="475390.4931">15404 11237 0,'-25'0'0,"75"0"203,-1 49-203,1-24 15,-1 25-15,26-26 16,-26 26-16,1-25 16,-25-25-16,24 49 15,-24-49-15,25 0 16,-1 0-1,51-74-15,-1-75 0,25-99 16,50-50 0,24-98-16,-24 73 0,49 1 15,-99 123-15,-25 75 16,-74 75-16</inkml:trace>
  <inkml:trace contextRef="#ctx0" brushRef="#br0" timeOffset="487373.2755">5879 4068 0,'0'-25'31,"49"25"126,-49-25-142,75-24-15,-26 24 16,1-25-16,49-24 16,-24 0-16,24 24 15,-25 0-15,1 1 16,-1 24-16,-24 25 15,-26-50-15,26 50 16,-75 0 31,0 0-47</inkml:trace>
  <inkml:trace contextRef="#ctx0" brushRef="#br0" timeOffset="488115.6599">6077 3770 0,'-25'0'63,"25"-24"-48,0-1 1,-49 25 46,24 49-30,25 26-17,-99 24-15,74-25 16,-25-24-16,50-25 15,-25-25-15,25 49 16,50-49 62,0 25-62,-25-25-16,24 50 15,-24-50-15,0 49 16,24-24-16,-24-25 16,25 75-16,24-75 15,-24 24-15</inkml:trace>
  <inkml:trace contextRef="#ctx0" brushRef="#br0" timeOffset="494655.333">24631 10716 0,'0'0'0,"0"-50"15,-25 25 1,25 0-16,0 100 141,0 24-141,0 0 15,25 50-15,-25-25 16,50 0-16,-50-74 16,0-1-16,24 1 15,-24 0-15,0-1 0,50 1 16,-50-25-16,0 24 15,0 1 1,0-25-16,0-1 16,0 26-1</inkml:trace>
  <inkml:trace contextRef="#ctx0" brushRef="#br0" timeOffset="495773.3859">24507 10716 0,'0'0'15,"0"-25"-15,-50 25 16,50-50-16,0 25 78,25 1-47,0 24-15,-25-50-16,50 50 16,-1-50-16,1 50 15,-50-24 1,49 24-16,-24 0 16,50 0-1,-51 0-15,51 0 0,-50 0 16,24 0-16,-24 0 15,25 49-15,-25-49 16,24 50-16,-24-25 16,0 24-16,24-24 15,-24 25-15,25-26 16,-50 1-16,49 25 16,-49-25-16,50 24 15,-50-24-15,50 0 16,-50 24-16,24 1 15,-24 0 1,0-26 0,0 26-1,0 25 1,-24-26-16,24-24 16,-25-25-16,25 25 15,0 24 1,-50-49-16,50 25 15,-25 0 1,-24 25 0,24-50-1,25 24-15,-50-24 16,26 50-16,-51-25 16,50-25-1,-24 0 1,49 25-16,-25-25 15,-25 0 48,1 0-32</inkml:trace>
  <inkml:trace contextRef="#ctx0" brushRef="#br0" timeOffset="496380.5374">23515 11137 0,'25'-25'78,"24"25"-78,26-74 16,49 24-16,-25 26 15,25-26-15,-50 0 16,-24 50-16,24-24 15,-24 24-15,0 0 16,-1-50-16,-24 50 16,25 0-16,-26-25 15,26 25 1</inkml:trace>
  <inkml:trace contextRef="#ctx0" brushRef="#br0" timeOffset="496863.6406">23837 11509 0,'0'-24'16,"25"24"-1,0-50-15,25 25 16,24-24-16,-24 24 0,-1-25 16,26 1-1,-26 49-15,26-25 0,-26 25 16,-24 0-16,25-50 15,-1 50 17,-49 25-32,0 0 15</inkml:trace>
  <inkml:trace contextRef="#ctx0" brushRef="#br0" timeOffset="497256.5876">24085 11708 0,'25'0'31,"25"0"-15,-25-25-16,49 0 15,0-24-15,1-1 16,24 0-16,-49 50 16,-26-49-16,26 49 15,-25 0 1</inkml:trace>
  <inkml:trace contextRef="#ctx0" brushRef="#br0" timeOffset="497624.897">24185 12005 0,'49'0'31,"-24"0"-31,0-74 16,49 24-16,-24 26 16,-1-26-16,1 25 15,0-24-15,-26 24 16</inkml:trace>
  <inkml:trace contextRef="#ctx0" brushRef="#br0" timeOffset="498255.4334">25450 12998 0,'0'0'0,"0"24"78,24 26-78,-24 24 16,75 26-16,-75 24 15,25-50-15,-25-24 16,49-25-16,-49 24 16,25-49-16,-25 25 15,25 0 1</inkml:trace>
  <inkml:trace contextRef="#ctx0" brushRef="#br0" timeOffset="498923.5925">25425 12874 0,'0'-25'31,"0"0"-15,49 25-1,1 0 1,-25 0-16,24 0 16,1 0-16,49 0 15,-24 0-15,-1 50 16,-24-50-16,-25 24 16,24-24-16,-24 50 15,0-50-15,24 25 16,-49 0-16,50 24 0,-50-24 15,25 25-15,-25-26 16,49 1-16,-49 25 16,0-25-16,0 0 15,0-1-15,0 26 16,-24-25-16,24 0 16,-75 24-16,26 1 15,-26 24 1,26-74-1,24 50-15,25-25 0,-50-25 16,50 49-16,-50-49 16,50 25-16,-24-25 15,-1 0 1,0 0 0,-25 0-1</inkml:trace>
  <inkml:trace contextRef="#ctx0" brushRef="#br0" timeOffset="499425.499">24730 13295 0,'50'0'47,"-1"-74"-32,1 49-15,25-25 16,-1 26-16,-24 24 16,-1-50-16,-24 50 15,0 0-15,24 0 16,-24 0-16,50 0 16,-26 0-1,-24 0 1,-25 25-16</inkml:trace>
  <inkml:trace contextRef="#ctx0" brushRef="#br0" timeOffset="499795.3034">24978 13841 0,'25'-50'47,"0"50"-47,25-49 16,24 49-16,-24-50 16,-1 50-16,26 0 15,24-49-15,50 49 0,-75-100 16</inkml:trace>
  <inkml:trace contextRef="#ctx0" brushRef="#br0" timeOffset="500695.1462">26367 13221 0,'0'0'0,"25"-50"15,0 50 1,25-49-16,-26 49 16,1-50-16,25 50 15,-25 0-15,-1-50 16,51 50-1,-50 0-15,-1 0 32,-24 25-32,50 25 15,-50-25-15,25 24 16,-25 1-16,49 0 16,-49-26-16,50-24 15,-50 50-15,25-50 16,0 0 31,-1 0-16,26 0 0,-25-25-31,25 25 16,24-49-16,-24 49 15,-1-50-15,1 50 16,-25 0-16,24 0 16,-24-25-16,25 25 15</inkml:trace>
  <inkml:trace contextRef="#ctx0" brushRef="#br0" timeOffset="501084.3484">27484 12799 0,'0'50'47,"0"-25"-47,0 49 16,0 50-16,49 0 15,-49 25-15,50 0 16,-50-50-16,0-25 16,49-24-16,-49-25 15,0 0-15,0 24 16,25-49-1,-25-25 1</inkml:trace>
  <inkml:trace contextRef="#ctx0" brushRef="#br0" timeOffset="501652.4336">27558 13097 0,'-50'0'0,"50"-50"16,0 25 15,25 25 0,0 0-15,-25-24-16,50 24 15,-26 0-15,26 0 16,-25 0-16,0 0 0,24 49 16,-24 1-16,25-25 15,-50-1-15,49 26 16,-49-25-16,25 25 16,-25-26-16,0 1 15,0 25-15,0-25 16,0 24-1,-25-49-15,25 50 16,-49-1 0,-1-49-1,50 25-15,-25-25 16,0 0 0</inkml:trace>
  <inkml:trace contextRef="#ctx0" brushRef="#br0" timeOffset="502236.6996">27905 13395 0,'0'24'31,"0"26"-15,-25-50 0,25 50-16,-49-50 15,49 49-15,-50-24 16,1 25-16,24-26 15,25 1-15,-50-25 16,50 50-16,0-25 16,-25-25-16</inkml:trace>
  <inkml:trace contextRef="#ctx0" brushRef="#br0" timeOffset="503114.4799">26293 14139 0,'0'0'0,"25"0"94,24-25-94,-24 25 15,0 0-15,49-25 16,-24 25-16,24-50 16,1 50-16,-26-24 15,1 24-15,0-50 16,24 50-16,-24-25 16,-1 25-16,1-74 15,0 74-15,-1-50 16,-24 50-16,25-25 0,-26 25 31,1-49 0,25 49-15,-50-25-16,74 25 16,-24-25-1,-25 25-15,24 0 16,-49-49-1</inkml:trace>
  <inkml:trace contextRef="#ctx0" brushRef="#br0" timeOffset="503632.46">28079 13320 0,'50'0'62,"-50"-25"-62,74 25 16,0-49-16,-24 49 0,0-50 16,-1 50-16,26-50 15,-51 50-15,1 0 16,25 0-1,-1 0 1</inkml:trace>
  <inkml:trace contextRef="#ctx0" brushRef="#br0" timeOffset="504173.5362">28649 12725 0,'-24'0'15,"-26"0"32,50 25-31,0-1 140</inkml:trace>
  <inkml:trace contextRef="#ctx0" brushRef="#br0" timeOffset="504772.6145">28575 12774 0,'0'50'31,"25"-50"188,-25 50-203,25-50-16,-25 24 15,24 26 1,-24 0-16,50-26 16,-50 1-16,0 25 15,25-25-15,-25-1 16,0 26-16,0-25 15,49 0-15,-49 24 16,25 26 0,-25-50-1,0-1 1,50-24 0,-50 50-16,0-25 15,0 0 1,0-1-1,25-24 1,-25-49 62</inkml:trace>
  <inkml:trace contextRef="#ctx0" brushRef="#br0" timeOffset="505582.3899">28649 12675 0,'25'0'93,"25"0"-93,-25 0 16,-1 0-16,1 0 16,25 0-16,-25 0 15,-1 0-15,26 0 16,-50 25-1,74-25-15,-74 50 16,50-26-16,-50 1 16,25 25-16,-25-25 15,50 24-15,-50 1 16,0-1-16,0 1 16,0 0-16,0-1 15,0 1-15,-25-25 16,25 24-16,-25-49 15,25 50-15,-25 0 16,-25-26 0,1 26-1,24-50 1,25 25 0,-50-25-1</inkml:trace>
  <inkml:trace contextRef="#ctx0" brushRef="#br0" timeOffset="506384.537">28203 13891 0,'0'0'0,"-25"0"31,50 0 16,-25-25-32,50 25-15,-50-50 16,49 50-16,1-74 16,-1 49-16,-24-25 15,25 26-15,-25 24 16,-1-50-16,26 50 16,-50-25 15,25 25-31,0 0 15,24 0 1,-24-25 0,0 25 15,-25-49 31,49 49-62,-49-25 16,75 25-16</inkml:trace>
  <inkml:trace contextRef="#ctx0" brushRef="#br0" timeOffset="508424.5864">25822 12254 0,'-25'0'47,"25"49"31,0-24-63,49 25-15,1 24 16,0-49-16,-1-25 16,1 49-16,-25-49 15,24 0-15,26-49 16,-26 24-16,-24-25 16,25 26-16,-1-26 15</inkml:trace>
  <inkml:trace contextRef="#ctx0" brushRef="#br0" timeOffset="509327.4888">27335 12229 0,'-25'0'47,"25"49"124,50 26-155,-26-1 0,1-74-1,-25 25-15,50-25 16,-25 0 0,-1-25-1,51-24-15,-26-1 16,26-49-16,-26 24 15,1 26-15,-50-1 0,25-24 16</inkml:trace>
  <inkml:trace contextRef="#ctx0" brushRef="#br0" timeOffset="509804.329">28699 11906 0,'50'0'15,"-50"25"-15,24 25 16,-24-26-16,50 1 0,0 25 16,-26-50-1,1 0-15,25 0 16,24-50-16,-24-24 16,24-1-16,-24-24 15,0 25-15,-1-1 16,-24 1-16</inkml:trace>
  <inkml:trace contextRef="#ctx0" brushRef="#br0" timeOffset="513006.5203">23937 12948 0,'0'0'16,"0"-50"-16,0-24 16,0 0-1,0 49 1,49 50 78,1 74-94,-1 50 15,1 49-15,0 1 16,-1-1-16,1 25 15,24-49-15,-24-25 16,-1-25-16,26 25 16,-26-1-16,1 1 15,-25-50-15,-25 1 16,74-1-16,-74-50 16,25-24-16,25 50 15,-50-51 1,49-24-1,-49 25-15,25-25 16,-25 50-16,50-50 16,-50 25-1,25-25 1,24 49 0,1-49-16,-25 50 15,24-50-15,1 25 16,-1-25-16,26 0 15,-26 0-15,1 49 16,0-49-16,-1 0 16,1 0-16,24 0 0,1-24 15,24-26 1,25 0-16,-25 25 16,25-24-16,25-1 0,-25 1 15,50-1 1,-1 0-16,1 50 0,-25-74 15,-25 74-15,0-50 16,-25 50-16,50-74 16,-50 74-16,25-74 15,-25 49-15,50-25 16,0 1-16,0-26 16,-25 26-16,25-1 15,-25 0-15,-25 1 16,-25 49-16,1-50 15,-1 50-15,1-50 0,-1 50 16,-24-49-16,-1 49 16,1-50-16,24 50 15,-49-49-15,0 49 16,24-50-16,-24 50 16,25-25-1,-1 25 1,-24-49-1,0 49 17,25-25-17,-26 25 1,-24-25 0,25 25-1,-25-50 1,50 50-16,-50-24 15,25-1 1,-25-25 0,0 25 15,0-24-15,0 24-16,0-25 15,0 1-15,0-26 16,-25-24-16,25 0 15,-50-25-15,50-25 16,-25 0-16,25-24 0,-49-1 16,49 0-16,-50 50 15,50 0-15,-49 50 16,49 24-16,0 1 16,-25-1-16,25 0 15,0 26-15,0-1 16,-50-25-16,50 25 15,0 1-15,0-26 16,0 25-16,0-24 16,-25 24-1,25-25 1,0 25 0,-49 25-16,49-24 15,-25 24 1,0-50 15,-24 50-15,-1 0-1,25 0-15,0 0 16,-24 0-16,-50 50 16,24-26-16,-148 76 15,148-51 1,-24-24-16,50-25 15,-1 74-15,0-74 0,-24 50 16,-25 0-16,0 24 16,-25-49-1,-25 49-15,49-24 0,-24-1 16,25 1-16,-25-50 16,50 25-1,-1-25-15,1 74 0,24-74 16,1 0-16,-26 25 15,26-25-15,-1 0 16,0 50-16,1-50 16,-1 0-16,-24 25 15,24-25-15,25 0 16,-24 49-16,-1-49 0,1 0 16,24 0-16,0 0 15,-25 0-15,-24 25 16,24-25-16,1 0 15,-1 0-15,1 50 16,-1-50-16,25 0 16,0 0-16,1 0 15,-51 0-15,26 24 16,-1-24-16,0 0 16,1 75-16,-26-75 15,26 25-15,24-25 16,0 0-16,-25 0 15,26 49-15,-26-49 16,0 0-16,-24 0 0,0 0 16,-1 0-16,-24 0 15,0 25-15,49-25 16,1 0-16,24 0 16,0 0-16,-25 0 15,1 0 1,24 0-1,0 0-15,-25 0 16,1 50-16,-1-50 16,25 0-16,-24 0 31,24 0-15,-25 0 15,-24 0-16,24 0-15,1 0 16,-50 0-16,24 0 16,1 0-16,24 0 15,1 0-15,24 0 16</inkml:trace>
  <inkml:trace contextRef="#ctx0" brushRef="#br0" timeOffset="514805.5735">4762 3572 0,'0'-50'16,"25"50"31,-25 25-32,50-25-15,-50 50 16,50-26-16,-26 26 16,26-25-16,-25-25 0,24 25 15,26-25-15,24 0 16,50-75-16,0 1 16,24-25-16,26-50 15,-26 25-15,-49 25 16,-49 74-16,-26-25 15</inkml:trace>
  <inkml:trace contextRef="#ctx0" brushRef="#br0" timeOffset="516812.5833">28476 13841 0,'0'50'110,"25"-50"-95,24 49-15,-24-24 16,25 25-16,-1-1 16,26 50-16,24-49 15,25 24-15,-25-24 16,75-50-16,24 0 0,25 0 15,75-25 1,-25-99-16,0 0 0,24-49 16,-49-1-16,-24 25 15,-1-24-15,-25 24 16,-49 49-16,-74 51 16,-125 74 30</inkml:trace>
  <inkml:trace contextRef="#ctx0" brushRef="#br0" timeOffset="517696.3978">28525 14883 0,'0'0'0,"25"25"94,-25 24-94,25 26 16,-25-1-16,50 25 15,-50 0-15,74 26 16,-74-51-16,50 0 15,-50-24-15</inkml:trace>
  <inkml:trace contextRef="#ctx0" brushRef="#br0" timeOffset="517909.6257">28600 15404 0,'25'0'47,"-1"25"-32,76 24 1,-76-49-16,26 0 16,24 0-16,1 0 15,-1 0-15</inkml:trace>
  <inkml:trace contextRef="#ctx0" brushRef="#br0" timeOffset="518035.3917">29245 15304 0,'-99'75'0,"198"-150"0,-174 100 47,26 50-47,-26 24 0,-24 50 15,25-50-15</inkml:trace>
  <inkml:trace contextRef="#ctx0" brushRef="#br0" timeOffset="518859.5299">27012 16694 0,'0'-50'0,"0"25"31,0 0-15,0-24-1,25 49 32,0 25-31,25-1 0,-1 51-16,-24-26 0,25 1 15,-26 0-15,26 24 16,-25-49-16,24 0 15,-24 24-15,25-24 16,-50 0-16,49 24 16,-49 1-1</inkml:trace>
  <inkml:trace contextRef="#ctx0" brushRef="#br0" timeOffset="519278.4942">26938 16644 0,'0'-25'0,"0"0"15,25-24 1,24 24-16,51-25 16,-1 50-16,0-74 0,0 74 15,25 0 1,-25 25-16,25 49 0,-74 1 16,24 49-16,-24 0 15,-50-25-15,0 0 16,0 0-16,0-24 15,-25-1-15,-24 0 16,24-49-16,-25-25 16,50 50-16,-49-50 15,24 0 1,0 0 0</inkml:trace>
  <inkml:trace contextRef="#ctx0" brushRef="#br0" timeOffset="519626.3583">27980 17810 0,'24'0'32,"-24"25"-32,50-25 15,0 74-15,-1 25 16,26-24-16,-1 24 15,-49-25-15,25-24 16,-50-1-16,24-24 16,-24 0-16,50-25 15,-50 50-15,25-1 16</inkml:trace>
  <inkml:trace contextRef="#ctx0" brushRef="#br0" timeOffset="520067.2567">27930 17884 0,'0'-74'0,"0"24"15,25 1 1,0 24-16,-1 25 0,51-50 16,-1 50-16,1 0 15,-1 0-15,1 75 16,-26-26-16,26 50 15,-26-24-15,-24-1 16,-25 25-16,0-24 16,0-26-16,0 1 15,0-25-15,0 0 16,0 24-16,0-24 16,-74 25-16,24-1 31,0-24-31,1 25 15</inkml:trace>
  <inkml:trace contextRef="#ctx0" brushRef="#br0" timeOffset="520800.5644">26194 17239 0,'0'0'0,"74"-74"78,-49 49-62,25-49-1,49-1-15,25-24 0,25 0 16,49-25 0,-148 124-16,-26 0 15,26 0-15,-25 0 16,-25 25 0,0-1-1,0 1 1,0 25-16</inkml:trace>
  <inkml:trace contextRef="#ctx0" brushRef="#br0" timeOffset="521155.6621">26739 17661 0,'0'0'0,"25"-50"47,25 1-47,-1-1 15,51-49-15,-26 24 16,-24 1-16,24 49 16,-24-24-16,-25 49 15,24-25-15,-24 25 16,25 0 0,-50 49-16,0 1 15,0-25-15</inkml:trace>
  <inkml:trace contextRef="#ctx0" brushRef="#br0" timeOffset="521710.5394">27459 18355 0,'0'-49'31,"49"-1"-15,-24 25-16,0-24 16,49-1-16,-49 25 15,25-24-15,24 49 16,-24-25-16,-25 25 15,24 0-15,-24 0 16,25 0 0</inkml:trace>
  <inkml:trace contextRef="#ctx0" brushRef="#br0" timeOffset="521919.4254">27781 18529 0,'0'0'16,"75"0"31,-26-25-47,50-74 15,1-25-15,-26 25 16,-24 0-16</inkml:trace>
  <inkml:trace contextRef="#ctx0" brushRef="#br0" timeOffset="522698.9806">28773 16470 0,'25'0'78,"25"0"-62,-1 100 0,-24-51-16,25 26 15,-50-1-15,49-24 16,-49 24-16,149 50 31,-99-99-15,-25-25-1</inkml:trace>
  <inkml:trace contextRef="#ctx0" brushRef="#br0" timeOffset="523186.502">28674 16470 0,'25'-49'15,"25"-1"-15,-1 25 16,1-24-16,-1 49 16,1-25-16,24 25 15,-24 0-15,25 0 16,-26 0-16,1 0 16,-1 74-16,1-74 15,-25 75-15,-25-50 16,49 24-16,-49 1 0,0 24 15,0-24-15,0-1 16,0 1-16,0-25 16,0 24-16,0 1 15,0-25-15,0 0 16,-24 24-16,24 1 16,-25-50-1,25 25 1,-25-25-1</inkml:trace>
  <inkml:trace contextRef="#ctx0" brushRef="#br0" timeOffset="524059.0535">27682 16644 0,'0'-25'31,"50"25"-15,-50-49-16,74 49 15,-49-25-15,0 25 16,24 0-16,-24 0 16,0 0-16,0 0 15,24 0-15,-24 49 16,-25 26-16,75-1 16,-75 1-16,24-1 0,-24 0 15,0-24 1,0-25-16,0 24 0,50-24 15,0-25 17,-26 0-17,26 0 1,0 0 0,-26 0-1,26-74 1,-50 49-16,74 0 15,-74-49-15,50 49 16,-50 0-16,50-24 16,-50 24-16,49 25 15,-49-25-15,25 25 0,25-50 32,-50 26-32,24 24 15</inkml:trace>
  <inkml:trace contextRef="#ctx0" brushRef="#br0" timeOffset="524963.642">28525 17934 0,'25'0'47,"0"-50"-47,49 1 15,-24-1 1,-25 50 0,-25-50-16,49 50 15,26-49 1,-50 49 0,-25-25-1,24 25-15,-24-25 31,0-24-15,0-1 0,0 25-16,-24-25 0,24 1 15,-50-26-15,50 26 16,0 24-16,0-25 16,0 26-1,0-26 16,0 25-31,25-24 16,-25-1 0,25 25-16,-25 0 15,49 25 1,-24 0 15,0 0 0,24 0-15,-24 0 0</inkml:trace>
  <inkml:trace contextRef="#ctx0" brushRef="#br0" timeOffset="525287.3024">29518 16644 0,'0'-25'15,"0"0"1,49 1-16,-24-26 15,49 0-15,1-49 16,24 25-16,0-26 16,-24 26-16,-1 24 15,25-24-15,-49 49 16,-25 25-16,24-74 16,-49 123-1,0-24 1</inkml:trace>
  <inkml:trace contextRef="#ctx0" brushRef="#br0" timeOffset="525908.4314">29294 17785 0,'25'0'31,"0"0"-15,49 0-1,-24 0-15,-25 0 16,0 0-16,24 0 15,-24 0-15,25 0 16,-1-25-16,50-74 16,1-25-16,-1 0 15,0-25-15,-49 50 0,24 0 16,-74 49-16,50 50 16,-50-25-16</inkml:trace>
  <inkml:trace contextRef="#ctx0" brushRef="#br0" timeOffset="527079.0285">27434 11633 0,'25'25'62,"24"25"-46,-24-50-16,25 0 15,-1 0-15,51 0 0,48-99 16,26-25-16,49-25 16,-49 0-16,-25 0 15,24 0-15,-49 0 16,0 25-16,-24 0 15,-51 25-15,1 50 16,0 24-16</inkml:trace>
  <inkml:trace contextRef="#ctx0" brushRef="#br0" timeOffset="551230.5835">5159 3522 0,'0'0'0,"-24"0"125,-1 0-62,25 75-63,0-51 16,-50 1-16,50 25 15,-25-50 1,25 25-1,-49 0-15,49 24 16,-25 26 0,25-1-1,0-49 1,-25 0-16,25 24 16,0 1-16,0-25 15,0-1-15,0 26 16,0 0-16,0-1 15,0 1-15,0-1 0,0 1 16,0 0-16,0-1 16,0 1-16,0-1 15,0 26-15,0-1 16,0 1-16,0-26 16,0 1-16,25 0 15,-25-26-15,0 26 16,0-25-16,50 49 15,-50-24-15,0-1 16,0 1-16,0-25 16,0 24-16,24-24 15,-24 0-15,0 25 16,50 24 0,-50-24-1,25-1 1,-25-24-1,49-25-15,-49 50 16,50-26 0,-25 26-1,-25 25 1,49-75-16,-49 24 16,25-24-1,-25 25-15,50 25 16,-25-50-1,-25 25 1,49-25-16,-24 0 16,0 0-1,-25 24-15,49-24 16,-24 0 0,25 0-1,24 0 1,-24 0-1,-25 0 1,49 0 0,-74-49-16,50-26 15,-50 51-15,49-26 16,-49 0-16,50-24 0,-50-1 16,25 1-16,-25 0 15,49 24-15,-49 0 16,0 1-16,0-26 15,0 26-15,0-26 16,0-24-16,0 0 16,0 25-16,-24-51 15,24 51-15,0 0 16,-50-1-16,50 1 16,0 24-16,-25 1 15,25 24-15,0-25 16,-25 25-16,-24-24 15,24-26 1,-50 51 0,75-1-16,-74-25 15,49 25-15,-24-49 16,24 49-16,-25-24 16,25 24-16,1 25 15,-26-50-15,25 50 16,-24-49-16,24 49 15,25-50-15,-25 50 16,0 0 0,-99 50-1,50-26-15</inkml:trace>
  <inkml:trace contextRef="#ctx0" brushRef="#br0" timeOffset="552416.9887">5556 5283 0,'25'0'15,"0"50"1,49-50-16,-24 0 16,24 25-16,26-25 15,24-25-15,-25 0 0,0-99 16,25-25-16,0-49 16,25-1-16,0-24 15,-50 25-15,-99-50 16</inkml:trace>
  <inkml:trace contextRef="#ctx0" brushRef="#br0" timeOffset="1.65325E6">9674 7813 0,'25'0'140,"-1"25"-124,26 0-16,-50 25 16,50-50-16,-50 49 15,49-49-15,-49 25 16,25 0-16,0-25 47,24 0-32,-24 0-15,0-25 16,25 0 0,-1-49-16,1 24 0,24-24 15,-24 24-15,24 1 16,-49-1-16,25-24 15,-25 49-15,-1 0 16,1 0-16,0 0 16,-25 1 31,25 24-32,-25-25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20:42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9723 9451 0,'-24'0'16,"24"-25"31,-25 25-32,50 0 454,24 0-438,-24 0-15,0 0 15,24 0 1,-24 0-1,0 0 0,0 0 0,24 0-15,-24 0 0,0 0 15,25 0-16,-25 0 17,-1 0-1,1 0 0,25 0-15,-50-25-1,25 25 1,-1 0 15,-24-50-31,25 50 32,-25-24-32,50-1 31,-50-25 0,25 50-31,-25-25 16,24 25-1,-24-24-15,50-26 16,-50 25 0,25 25-1,-25-49 1,25 49-16,-25-25 31,49 25-31,-49-50 16,0 25-1,25 25-15,-25-25 16,0 1 15,25 24-15,-25-50-16,0 25 15,0 0 1,49 25-16,-49-49 16,0 24-1,25 25-15,-25-25 16,25-24 0,-25 24-1,0 0 16,50 25-31,-50-25 16,0-24 0,24 49-1,-24-25-15,0 0 16,25-25 0,-25 1 15</inkml:trace>
  <inkml:trace contextRef="#ctx0" brushRef="#br0" timeOffset="1800.1511">10294 9376 0,'-25'0'141,"25"-25"-110,-49 25-15,24 0 46,0 0-15,-25 0 31,26 0 1,24 25-1,0 25-47,0-25 16,49-25-16,-49 24-15,25-24 62,-25 50-63,25-50 17,24 0 30,-24 0-31,-25-25-15,25 25 15,-25-25 32,0 1-48,0-26 17,0 25 77,0 75 0</inkml:trace>
  <inkml:trace contextRef="#ctx0" brushRef="#br0" timeOffset="2221.1911">10269 9525 0,'-25'50'46,"1"-1"-30,-26 1-16,50-1 16,-74 26-16,49-26 15,-50 26-15,1 24 0,24-24 16,1 24-16,24-25 16,25-49-16,-50-25 15,50 50-15</inkml:trace>
  <inkml:trace contextRef="#ctx0" brushRef="#br0" timeOffset="3526.9522">10740 9054 0,'-24'0'78,"24"-50"-47,-25 50 1,0 0 61,-25 25-30,50 0-63,0 0 16,0 24 15,25-49 0,0 0 0,0-25-15,-25 1 15,0-1-15,0-25 15,-25 50 0,0 0-15,25 25 15</inkml:trace>
  <inkml:trace contextRef="#ctx0" brushRef="#br0" timeOffset="4013.9704">10616 9004 0,'-24'0'47,"-1"0"-32,-50 0 1,51 0 0,-26 0-16,25 0 15,-24 25-15,24-25 0,-25 25 16,1-25-16,-1 49 15,0-49-15,-24 25 16,49-25-16,0 50 16,-49-25-1,49-25 1,0 0 31,25 49-32,-25-49-15,-24 0 32,49 25-1,0 0-31</inkml:trace>
  <inkml:trace contextRef="#ctx0" brushRef="#br0" timeOffset="4949.9921">10790 9947 0,'50'0'78,"-1"49"-62,1-24 0,-25 25-16,24-1 15,-24 1-15,25 0 16,-26-26-16,1 26 15,25-25-15,-25 0 0,24 24 16</inkml:trace>
  <inkml:trace contextRef="#ctx0" brushRef="#br0" timeOffset="5363.9576">11311 10542 0,'0'25'15,"0"0"-15,0 24 16,0 1-16,0-25 16,0-1-16,50-24 15,-1 50 1,-24-50 0,25-50-1,-50 26-15,0-1 0,-25-50 16,0 75-1,0 0-15,-24 0 16,-1 0 0,25 0-1,25 25-15</inkml:trace>
  <inkml:trace contextRef="#ctx0" brushRef="#br0" timeOffset="5978.5994">11261 9550 0,'50'25'94,"0"-1"-79,-26-24 1,26 75-16,-25-75 0,0 49 15,49-49-15,-49 25 16,0-25-16,24 50 16,-24-50-16,-25 49 15,25-49-15</inkml:trace>
  <inkml:trace contextRef="#ctx0" brushRef="#br0" timeOffset="6324.4178">11757 9897 0,'-24'0'16,"24"74"15,24-24-16,-24-25 1,25-25-16,-25 25 16,25-25-16,25 0 31,-50-25 0,-25 25-15,25-50-16,-25 50 15,25-25-15,-50 25 16</inkml:trace>
  <inkml:trace contextRef="#ctx0" brushRef="#br0" timeOffset="12015.9815">12105 9451 0,'0'-25'94,"-50"25"31,50-25-94,-25 25-31,0 0 31,1 0 1,-26 0-17,25 0 16,0 0 1,-24 0-17,24 0 17,0 0-17,0 0 16,-24 0 1,24 0-17,0 0 17,-24 0-1,24 0-16,0 0 17,0 0 15,-24 0-16,24 0-16,0 0 17,-25 0-17,26 0 17,-1 0-17,0 0 1,-49 0-1,24 0 1,25 0-16,0 0 16,-24 0-16,24 0 15,0 0-15,-25 50 16,-24-50 0,49 0-16,0 0 15,1 0-15,-26 0 16,0 0-16,1 24 15,-1-24-15,25 0 16,-24 50-16,-1-50 16,25 0-16,-24 25 15,-1-25-15,25 0 16,-24 49-16,24-49 16,0 0-16,0 0 15,-24 0-15,24 0 16,0 0-16,-24 0 15,-1 0 1,25 25-16,0-25 31,-24 0-15,24 0 0,25 25-16,-50-25 15,1 0 1,-1 0-1,0 0 1,26 0 0,-1 0-1,0 0-15,-25 0 32,26 0-32,-1 0 31</inkml:trace>
  <inkml:trace contextRef="#ctx0" brushRef="#br0" timeOffset="13516.0705">11162 9525 0,'-25'0'16,"25"-25"-1,-25 25 17,25-25 14,-49 25-14,74 0 77,-1 0-78,-24-49 188,25 24-219,-25 0 16,50-24-16,-50 24 15,-50 25 32,25 25-31,25 24-1,0 1 1,0-1 15,0-73 63</inkml:trace>
  <inkml:trace contextRef="#ctx0" brushRef="#br0" timeOffset="14670.6906">10220 9575 0,'0'-50'16,"24"50"562,-24 25-562,25-25-16</inkml:trace>
  <inkml:trace contextRef="#ctx0" brushRef="#br0" timeOffset="16005.7259">13469 9550 0,'-50'-25'0,"26"25"46,-1 0-14,0-25-1,-25 25-15,1-49-1,-1 49 1,0 0-1,-24 0 1,24 0-16,50 24 0,-74-24 16,49 0-16,-24 0 15,-1 0-15,-24 25 16,-1-25-16,26 0 16,-26 50-16,26-50 15,-1 0-15,0 25 16,1-25-16,-1 0 15,1 0-15,24 49 16,0-49-16,-25 0 16,1 0-16,-1 0 15,0 0-15,1 0 0,-1 0 16,-49 25-16,49-25 16,1 0-16,24 0 15,0 0-15,-24 50 16,24-50-16,0 0 15,-25 0-15,26 0 16,-1 24-16,-25-24 16,-24 0-1,24 50 1,1-50 0,24 0-16,-50 0 15,26 0 1,-1 0-1,-24 0-15,-1-25 16,1 25 0,49 0-1,-49 0 1,49 0-16,-50 0 16,51-25-1,-1 25-15,-25 0 16,1 0-1,24 0 17,0 0-17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25:06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31006 12898 0,'0'25'63,"25"-25"-63,-25 50 16,49-1-16,-24 26 15,49 74-15,26 0 16,24-1-16,25 1 15,-75-25-15,50-74 16,-50-25 0,-24-1-16,0-24 0,49-74 15,50-25-15,0-25 16,99-75-16,-25 1 16,-25-25-16,100-1 15,-50 1-15,-25 0 16,-124 99-16,-99 49 15,0 51-15</inkml:trace>
  <inkml:trace contextRef="#ctx0" brushRef="#br0" timeOffset="1036.2901">30262 12452 0,'0'-25'125,"-25"25"-109,0 0-16,0 0 0,0-25 16,1 25-16,-26 0 15,25 0 17,0 0-32,1-24 15,-26 24-15,25 0 16,0 0-16,-24 0 0,24 0 15,0 0 1,0 0-16,25-25 16</inkml:trace>
  <inkml:trace contextRef="#ctx0" brushRef="#br0" timeOffset="6431.5163">30187 12526 0,'-25'0'78,"1"0"-78,-51 0 16,26 0-16,-51 0 15,1 0-15,0 0 16,0 0-16,49 0 15,-24 0-15,-1 0 16,26 0-16,24 0 16,0 0-16,0 0 15,1 0 110,24 50-109,0-25-16,0 0 16,0 24-16,0 1 15,0-1-15,0 1 16,0 0-16,0 24 15,0-49-15,0 49 16,0-49-16,0 25 16,0-26-16,0 26 15,0 0-15,0-1 16,0-24-16,0 0 16,0 25-16,-25-26 15,25 26-15,0 0 16,0-26-16,-25 1 15,25 25 1,0-1-16,0 1 0,0 0 16,0-26-16,0 1 15,0 25-15,0-1 16,0-24-16,0 0 16,0 25-16,0-26 15,25 26-15,0-25 16,-1 24-16,1 1 15,0 0-15,25-26 16,-26 26-16,1 25 16,0-51-16,-25 1 15,0 25-15,0-25 16,25-1-16,0 51 16,-1-26-16,1 1 15,0-25-15,-25 24 16,25-24-16,-25 0 15,25 25-15,-25-1 16,24 1 0,-24-25-16,0-1 15,0 26-15,0 0 16,25-26-16,-25 26 16,25 0-16,-25-1 15,0 1-15,0 0 16,0-26-16,0 26 15,25 24-15,-25-24 16,49-25-16,-49 24 16,0 1-16,25-25 15,-25 0-15,0 24 16,0-24 0,0 25-16,0-26 31,0 1-31,0 0 15,0 0 1,0 0 0,0-1-16,0 1 15,0 25-15,0-1 16,0-24-16,0 0 16,0 25-16,0-26 15,0 1 1,0 0-16,75-25 125,49-25-110,-25 0-15,0 1 16,25-26-16,-74 50 16,-1-50-16,-24 26 15,0 24-15,0-25 16,0 25-16,-25-25 16,0 0 30,24-24-46,1 24 16,0 0-16,0-25 16,24 26-16,-24-51 15,25-24-15,-1 25 16,1-50-16,-25 0 16,24-25-16,1 0 15,-25 25-15,24-25 16,-24 0-16,0 50 15,-25 0-15,0-50 16,0 25-16,0-25 16,-50 25-16,26-50 15,-26 26-15,0-1 16,26 74 0,-1-49-16,-25 50 15,25 49-15,25 0 0,0-24 16,0 24-16,0-25 15,-49 1-15,24-26 16,0 26 0,25 24-16,-25-25 0,25 25 15,0 1 1,0-1-16,0 0 16,-24 25-1,24-25 1,0 0-1,-25 1-15,0 24 16,0-50-16,0 50 0,-24-25 16,24 0-16,-25-24 15,1 24 1,24-25-16,-25 26 16,26-26-16,-1 50 15,-25 0 48,-49 149-48,0 0-15</inkml:trace>
  <inkml:trace contextRef="#ctx0" brushRef="#br0" timeOffset="8175.3534">29865 15032 0,'0'24'63,"25"26"-48,-1 49 1,26 25-16,-50 25 16,0 0-16,-25 74 15,-24-49-15,-1-50 16,-24 25-16,24-25 15,-49 0-15,-25 25 16,-75-1-16,26-24 16,-51 25-16,-73-25 15,-26-49-15,-98-26 16,-249 75-16,-49 0 16,148-74-16,1 24 15,-51 1-15,-73 123 16,247-123-16,1-1 15,-25-74-15,123 0 16,1 25-16,-25 24 16,50-49-16,49-24 15,50-1-15,-75 25 16,99 0-16,1 0 16,24 0-16,1-25 15,-1-25-15,-24 1 16,-26-1-16,26 1 15,24-51-15,26 51 16,98-1-16,0 1 16,-24-51-16,24 1 15,1-50-15,-1 25 16,25 25-16,-24-25 16,-1 25-16,0-50 15,26 99-15,-1-49 16,0-25-16,0 0 15,-24-50-15,24 26 16,25-26-16,0 50 16,0-25-1,0 25-15,0 0 0,0 0 16,-25 74-16,25-24 16,0-25-16,0 49 15,0-24-15,0-25 16,25 24-16,-25 1 15,25-1-15,-1 26 16,1-26-16,-25 26 16,25 24-16,-25 0 15,25-25-15,-25 1 16,0 24 0,0-25-1,0 26-15,0-1 16,0 0-16,-25 25 94,0 25-79,-24 0-15,-1 24 16,25 26-16,-49-1 15,-1 1-15,26-26 16,-1-24-16,-24 25 16,24-26-16,-24 26 15,49-25-15,0 24 16,0-49-16,0 25 16,1 0-16,-1 0 31,50-75 78,49 25-93,0-24-16,1-1 15,-25-24-15,24 24 16,-24 1-16,-1-1 16,-24 25-16,0-25 15,24 50-15,-24 0 63,0 0-48,0 50-15,0-25 16,24 25-16,-24-26 16,25 26-16,-26-25 15,1 0-15,25 24 16,-25-49 0,-1 25-16,1 0 15,0-25 1</inkml:trace>
  <inkml:trace contextRef="#ctx0" brushRef="#br0" timeOffset="9091.2858">20960 12278 0,'74'-99'62,"75"-75"-46,74 1-16,-24-26 15,24 26-15,0-50 16,1-1-16,-1 26 0,-50 24 16,26-24-1,-50 74-15,-50 0 16,-74 99-16,0 0 16</inkml:trace>
  <inkml:trace contextRef="#ctx0" brushRef="#br0" timeOffset="11307.1536">20315 16024 0,'-25'0'79,"25"-25"-79,-49 25 15,24 0-15,0 0 16,0 0-16,-24 0 15,24 0-15,0 0 16,0 0-16,0 0 16,1 0-16,-1 25 15,0 0-15,-25-1 16,26 1-16,-1 25 16,-25-25-16,25-1 15,1-24-15,24 25 16,-25-25 46,25 25-46,-25 0 0,0 0-16,25 24 15,0-24-15,0 0 16,0 25-16,0-1 15,0-24-15,0 0 16,0 0-16,0-1 16,25 1-16,0 0 15,0-25-15,-25 25 16,24-25 0,1 0-1,0 0-15,0 0 16,0-25-16,-1 25 15,1-25-15,25 0 16,-25-24-16,24 24 16,-24-25-16,0 26 15,24-1-15,-24-25 16,0 25-16,0-24 16,0 24-16,24-25 15,-49 1-15,50-26 16,-50 50-16,0 1 15,0-26-15,25 25 16,-1 25 140</inkml:trace>
  <inkml:trace contextRef="#ctx0" brushRef="#br0" timeOffset="12074.0404">20910 16049 0,'0'0'0,"-24"-50"16,-26 25-16,50 0 15,-25 25-15,0 0 79,25 25-79,-24 25 15,-1-25-15,25 24 16,-25 26-16,0-51 15,25 51-15,-25-1 16,25-24-16,0-25 16,0 24-1,0-24-15,25 0 16,-25 0-16,25-25 16,0 0-16,0 0 31,-1 0-16,1 0-15,0 0 16,0-50-16,0 25 16,24-24-16,-24 24 15,25 0-15,-26-25 16,1 26-16,25-26 16,-25 25-16,24 0 15,-24-49-15,25 49 16,-26-24-16,1-1 15,0 25-15,0-24 16,-25 24 0,0-25-16,-25 25 15,-74 1-15,-75-26 16,-49-49-16</inkml:trace>
  <inkml:trace contextRef="#ctx0" brushRef="#br0" timeOffset="13917.9218">17338 12923 0,'0'25'47,"25"-25"-32,0 0 1,-25 25-16,25-25 15,0 0-15,-1 25 16,1-1-16,25-24 16,0 0-16,24 25 15,0-25 1,-24 0-16,24 0 16,26 0-16,-1 25 15,-25-25-15,-24 0 0,-1 0 16,1 0-16,0 0 15,-1 0-15,-24 0 16,0 0-16,24 0 16,1 0-16,-25 0 15,0 0-15,24 0 16,-24 0-16,0 0 16,25 0-16,-26 0 15,1 0-15,0 0 16,0 0-16,0 0 15,-1 0-15,26 0 16,-25 0-16,0 0 16,24 0-1,-24 0-15,0 0 0,24-25 16,1 25 0,-25 0-16,0-25 15,24 25-15,1-24 16,24-1-16,-24 0 15,-1 25-15,-24-25 0,0 0 16,25 25-16,-1-24 16,-24-1-16,25 0 15,-1 25-15,1-25 16,24-24-16,75-1 16,-50 25-16,50-24 15,0 24-15,-50-25 16,50 25-1,-25 25-15,25-24 0,-25 24 16,25 0 0,-25 0-16,25 0 15,-25 0-15,25-25 16,-1-25-16,-48 50 16,48-25-16,-24 1 15,25 24-15,-50 0 16,-24 0-16,-26 0 15,-24 0-15,25 0 16,-25 0 0,24 0-16,-24 0 0,0 0 15,0 0-15,24 0 16,-24 0-16,0 0 16,0 0-1,0 0 1,-1 0-16,1 0 15,0 24-15,0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25:01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8954 7144 0,'-24'-25'16,"48"50"-16,-73-100 0,24 51 15,-25-1-15,26-25 16,-26 25-16,50 1 16,-25 24-16,25-25 15,-25 25-15,1-50 16,-26 50-16,25-50 15,-24 26-15,24-26 16,0 25-16,-25-24 16,26 49-16,-26-50 15,25 25-15,0 0 16,-24 25-16,24-24 16,0-1-16,-24 0 15,-1 0-15,25 0 16,-49 25-16,49 0 15,0-24-15,-25-1 16,1 0-16,-75 0 16,25 0-16,-25 1 15,24-1-15,51 0 16,-1 25-16,-24 0 16,24 0-16,25 0 15,-24 0-15,-1 0 16,1 0-16,24 0 15,-25 0-15,25 0 16,-24 0-16,-26 0 16,1 0-16,-1 0 15,26-25-15,-1 0 16,25 25-16,1 0 16,-26 0 46,25 0-46,0 25-16,-24 25 15,-1-25-15,1 24 16,24-49-16,0 25 16,-25 0-16,26 0 15,-1-1 1,-25 26-16,25-25 15,1 24-15,-26-24 16,25 0-16,-24 25 16,49-26-16,-25 26 15,0 0-15,25-26 16,-25 26-16,0 25 16,0-1-16,25 0 15,0 26-15,25-26 16,25 0-16,-25 26 15,24-26-15,-24-24 16,25-1-16,-25 1 16,24-1-16,-24-24 15,25 50-15,-26-1 16,26-24-16,0 24 16,-1 1-16,-24-1 15,49-24-15,-24-1 16,-25 1-16,24-25 15,-24 24-15,25-24 16,-25 25-16,24-26 16,-49 1-16,50 25 15,-50-25-15,49 24 16,-49-24-16,50 0 16,-25 24-16,25-24 15,-26 50-15,26-1 16,-25-24-16,24 24 15,-24 1-15,0-1 16,0 50-16,0-25 16,24 25-16,1-25 15,-25 25-15,24 0 16,-24 25-16,25 0 16,-26-25-16,1 0 15,0-49-15,0-1 16,-25-49-16,0 24 15,25 1-15,-25-25 16,24 0-16,-24 24 16,0-24-16,0 0 15,0 24-15,25 1 16,-25-25-16,0 24 16,0 1-16,0 0 15,0-1-15,0-24 16,0 50-16,0-1 15,0 0-15,0 26 16,0 48 0,-25-48-16,1-26 0,24 75 15,0-50-15,-25 0 16,0-24-16,25-26 16,0 26-16,0-26 15,-25 26-15,0-50 16,1-1-16,24 51 15,0-50-15,0 24 16,0-24 0,-25 0-1,25 0-15,0 24 16,0-24-16,0 0 16,0 0-16,0-1 15,25 26 1,-1 0-16,26-26 0,-25 1 15,0 25 1,24-50-16,1 25 16,-1-25-16,1 0 15,24 24-15,-24 1 16,24-25-16,1 0 16,-1 50-16,75-25 15,-25 24-15,-49-24 16,24 0-16,-50 25 0,26-26 15,-26-24 1,-49 25-16,25-25 16,25 25-1,-25 0-15,24-25 16,1 25-16,24 24 16,1-49-16,49 25 15,74 0-15,25 24 0,-74-49 16,25 0-1,0 0-15,-50 0 16,24 0-16,-24 0 16,25 0-16,-74 0 15,-26-24-15,-24 24 16,25-25-16,-26 25 16,1-25-16,0 0 15,0 0-15,49-24 16,-24 24-16,24-25 15,1 26-15,-1-26 16,-24 25-16,-1-49 16,26 49-16,24-25 15,-49 1-15,-1-1 16,50-49-16,-49 24 16,-25-24-16,24 25 15,1-1-15,-50-49 16,0 0-16,25-24 15,-25 23-15,0-23 16,-25 24-16,25-25 16,-25 0-16,0 50 15,1-25-15,-1-25 16,0 0-16,0 25 16,0-25-16,-24 75 15,49 49-15,-25-74 16,-25 49-16,26-49 15,-1 49-15,-25-24 16,25-50-16,-24 50 16,-1-51-16,1 51 15,24-50-15,-25 0 16,1-25-16,-1 25 16,-25-25-16,1 50 15,-25-50-15,24 50 16,-24-25-16,25 25 15,-1 24-15,-24 1 16,0 0-16,25-26 16,-1 1-16,-24-25 15,25 0-15,-1 0 16,1 74-16,49-24 16,-25 24-16,25 26 15,-24-51-15,24 1 16,-25 49-16,26 0 15,-26-24-15,25 24 16,0-25-16,-24 25 16,24-24-16,-25 49 15,50-25-15,-49 25 16,24-50-16,0 26 16,-49-26-16,-50 0 15,-50 1-15,-49-1 16,-50 1-16,0 24 15</inkml:trace>
  <inkml:trace contextRef="#ctx0" brushRef="#br0" timeOffset="1729.5614">11708 10319 0,'0'25'32,"49"-25"-17,-24 24 1,25-24-16,-1 25 15,26-25-15,49 0 16,25-25-16,0 25 16,74-49-16,-25 24 15,1-25-15,49 1 16,-75-1-16,-49 25 16,0 1-16,-99-26 15,-50 50 95,-24-25-110,24 25 15,0-25-15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27:03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2853 9351 0,'24'0'47,"1"0"-16,25 0-15,-25 50-16,24-25 16,-24 24-16,0-24 15,24 0-15,1 49 16,0-24-16,-1 0 16,1-50-16,-1 49 15,100-24-15,-25 0 16,75 0-16,24-25 15,0-50-15,75 0 16,0 1-16,49-26 16,-50-49-16,51 75 15,-100-1-15,-75 1 16,51-1-16,-100 0 16,0 1-16,-100-1 15,26 50-15,-50-25 16,25 25-16,-50-49 156,0 49-156</inkml:trace>
  <inkml:trace contextRef="#ctx0" brushRef="#br0" timeOffset="12710.6951">3225 10641 0,'24'0'47,"26"0"31,24 50-63,50-50-15,0 25 16,50-25-16,25-25 16,-1 0-16,124-25 15,51-49-15,-26 0 16,-74 0-16,-50 0 15,-25-25-15,-24 24 16,-25 26-16,-25-1 16,-99 51-16,24-1 15,-49 0-15</inkml:trace>
  <inkml:trace contextRef="#ctx0" brushRef="#br0" timeOffset="13546.5747">3448 11609 0,'25'24'78,"-1"1"-78,1 0 16,25 0-16,-25 0 0,24 24 15,-24-24-15,0 0 16,25-25-16,-1 0 16,1 0-16,-1 0 15,1-25-15,0 0 16,-1-24-1,26-1-15,49 0 16,24-24-16,1 0 0,-25 24 16,25 25-16,0-24 15,-25 24-15,-50 25 16,-49-50 0,0 50-16,0 0 15</inkml:trace>
  <inkml:trace contextRef="#ctx0" brushRef="#br0" timeOffset="18742.7505">3448 12452 0,'49'50'125,"-24"-26"-125,50 26 16,-1-25-16,75 24 15,-25-24-15,50-25 16,24 0-16,0-25 15,50-49-15,-24 24 16,24 1-16,0-26 16,-75 26-16,-49 24 15,-49-25-15,-75 26 63,-25-26-63,0 25 15,-24-25-15</inkml:trace>
  <inkml:trace contextRef="#ctx0" brushRef="#br0" timeOffset="24359.5378">3076 13866 0,'0'25'62,"25"-1"-46,-1 1-16,1 0 15,25 0-15,24 0 16,25-1-16,1-24 16,48 0-16,-23-49 15,48-1-15,50 1 16,-24-1-16,49-24 16,-25-26-16,-49 51 15,49-1-15,-49-24 16,-26-1-16,-73 51 15,-50-1-15,-1 25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27:40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3646 0,'50'25'93,"-26"0"-93,51 25 16,74-26-16,24 26 16,100 0-16,25-26 15,49 1-15,75 0 16,74 0-16,74-50 15,-74-49 1,-124 74-16,-49 24 0,-25 1 16,-75-25-1,-25-25-15,-49-24 0,-75 49 16,-24 0-16,-25-25 16,0 25-16</inkml:trace>
  <inkml:trace contextRef="#ctx0" brushRef="#br0" timeOffset="9124.1504">15354 6499 0,'25'0'93,"25"0"-77,-1 0-16,26 0 16,49 0-16,49 0 15,-24 0-15,49 25 16,1 24-16,-1 1 15,-24-1-15,0 1 16,-26 0-16,1-1 16,0 1-16,-50-25 15,-24 0-15,-50-25 16,24 24-16,1-24 16,-25 0-16,-1 0 15,26 0-15,-25 0 16,0 0-16,24 0 15,-24 0-15,0 0 16,0 0-16,49 0 16,25 0-16,0 0 15,25 0-15,25 0 16,-25 25-16,25-25 16,25-25-16,-50-24 15,25 24-15,-75-25 16,75 1-16,-75-1 15,50 50-15,-99-25 16,0 0-16,0 25 16,-25-24 202</inkml:trace>
  <inkml:trace contextRef="#ctx0" brushRef="#br0" timeOffset="14898.8731">5035 13171 0,'0'50'94,"0"24"-94,25 1 15,0-26-15,25-24 16,-26 25-16,26-50 16,-25 0-1,24 0-15,-24 0 16,50 0-16,-1-50 15,50 25-15,-25-24 16,25 24-16,25-49 16,25-26-16,-1-49 15,51 25-15,-26 25 16,25 50-16,-24-26 16,-1 26-16,-49-1 15,0 25-15,0-24 16,-75 24-16,-49 25 15</inkml:trace>
  <inkml:trace contextRef="#ctx0" brushRef="#br0" timeOffset="16832.6124">5457 13444 0,'-25'0'94,"-24"0"-63,-51 50-31,1-1 16,-50 51-16,1-26 15,73-24-15,-24-1 16,49-24-16,25 25 16,-49-26-16,24 26 15,1-25-15,-1 49 16,25-24-16,-24 49 16,-1 0-16,1 25 15,-1 25-15,0-25 16,1 25-16,-1-25 15,1 0-15,24 25 16,0-50-16,0 25 16,25-49-16,-25-26 15,1-24-15,24 25 16,0-1-16,0-24 16,0 0-16,0 49 15,0-49-15,0 0 16,0 0-16,0 49 15,0-24-15,0-1 16,24 1-16,1-1 16,0 26-16,-25-1 15,50 1-15,-26-1 16,26-24-16,-25-1 16,0-24-16,-1 0 15,26 25-15,0-26 16,-26 26-16,26-25 15,-25 0-15,0-1 16,-1 1 125,1-25-141,0 25 15,0-25-15,0 25 16,24 0-16,1-1 16,49 1-16,-25 25 15,1-25-15,-50 24 16,0-24-16,-1-25 15,-48 0 157,24-25-156,0-24-16,-25 49 16,0-25-16,25 0 15,0 0-15</inkml:trace>
  <inkml:trace contextRef="#ctx0" brushRef="#br0" timeOffset="17694.3673">4514 16545 0,'25'25'62,"0"24"-46,25-24-16,-50 0 16,49 24-16,-24-24 15,0 0-15,0 0 16,-1 24-16,1-24 16,0 0-16,-25 0 15,25 24 110,0-24-125,-25 0 16,0 74-16,0 0 15,-25 25-15,-25-49 16,1 74-16,24-75 16,-25 1-16,25-51 15,25 1-15,-24 0 16,-1-25 234,0-25-234</inkml:trace>
  <inkml:trace contextRef="#ctx0" brushRef="#br0" timeOffset="20174.4606">7665 17338 0,'24'0'110,"150"0"-110,25 25 15,24-25-15,-25 25 16,25 25-16,-24-1 16,-1 1-16,1 0 15,49-1-15,25 26 16,24-51-16,-24 1 16,50 0-16,-1 0 15,-74 0-15,-49-25 16,-1 0-16,0 0 15,1 0-15,-50 24 16,-50-24-16,0 0 16,0 25-16,-24-25 15,-26 0-15,26 0 16,-50 25-16,-1 0 16,26-25-16,24 25 15,50-25-15,-24 0 16,24 0-16,25 0 15,-50 0-15,25 0 16,25-25 0,24 0-16,-49 0 15,25 25-15,25 0 0,24-49 16,25 24-16,-24 25 16,-26 0-16,26 0 15,-1 0-15,1 0 16,-1 0-16,-24 0 15,-1 25-15,1-1 16,0 1-16,-1 0 16,-24-25-16,50 0 15,49 0-15,-25 0 16,-25 0-16,1 0 16,-1 0-16,1 25 15,24 24-15,-74 1 16,-75-50-16,-24 25 15,-25 0-15,-1-25 16,26 0-16,49 0 16,-49 0-16,-25 0 15,-1 0 1,1 0-16,0 0 0,-25-50 359,-25 50-343,25-50-16</inkml:trace>
  <inkml:trace contextRef="#ctx0" brushRef="#br0" timeOffset="36148.5268">15032 16842 0,'24'0'172,"1"0"-172,0 0 15,0 0 1,24 0-16,1 0 0,49 0 16,50-24-1,-25-26-15,25 25 16,25 25-16,-1-25 15,-24 1-15,0-1 16,-50 0-16,-24 25 16,-1 0-16,-49 0 15,0-25-15,-1 25 16,1 0-16,0 0 16,0 0 30,0 0-30,-1 0 0,1 0-16,50 0 15,-26 0-15,1 0 16,24 0-16,1 0 16,-26 0-16,1 0 15,-1 0-15,-24 0 16,0 25-16,0-25 15,0 0-15,-1 0 16,1 0 0,0 0-1,25 25 1,-25 0-16,24-25 16,-24 24-16,0-24 15,0 25 1,-1 0-1,1 0-15,0-25 0,-25 25 16,25-25 109,-25 24 16</inkml:trace>
  <inkml:trace contextRef="#ctx0" brushRef="#br0" timeOffset="36994.114">16098 15974 0,'50'0'125,"-1"-25"-125,26-24 16,24 24-16,0-25 0,1-24 16,24 0-1,-25 24-15,0 0 16,-25 1-16,-49 24 16,25 0-16,-25 0 15,-25 1 1,24 24-1</inkml:trace>
  <inkml:trace contextRef="#ctx0" brushRef="#br0" timeOffset="42968.3485">13866 6424 0,'0'-49'31,"0"24"-15,25 25-16,-25-25 15,24 25-15,-24-49 16,50 49-16,-50-25 15,50 25-15,-26-25 16,1 25-16,50-74 16,-26 49-16,26-25 15,49 25-15,0-24 16,74-1-16,-74 50 16,50-49-16,-50 49 15,49 0-15,-24 24 0,-25-24 16</inkml:trace>
  <inkml:trace contextRef="#ctx0" brushRef="#br0" timeOffset="46096.8547">8260 16892 0,'-25'0'63,"0"0"-1,25 25-15,-49-25-47,74 0 156,-1 0-156,26 0 16,0 0 0,24 0-1,-49 0 1,24 0-16,-24 0 15,25 0-15,-25 0 16,24-50-16,1 50 16,-1 0-16,1 0 15,24-25-15,-24 25 16,-25 0-16,0 0 0,24-49 16,1 49-1,0-25-15,-1 25 0,1-50 16,24 50-16,1-24 15,-26 24-15,1 0 16,-1 0-16,1 0 16,0 0-16,24-50 15,-24 50-15,-1 0 16,1 0-16,-1-25 16,1 25-16,24-49 15,1 49-15,24 0 16,-24 0-16,-1 0 15,0 0-15,1 24 16,-1-24-16,1 0 16,-26 25-16,1-25 15,-1 0-15,1 0 0,0 0 16,-26 0-16,1 0 16,25 0-16,-25 0 15,-1 0-15,1 0 16,25 0-16,-1 0 15,-24 0-15,0 0 16,25 0-16,24 0 16,-49 50-1,49-50 1,-49 0-16,25 0 16,-25 0-16,-1 0 15,1 0-15,25 0 0,-25 0 16,-1 25-16,26-25 15,-25 0-15,0 0 16,24 0-16,-24 0 16,0 0-16,24 49 15,26-49 1,-26 0 0,-24 25-16,0-25 15,25 0-15,-26 50 16,1-50-16,25 24 15,-25-24-15,49 50 16,-49-50 0,25 0-16,-26 25 0,26-25 15,0 25-15,-1-25 16,1 49-16,-25-49 16,49 0-1,-24 25 1,-1-25-1,-49 50 1,50-50-16,-1 0 16,-24 0-1,-25 24-15,50-24 16,-1 0 0,1 25-1,0-25-15,-1 0 16,-24 0 15,0 0 0,-25 50 16,-25-50-31</inkml:trace>
  <inkml:trace contextRef="#ctx0" brushRef="#br0" timeOffset="48712.3588">8582 16073 0,'-24'0'0,"24"-24"156,49 24-140,-24 0-1,25 0 1,-1-25-1,1 25-15,-25 0 16,-1 0-16,1 0 0,25-50 16,-25 50-1,24 0-15,1 0 0,24-25 16,1 25-16,-1 0 16,-24-49-16,-1 49 15,1 0-15,0-25 16,-1 25-16,26 0 15,-26-74-15,1 74 16,-1-25-16,1 25 16,24 0-16,-24-50 15,-25 50-15,0 0 16,24 0-16,26 0 16,-26 0-16,1 0 0,0 0 15,-1 0-15,1-25 16,-1 25-16,1 0 15,0 0-15,-1 0 16,1 0-16,-1 0 16,26 0-16,-26 0 15,1 0-15,0 0 16,24 0-16,-24 0 16,-1 0-16,1 0 15,-1 0-15,-24 0 16,0 0-16,0 0 15,25 0-15,-26 0 16,26 0-16,0 0 0,-1 0 16,26-24-16,-26 24 15,-24 0-15,0 0 16,24 0-16,-24-50 16,0 50-16,25 0 15,-26 0-15,26 0 16,0-25-16,-1 25 15,1 0-15,-1 0 16,1 0-16,0 0 16,-1 0-16,1 0 15,0 0-15,-26 0 16,1 0-16,25 0 16,-25 0-16,-1 25 0,26-25 15,-25 0-15,0 0 16,24 50-16,26-50 15,-26 0-15,26 49 16,-26-49-16,26 50 16,-1-50-16,0 25 15,-24-25-15,-25 0 16,0 49-16,49-49 16,-49 0-1,0 25-15,24-25 16,-24 0-16,0 0 15,-25 50-15,50-50 16,-1 24 0,1-24-1,-25 0 1,-25 25 0,0-50 249,-50-49-249</inkml:trace>
  <inkml:trace contextRef="#ctx0" brushRef="#br0" timeOffset="50122.5806">13395 15652 0,'-25'0'62,"-50"0"-30,26 0-17,24 0-15,0 0 16,-25 0-16,26 25 15,-26-25-15,0 0 16,1 49-16,24-49 16,-25 50-16,26-50 15,-1 49-15,-50 1 16,51 0 0,-26 24-1,50-24-15,-25-26 16,25 1-16,-49 25 15,24-25-15,25-1 16,-50 26-16,1 0 16,49-1-16,-50 1 15,50-25-15,-50 24 16,50-24-16,-49 0 16,49 25-16,0-26 15,0 1-15,0 25 16,0-1-1,0 1 1,25 0 0,-1-1-1,26 1 1,0-1 0,-1 1-1,1-50-15,-25 50 16,-1-50-16,26 24 15,-25-24-15,0 0 16,49 50-16,-49-50 16,0 0-16,24 0 15,1 0-15,-1 0 16,-24 0-16,0 0 0,25 0 16,-26 0-1,1 0-15,25-25 0,-25 25 16,0-25-16,24 25 15,-49-49-15,50 49 16,-50-75-16,49 75 16,-49-49-16,25 49 15,-25-25-15,50-25 16,-50 1 0,0 24-16,0 0 15,0 0-15,0-24 16,0-1-16,0 25 15,0-24-15,0 24 16,0-49 0,-25 49-16,25 0 15,0-25-15,-50 25 0,50 1 16,-49-26-16,-1 0 16,50 26-16,-49 24 15,49-75-15,-25 50 16,25 1 15,-50 24-15,25-50-1,-24-24 1,-26 24 0,50 0-16</inkml:trace>
  <inkml:trace contextRef="#ctx0" brushRef="#br0" timeOffset="51449.807">11212 16049 0,'-50'0'63,"25"0"62</inkml:trace>
  <inkml:trace contextRef="#ctx0" brushRef="#br0" timeOffset="53800.4972">11410 16123 0,'0'-25'32,"-25"25"-17,-24-25 48,24 25-48,25-49-15,-25 49 16,-24-25 0,24 25-1,-25-25 1,25 25 0,-24-49-1,-1 49-15,0 0 16,50-25-1,-74 25-15,24 0 16,1 0 0,-26 0-1,51 0-15,-1 0 16,-25 0-16,25 0 16,1 0-16,-1 0 15,-25 0-15,25 0 16,1 0-16,-26 0 15,25 0-15,0 0 16,1 0-16,-26 0 16,0 0-16,1 0 15,24 0-15,-25 0 0,1 0 16,24 0-16,0 0 16,-25 0-16,1 0 15,24 0-15,0 0 16,0 0-16,-49 0 15,24 0 1,1 0 0,-1 0-1,25 0 1,-24 0 0,-1 0-16,25 0 0,1 0 15,-1 0-15,-25 49 16,25-49-1,1 0-15,-26 0 0,25 0 16,0 0-16,-24 0 16,24 25-16,0-25 15,-24 0-15,-1 0 16,25 0-16,0 0 16,-24 0-16,24 0 15,0 25-15,-25-25 16,1 50-1,24-50-15,-25 0 16,1 24-16,-1-24 16,25 0-1,25 25-15,-49-25 16,-1 0 0,50 50-16,-49-50 15,24 0 1,25 25-16,-25-25 15,-25 24 1,26 26 31,24-25-31,-25-25-1,25 25 1,0 24-1,0-24 17,0 0-17,0 25 1,0-26 0,25-24-16,24 25 15,-24 25 1,25-25-1,-26 24 1,1-24 0,50 0-1,-26 24 1,1-24 0,-1 25-1,26-25 1,-26-25-1,-49 49-15,50-49 16,0 25 0,-1-25-1,1 0-15,-25 50 16,0-50-16,24 0 16,-24 0-16,0 0 0,24 0 15,-24 0-15,50 0 16,-26 0-16,1 0 15,-1 0-15,1 0 16,0 0-16,-1 0 16,26 0-16,-26 0 15,1 0-15,-1 0 16,1 0-16,0 0 16,-1 0-16,1 0 15,0 0-15,-26 0 16,1 0-16,25 0 15,-25 0-15,24-25 0,1 25 16,-1 0 0,1 0-16,-25 0 0,24 0 15,-24 0-15,25 0 16,-1 0-16,1 0 16,-25 0-16,24-25 15,-24 25-15,0 0 16,0 0-16,24-50 15,-24 50-15,0 0 16,25 0-16,-1 0 16,-24-24-1,25 24 1,-50-25 0,24 25-16,-24-50 15,50 50-15,-50-25 0,25 25 16,-25-24-16,50 24 15,-50-50-15,24 50 16,-24-25-16,25 25 16,-25-25-16,25 25 15,-25-24 1,50-26 0,-50 25-1,0 0 1,0-24-1,0 24 1,0 0-16,0-25 16,0 1-1,-50 24 1,25-25 0,-24-24-1,-1 24 1,0 1-1,-24-1 1,49 50 0,25-49-16,-50 49 31</inkml:trace>
  <inkml:trace contextRef="#ctx0" brushRef="#br0" timeOffset="54922.2215">9699 16173 0,'0'-25'62,"0"0"-62,0-25 16,0-24-16,0-25 15,49-25-15,-49-25 0,75 0 16,-26 25 0,-24 25-16,25 0 0,24 24 15,-49 26-15,25-1 16,-1 25 0,-24 25 15,-25 50 47</inkml:trace>
  <inkml:trace contextRef="#ctx0" brushRef="#br0" timeOffset="56896.6217">8558 16297 0,'-50'0'297,"50"-25"-282,-25-50 1,25 51-16,0-1 15,-25-25-15,25 25 16,0-24-16,-49-26 16,49 1-16,0-25 15,-50 24-15,50 1 16,0 49-16</inkml:trace>
  <inkml:trace contextRef="#ctx0" brushRef="#br0" timeOffset="57783.4573">10021 16321 0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29:05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7987 0,'25'25'78,"-1"25"-78,1-1 16,25 75-16,-1-49 16,-24-26-16,25 1 15,-25-1-15,-1-49 16,26 25-16,-25-25 15,24 25-15,26-25 16,74-25-16,24-24 16,1-51-16,0 1 15,49-74-15,25 24 16,1191-670 0,-1092 745-1,-74-25 1,-75-1-16,-24 26 15,-25 24-15,-25 1 0,-75 24 16,-49 0-16,0 0 94,0 0-79,0 1 1,-25-1 15</inkml:trace>
  <inkml:trace contextRef="#ctx0" brushRef="#br0" timeOffset="1637.3736">16966 7268 0,'25'49'78,"0"1"-62,0 0-16,0 24 16,24-49-16,-24 24 15,25 1-15,24-25 16,0 0-16,100-25 0,25-25 16,-1-74-16,50-25 15,25-25 1,99-74-16,25-50 15,149-25-15,74 25 16,25 0-16,-75 25 16,-223 149-16,-173 49 15,-25 1-15,-124 49 0,-25-25 94,-50-25-63,25 50-15</inkml:trace>
  <inkml:trace contextRef="#ctx0" brushRef="#br0" timeOffset="4659.9842">4688 9277 0,'-25'0'109,"0"0"-93,-24 0 0,-1 0-1,1 0-15,-26 0 16,-24 50-16,-50-1 15,0 1-15,1-1 16,24 1-16,-25-25 16,0 0-16,0-1 15,0 1-15,50 0 16,0-25-16,24 25 16,26 0-16,-1-1 15,25-24-15,-24 50 16,24-50-16,-25 50 15,1-26-15,24 26 16,-25-25-16,25 24 16,-24-24-16,24 0 15,0 25-15,-49-25 16,49 24-16,0-24 16,-24 25-16,-1-26 15,0 26-15,-24 0 16,49-1-16,-24 1 15,24-1-15,0-24 16,-25 25-16,26-1 16,-26-24-16,25 25 15,25-25-15,-25 24 16,25-24-16,-24 25 16,24-26-16,0 1 15,0 25-15,0-25 16,0-1-16,0 26 15,24-25-15,-24 0 16,25 24-16,-25-24 16,25 0-16,-25 25 15,25-26-15,0 1 16,-25 0-16,49 25 16,-24-1-1,0-49 1,24 50-16,-24-25 15,0-1-15,0 1 16,0 0-16,-1-25 16,1 25-1,0 0 17,0-25-1,-25 24-31,25-24 15,-1 25-15,-24 0 16,25-25 0,-25-25 124,-49 25-140,24-25 16,25 1 0</inkml:trace>
  <inkml:trace contextRef="#ctx0" brushRef="#br0" timeOffset="5634.9248">1885 11286 0,'25'0'47,"0"0"-32,0 25-15,24 0 32,1 0-17,-25 24-15,-1-49 16,26 50-16,-25-25 15,24-1-15,-24 26 16,0-25-16,25 24 16,-26-24-1,1-25-15,-25 25 157,0 0-142,-25 0 1,1 24-16,-1-24 0,-25 25 15,25-26-15,1 1 16,-1-25-16,25 50 16,-25-50 31,0 0 156,25-25-188,-25 25-15</inkml:trace>
  <inkml:trace contextRef="#ctx0" brushRef="#br0" timeOffset="13523.9392">9376 12576 0,'0'25'94,"0"24"-94,0-24 16,0 74-16,25-24 15,-25 74-15,50-1 16,-1-48-16,1 49 16,-1 24-16,1-24 15,0-25-15,-1 25 16,1 0-16,24-25 15,-49-50-15,25 25 16,-1 1-16,1 24 16,-25-25-16,24 0 15,1 25-15,0-25 16,-1 50-16,26 0 16,-1 0-16,-49-50 15,24 0-15,-24-49 16,25 24-16,-1 1 15,1 24-15,49 25 16,25 0-16,25 0 16,0 0-16,25 25 15,-26-25-15,1 25 16,0 24-16,0-24 16,74 0-16,0 0 15,-24-50-15,49-49 16,-50-1-16,1 1 15,24-1-15,25 1 16,0 24-16,-25-24 16,1 0-16,-1-50 15,-25 49-15,50-49 16,0 25-16,124-25 16,0 0-16,-148-25 15,-1 25-15,50 0 16,-50 0-16,-25-25 15,-24 1-15,25 24 16,49 0-16,-25 0 16,25 24-16,0-48 15,0-26-15,-50-24 16,26 24-16,-26 0 16,1 26-16,-51-26 15,1-24-15,-25 24 16,50-74-16,-25 25 15,-1-1-15,-48 76 16,24-51-16,-50 26 16,-24 24-16,-25-25 15,-1 25-15,26-24 16,0-1-16,-1 1 16,1-51-16,-1 51 15,51-26-15,24-24 16,-25 25-16,25-25 15,-25 24-15,-24 25 16,24-49-16,25 25 16,-50 24-16,75-49 15,-25-50-15,0 25 16,0 0-16,-50 50 16,1 24-16,-1-24 15,-24 49-15,24-25 16,-24 1-16,0 24 15,-1-25-15,-24 25 16,0 1-16,24-1 16,-49 0-16,50 0 15,-25 0-15,24 1 16,-24-51-16,25 26 16,-25-26-16,49-24 15,-24 74-15,-26-24 16,26 24-16,-25 0 15,24-25-15,-24 26 16,25-26-16,-50 25 16,49 0-16,-24-24 15,0 24-15,0-25 16,0 25-16,0 1 16,-1-26-16,-24 25 15,25-24-15,25 24 16,-25 0-16,24-25 15,-24 26-15,0-26 16,-25 25-16,49 0 16,-49 1-1,25-1-15,0 0 16,-25 0-16,50 0 16,-50 1-16,24-1 15,1 25 1,-25-25-16,0 0 172,25 25-157,-25-25 1,0 1-16,0-1 16,0 0-1,0 0 1,0 0-1,0 1 1,0-1 15,0 0 32,0 0-48,0 0 1,25 25-16,0 0 16,-1 0-1</inkml:trace>
  <inkml:trace contextRef="#ctx0" brushRef="#br0" timeOffset="14161.6908">23812 13667 0,'0'-24'62,"25"24"-46,25-50-16,49 25 16,50-24-16,0-1 15,-75 25-15,1-24 16,-51 49-16,26-25 16,-25 25-16,0-25 15,-1 25-15,1 25 94,0 24-94,25 26 16,-26-26-16,26 1 15,-25-25-15,-25 0 16</inkml:trace>
  <inkml:trace contextRef="#ctx0" brushRef="#br0" timeOffset="18589.3507">13246 7293 0,'0'0'0,"0"-25"31,49 50 63,1 74-78,24 0-16,1 50 15,-1 0-15,-24-25 16,24-75-16,-49 1 15,25-50-15,-26 25 16</inkml:trace>
  <inkml:trace contextRef="#ctx0" brushRef="#br0" timeOffset="19010.9857">13370 6722 0,'0'0'0,"0"25"0,0 49 16,0 26-16,49 48 15,26 1-15,24 0 16,0-50-16,0-24 16,-49-75-16,0 0 15,-26 0-15,1 0 16,25-25-16,-50-25 16,25-24-16,-25 49 15,0 0-15,-25-24 16,-50 49-1,51 49-15,-26 1 16,50-1-16,-50 1 16,50 0-16,0 24 15,0-24-15</inkml:trace>
  <inkml:trace contextRef="#ctx0" brushRef="#br0" timeOffset="21290.0517">21158 7094 0,'50'0'16,"-50"50"-16,25-1 16,-25-24-16,49 25 15,1 24-15,-50-24 16,50-25-16,-50 24 15,49-24-15,1 25 16,-25-1 0</inkml:trace>
  <inkml:trace contextRef="#ctx0" brushRef="#br0" timeOffset="21562.6006">21456 6995 0,'0'-25'0,"50"50"47,-26 0-47,26 24 16,-25 26-16,24-26 15,-24 26-15,25-26 0,-25 26 16,24-26 0,1-49-1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29:43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16644 0,'0'25'109,"-24"0"-109,-26 24 16,25 1-1,-24-1-15,24-24 16,-25 25-16,25-25 16,1 24-16,-1-24 15,-25 0-15,50 0 16,-49-1-16,24-24 31,-25 0-15,25 25-16,1-25 15,-26 0-15,25 25 16,0-25-16,-24 25 16,-1 0-16,1-25 15,-1 49-15,-49-24 16,-25 0-16,49-25 15,-24 25-15,25-25 16,24 24-16,0-24 16,1 25-16,24-25 15,0 0 1,-24 0-16,24 0 0,0 0 16,0 0-16,-24 0 15,24 0-15,0 0 16,-25 0-16,1 0 31,-26 0-31,1 0 0,24 0 16,-24 25-16,24-25 15,25 25-15,-24-25 16,24 0-16,-49 0 16,49 0-16,0 0 15,0 0-15,0 0 31,-24 0-31,24 0 0,0 0 16,-24 0-16,24 0 16,0 0-1,0 0 63,-24 0-78,-1-25 16,0 0-16,1 0 16,-1 1-16,-49-26 15,25 25-15,-26 0 16,-49-24-16,1-1 16,-1 1-16,74 24 15,51 25-15,-1-50 16,-25 25-16,25-24 15,-24 24-15,24 0 16,-74-173 31,99 173-31,-25 25-16,0 0 62,25-74 344,0 49-406,0-25 16,0-24-16,0 49 16,-25-74-16,25 49 15,0-24-15,0-26 16,0 1-16,-24 25 15,24 24-15,0-24 16,0 24-16,-25 1 16,25 24-16,0-25 15,0 25-15,-25 1 16,25-1 0,0 0-1,0 0 1,0 0-16,0-24 15,0 24-15,0 0 16,0 0-16,0-24 16,0 24-16,0 0 15,0-25-15,0 26 16,0-26-16,25 0 16,-25 26-16,0-1 15,25 0-15,-25-25 16,24 26-16,-24-1 15,25 0-15,-25 0 16,25 25-16,-25-25 16,0 1-16,25-1 15,0 0-15,-25 0 16,24-24-16,1 24 16,0 0-16,0-25 15,0 26-15,-1-1 16,1-25-16,0 1 15,0-1-15,0-25 16,-1 1-16,1 24 16,25-24-16,-25 0 15,24-50-15,-24 49 16,25-74 0,-1 50-16,-24 50 15,49-51-15,-24 1 0,0-50 16,-1 0-16,-24 1 15,50 24-15,-1-25 16,0 0-16,50 0 16,-24 25-16,-26-25 15,0 0 1,26 50-16,-1 0 16,-25-25-16,1 25 0,-26 49 15,1-24-15,49-25 16,0 24-1,50-24-15,-25 74 0,-25-25 16,1 1-16,-26-1 16,-49 25-1,49 1-15,1-1 16,-26 25-16,26-50 16,-1 25-16,1 25 15,-1-24-15,50-26 16,-74 25-16,-1 25 15,26-49-15,-26 24 16,-24 25-16,25-25 0,-26 0 16,51 0-16,-50 25 15,24 0-15,1-24 16,-25-1 0,24 25-16,1 0 15,-25-25-15,-1 0 16,1 25-16,0 0 15,0 0 32,0 0-15,24 0 46,-24 0-63,-25-25 110,-25 25-109,1-49-16,-1 24 16,-25 25-16</inkml:trace>
  <inkml:trace contextRef="#ctx0" brushRef="#br0" timeOffset="747.3048">5531 9996 0,'25'25'47,"25"0"-31,-25 25-16,24-26 15,1 26-15,-1-25 16,-24 0-16,25-1 15,-25-24 1,-25 25-16,49-25 47,-24 25-47,25 0 16,-25-25-1,-25 25 79,0-1-63,24 51-31,-24-1 0,0 1 16,25-51-16,-25 1 15,0 0-15,25-25 16</inkml:trace>
  <inkml:trace contextRef="#ctx0" brushRef="#br0" timeOffset="11680.2705">6375 16495 0,'25'0'187,"-1"0"-187,1 0 16,25 0 0,-25 0-16,-1 0 15,1 0-15,25 0 16,-25 0-16,-1 0 0,1 0 15,25 25-15,-25-25 16,-1 0-16,1 0 16,0 0-1,0 0 1,0 0 0,0 0-16,-1 0 15,1 25 1,0-25-1,0 25-15,0-1 16,24-24-16,-24 0 16,0 25-16,24-25 15,-49 25-15,25-25 16,0 0-16,0 25 0,0-25 16,-1 0-1,1 0 1,0 0-16,25 0 15,-26 0-15,1 0 16,0 0-16,25 0 16,-26 0-1,1 25 1,0-25 0,0 0-1,0 0-15,-50 24 156,0-24-140</inkml:trace>
  <inkml:trace contextRef="#ctx0" brushRef="#br0" timeOffset="12253.4496">7094 16644 0,'0'0'0</inkml:trace>
  <inkml:trace contextRef="#ctx0" brushRef="#br0" timeOffset="16143.566">8756 16545 0,'0'0'0,"-25"0"15,0 0 1,-24 0 0,24 0-1,0 0 17,-24 0-1,-1 0 16,25 0-16,0 0 31,-24 0 1,74 0 15,24 0-62,1 0-1,-25 0 1,24 0 0,26 0-16,-51 0 15,1 0-15,25 0 16,-1 0-1,26 0 1,-50 0 0,-1 0-1,1 0 32,25 0 344</inkml:trace>
  <inkml:trace contextRef="#ctx0" brushRef="#br0" timeOffset="18145.2265">10319 16570 0,'-25'0'0,"0"0"47,0 0 15,-24 0-30,49 49-17,-25-49 1,75 0 93,24 0-93,-49 0 0,0 0-16,-1 0 15,26 0-15,-25 0 16,0 0-16,24 0 15,-24 0-15,49 0 16,-49 25 0,25-25-16,-25 0 15,-1 0-15,26 0 16,-50 25-16,50-25 16,-26 0-1,1 0 1,0 0-1,25 0 1,-50 49 0,24-49-16,1 0 31,25 25 0,-25-25 0,-1 0 407,-24 25-422,0 25-1</inkml:trace>
  <inkml:trace contextRef="#ctx0" brushRef="#br0" timeOffset="22491.6919">7293 10988 0,'0'0'0,"-50"0"15,50 25 1,-25-25-16,25 25 16,-49-25-16,24 50 15,0-50 1,25 24 0,-50-24-16,50 25 15,-24-25-15,24 50 0,-25-50 16,25 50-16,-25-50 15,25 24 1,-50-24 0,26 0 77,98 0 17,-24 0-110,24-24 15,-24 24-15,24 0 16,0 0-16,1-25 16,24 25-16,-25 0 15,1 0-15,-1-50 16,25 50-16,1 0 16,-26 0-16,25 0 15,25 0-15,0 0 0,0-50 16,0 50-1,-24 0-15,-1 0 0,0 0 16,0 0-16,25 0 16,-24 0-16,-1 0 15,0 0-15,-25 0 16,1 0-16,-1 0 16,1 0-16,-1 25 15,0-25-15,26 50 16,-26-50-16,1 0 15,-26 0-15,26 0 16,-26 0-16,-24 0 0,0 0 16,24 0-1,-24 0-15,25 0 16,-25 0 0,24 0-1,-24 0 1,0 0-1,0 0 17,24 0-1,-24 0-15,0 25-1,24-25 1,26 0-1,-50 0 1,24 0 0,1 0-1,-25 0 1,-50-50 500</inkml:trace>
  <inkml:trace contextRef="#ctx0" brushRef="#br0" timeOffset="27649.6125">8334 9079 0,'-24'0'47,"-1"0"31,99 0 15,-49 0-77,0 0-16,49-25 0,-24 25 16,-1 0-16,1 0 15,0 0-15,-1 0 16,1 0-16,24 0 16,-24 0-16,-1 0 15,1-50-15,0 50 16,-1-25-16,26 25 15,-1 0-15,-24 0 16,-1 0-16,1 0 16,0 0-16,-1 0 15,26 0-15,-26 0 16,1 0-16,-1 50 0,1-50 16,0 0-16,-1 0 15,-24 0-15,0 0 16,0 0-1,24 0-15,-24 0 0,25 0 16,-50 25 0,25-25-1,24 0 79,-24 0-47,0 0-31,24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30:24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6921 12874 0,'-25'0'16,"50"49"93,24 26-93,26-1-16,-1 25 15,0-24-15,50 24 16,0 0-16,0 0 15,-24-24-15,24-26 16,24 51-16,1-1 16,75 50-16,-26-50 15,0-25-15,50 1 16,25 49-16,0-25 16,0-25-16,0 50 0,-25-49 15,-25-75-15,50 74 16,-50-74-1,1 50-15,-26-50 0,0 0 16,-74 0-16,50-25 16,-25 25-16,-50 0 15,-24 0-15,-1-25 16,-24 25-16,-1 0 16,-24 0-16,25 0 15,-1 0-15,-24 0 16,0 0-16,24 0 15,-24 0-15,0 0 16,25 0 0,-1 0-1,-24 0-15,25 0 16,-26 0 0,-73 0 62,24 0-63,-25 0-15,1-25 16,24 25-16,-25 0 16,50-24-1,-74 24-15,24 0 0,1 0 16,24 0-16,-25 0 15,75 0 64,0 0-64,25 0-15,-1 0 16,-24 0-16,0 24 15,49 1-15,-24 25 16,-1-25-16,-24-25 16,25 74-16,-50-49 15,25-25 1,-25 74-16,0-24 0,0-1 16,0-24-16</inkml:trace>
  <inkml:trace contextRef="#ctx0" brushRef="#br0" timeOffset="10160.4587">15602 9426 0,'-25'0'171,"-24"0"-155,24-25 15,0 25-15,-24 0 0,24 0 15,0 0-16,0 0 1,-25 0 0,26 0 15,-1 0 16,-25 0-16,50 50-15,-25-50-1,25 24 32,-24-24-31,24 25-1,0 0 1,0 49 0,0-24-1,0 24 1,0-24 0,0-25-1,0 0-15,0 24 0,0-24 16,0 0-16,0 24 15,0 1 1,0-25 0,0 0-1,49 24 1,-49-24 0,0 0-1,25-25-15,-25 25 16,0 49-16,25-74 31,-25 25-31,49 0 31,-24 24-15,0-49 0,25 0-1,-50 25-15,49-25 16,1 0-1,0 0 1,-26 0 0,26 0-1,-25 0 1,0 0 0,-25-49 15,49 49-31,-49-25 15,0-25 1,0 25-16,25-24 16,-25 24-16,0 0 15,0-49 1,0 49 0,0 0-1,0-25 1,0 1-1,0 24-15,-50 0 0,50-24 16,-49-26-16,49 26 16,-50 24-16,50-25 15,-25 50 1,25-25 15,0-24-15</inkml:trace>
  <inkml:trace contextRef="#ctx0" brushRef="#br0" timeOffset="17500.2585">17165 10393 0,'0'0'0,"0"-25"62,74 125-15,-49-51-47,25 1 16,-26-1-16,1-49 15,25 0-15,-1 0 16,1 0-16,49-24 16,25-76-16,0-24 15,0-49-15,0-51 16,25 51-16,-50-50 16,-49 49-16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30:47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8210 10269 0,'25'25'62,"0"25"-62,0-26 16,24 26-16,-24 24 15,25-49-15,-25 25 16,-1-1-16,51-24 16,-26 0-16,-24 0 15,25-25-15,-25 0 16,-1-25-16,51 0 16,24-24-16,50-26 15,-50-24-15,50 25 16,49-26-16,-49 26 15,-74 49-15,-26-24 16,26-1-16,-26 25 16,-24 0-16,0 0 15</inkml:trace>
  <inkml:trace contextRef="#ctx0" brushRef="#br0" timeOffset="767.5505">8111 11733 0,'25'0'78,"0"0"-63,24 24 1,1 1-16,-25 0 16,74 0-16,-25-25 15,50 0-15,25 0 16,-25 0-16,25 0 16,0-25-16,-25-25 15,0 1-15,0-1 16,-50-24-16,26-1 15,-51 1-15,-24 24 16,25 26-16,-26-26 16,26 0-16,-50 26 15,0-1-15</inkml:trace>
  <inkml:trace contextRef="#ctx0" brushRef="#br0" timeOffset="2157.1398">11881 11038 0,'25'0'141,"25"0"-126,-25 25-15,24-25 0,26 0 16,-1 0-16,-24 0 16,99 0-16,49-25 15,-74 25-15,50-25 16,-26 25 0,-98 0-16,24 0 15,-24 0-15,-25 0 16,25 0-16,-26 0 0,1 0 15,0 0-15,0 0 32,24 0-17,-24 0 1,0 0 0,0-25-16,0 25 15,-1 0-15,1-24 16,0 24-16,0 0 15,0 0-15,-1 0 16,1-25-16,0 25 16,0 0-16,-25-25 109,-25 25-93,-49 25-1</inkml:trace>
  <inkml:trace contextRef="#ctx0" brushRef="#br0" timeOffset="3565.6223">11881 12105 0,'25'0'78,"0"0"-78,0 0 0,0 0 16,24 0-16,-24 0 15,0 0-15,24 0 16,-24 0-16,75 0 15,-51 0-15,50 0 16,-24 0-16,-26 0 16,1-25-16,0 25 15,-26-25-15,26 25 16,24-25-16,-24 25 16,-25 0-16,0 0 15,24 0-15,-24 0 31,0 0-15,0 0 0,-1 0-16,1 0 15,25 0 1,-25-25 0,-1 25-16,26 0 0,-25 0 15,25 0 1,-26 0-16,1 0 15,0 0 1,0 0 15,0 0 16,-1 0-31,1 0-1,0 0-15,0 0 16,0 0-16,-1 0 16,1 0-16,0 0 15,25 0-15,-1 0 16,-24 0 0,-50-24 218,0 24-218,1 0-16</inkml:trace>
  <inkml:trace contextRef="#ctx0" brushRef="#br0" timeOffset="6632.9761">12849 15701 0,'0'-24'47,"0"-1"31,0 0-47,-25 25-31,0-50 16,-24 50-16,24-24 0,-25 24 15,1-25-15,-1 0 16,25 25-16,-24 0 16,24 0-16,0-25 15,0 25-15,-24-25 16,24 25-16,0 0 16,-25 0-16,26-24 15,-1 24-15,-50-25 16,1 0-16,-25 25 15,24 0-15,26 0 16,24-25-16,-50 25 16,51 0-16,-26 0 15,25 0-15,-24 0 16,-1-25-16,25 25 16,0 0-1,-24 0-15,24 0 16,0 0-16,-24 0 0,24 0 15,0 0-15,0 0 16,-24 0-16,24 0 16,0 0-16,-25 0 15,25 0-15,1 0 16,-1 0-16,-25 0 16,25 0-16,-24 0 15,24 0 1,0 0-16,-24 0 15,24 0-15,-25 0 16,25 0-16,-49 0 16,49 0-16,0 0 15,1 0-15,-26 0 16,0 25 0,26-25-16,-26 0 15,25 0 1,0 0-16,-74 0 0,50 0 15,-1 25-15,0-25 16,1 25-16,-1-25 16,0 0-1,-24 0-15,24 0 0,1 0 16,24 0-16,-25 25 16,26-1-16,-26-24 15,25 0 1,0 25-16,-49-25 15,49 25 1,-24 0-16,24-25 16,-25 0-16,25 0 0,1 0 15,-26 0-15,25 0 16,0 25 0,-24-1-16,24-24 62,25 25-62,-25-25 16,25 50-1,-25-50-15,1 25 16,-1-1-16,0 1 16,0 25-16,0-25 15,25-1-15,0 1 16,0 0-1,0 25 1,0-1 0,25-49-16,0 25 15,0 25-15,24-26 16,1 26-16,0-25 0,24 24 16,0-24-1,1 25-15,-1-1 16,1-24-16,-1 25 15,25 0-15,50-26 16,25 26-16,-1 49 16,1-49-16,0-1 15,-1 1-15,-24-25 16,0 24-16,-25-49 16,0 25-16,0-25 15,-25 0-15,0 0 16,-24 0-16,-26 0 15,1-49-15,-25 24 16,99 0-16,-50 0 16,1-24-16,-26 49 15,26 0-15,-26-25 16,-24 25-16,0 0 16,0-25-16,24 25 15,-49-25-15,25 0 16,0 25-16,25 0 15,-26-24 1,1-1 47,0 0-63,0-25 15,-25 26-15,0-26 16,0-25-16,0 1 15,-25-50-15,-25 25 16,26 49-16,-26 1 16,25 24-16,25 0 15,0 0-15,-25 0 16,25 1 0,-24 24 15,-1-25-16,-74-25 1,24 50-16</inkml:trace>
  <inkml:trace contextRef="#ctx0" brushRef="#br0" timeOffset="7280.9548">11956 14536 0,'0'0'15,"0"-25"-15,25 25 0,-1 0 16,1-25-16,25 0 16,-50 0-1,49 1-15,1-1 16,25 0-1,73-25-15,51 1 0,24-1 16,-25 0-16,51-24 16,-26 24-16,25 26 15,0-26-15,-25 0 16,-49 1-16,-25-1 16,-100 50-16,-24 0 78,0 75-63</inkml:trace>
  <inkml:trace contextRef="#ctx0" brushRef="#br0" timeOffset="7766.2417">15429 14461 0,'0'0'16,"49"-25"-16,-49 1 0,50-26 15,-25 25 1,24-25-16,-24 26 0,25-1 16,24-25-1,75 1-15,0-26 16,-1 26-16,1-1 15,-25 0-15,50 1 0,-25 24 16,-25 25 0,-75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31:10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10790 5259 0,'25'-25'31,"24"0"-15,-24 0-16,50-49 15,49 24-15,0-49 16,-25 49-16,124-123 16,50 73-16,74 1 15,-24 50-15,-1-1 16,25 0-16,26-24 16,23 0-16,-73 49 15,24-50-15,-74 75 16,0 0-16,-50 50 15,0 24-15,75-24 16,-25 0-16,25-1 16,-26 1-16,-24-1 15,-49 26-15,-50-50 16,-50 24-16,-50 1 16,1-25-16,-50-1 140,-50 1-140</inkml:trace>
  <inkml:trace contextRef="#ctx0" brushRef="#br0" timeOffset="1679.5958">6747 8037 0,'0'0'0,"0"-25"15,25 25-15,24 25 47,-24 0-31,25 24-16,-25-24 16,-1 0-16,26 0 15,0-25-15,24 0 16,25 0-16,50-25 15,49-50-15,1-24 16,49 49 0,25-24-16,-25 0 0,-50-1 15,25-74-15,-24 75 16,-25 0-16,-26 24 16,1 0-16,-99 26 15,-25-1-15</inkml:trace>
  <inkml:trace contextRef="#ctx0" brushRef="#br0" timeOffset="2328.018">7665 10567 0,'24'0'15,"1"0"1,25 25-16,-25 24 16,24 1-16,-49-25 15,50 24-15,-50-24 16,49 25-16,-24-26 15,50 26-15,-1-25 16,-24 24-16,49-24 16,50 25-16,0-25 15,-25-1-15,49-24 16,-24-49-16,50-1 16,-1 1-16,25-1 15,-49 0-15,-50 1 16,-25-1-16,-74 25 15,25 1-15,-26-26 16,1 50-16,-25-50 16,0 26-16,0-1 15</inkml:trace>
  <inkml:trace contextRef="#ctx0" brushRef="#br0" timeOffset="4568.8875">18604 6226 0,'-50'0'62,"0"-25"-62,25 0 16,-74-24-16,-50 24 16,50 0-16,-50 0 15,25 25-15,-49 0 16,-26 0-16,-24 75 15,74-50-15,0-25 16,25 0-16,-24 24 16,48 1-16,-48 0 15,98-25-15,-25 25 16,51-25-16,-26 25 16,25-25-16,0 0 15,1 0 1,-1 0-16,25 24 15,-25-24-15,0 50 16,0-50-16,1 25 16,-1-25-16,-25 25 15,25-1-15,1 1 16,-51 0-16,50 25 16,1-26-16,-26 1 15,25 0-15,0 0 16,1 0-16,24 24 15,0-24-15,0 25 16,0-26-16,0 26 16,0 0-16,0-1 15,0 26-15,0-26 16,0 1-16,0 24 16,49-24-16,-24 24 15,25-24-15,-26 0 16,26 24-16,-25-49 15,24 24-15,-24-24 16,0 0-16,49 25 16,1-1-16,49-49 15,50 25-15,-26-25 16,1 50-16,-25-26 16,25-24-16,-25 25 15,25-25-15,-25 50 16,50-50-16,-26 25 15,26-1-15,-25-24 16,24 0-16,26-24 16,-25-1-16,-26 0 15,1-25-15,-25 26 16,25-1-16,-99 25 16,-1-25-16,1-25 15,-25 50-15,-1-49 16,26 24-16,-25 0 15,24-24 1,-24 24-16,25-25 0,-25 25 16,0-24-16,-1-1 15,1 1-15,0-1 16,0 0-16,-25 1 16,25 24-16,-25 0 15,0-49-15,-25 24 16,-25 1-16,25-1 15,-24-25-15,24 51 16,-25-1-16,25-25 16,-24 25-16,-1-24 15,1 24-15,-1-25 16,0 26-16,26-26 16,-26 25-16,50 0 15,-50 1-15,26-1 16,-1-25-1,-74 25-15,-25 25 0,-75 0 16,-99 25-16,100 0 16,-100 25-16</inkml:trace>
  <inkml:trace contextRef="#ctx0" brushRef="#br0" timeOffset="6036.3401">19496 7045 0,'25'0'78,"25"49"-63,24 26-15,50 49 16,25-50-16,0 25 16,25-49-16,-1-1 15,26 1-15,24 0 16,-99-1-16,50 1 16,-26-50-16,-48 25 15,-76-25-15,26 0 16,-100 0 109,-74 0-110,0 0-15</inkml:trace>
  <inkml:trace contextRef="#ctx0" brushRef="#br0" timeOffset="6844.0764">19372 7367 0,'25'0'63,"-25"25"-63,50-25 15,-25 74-15,24 1 16,1-1-16,24 25 16,-24-24-16,24 24 15,1 50-15,-1-25 16,75 99-16,0-74 15,0 74-15,-25-74 16,24 0-16,-73 0 16,-1-50-16,-49-50 15,25 1-15,-25 0 16,-1-26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3:54:30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6499 0,'0'0'0,"-25"0"16,25-50 15,-25 50-15,1 0 15,24-25-31,-50 25 31,75 0 47,24-24-62,-24 24-1,0 0-15,25 0 16,-26 0-16,1 0 16,0 0-16,50 0 15,-26 0-15,1 0 16,-1 0-16,1 0 0,0 0 16,-1 0-16,26 0 15,-26 0-15,1 0 16,-1 0-16,1 0 15,0-50-15,-1 50 16,26 0-16,-26 0 16,1 0-16,-1 0 15,26 0-15,-1 0 16,1 0-16,-26-25 16,1 25-16,24 0 15,-24 0-15,0 0 0,24-49 16,0 49-1,1 0-15,-26 0 0,1 0 16,0-25 0,24 25-16,-24 0 0,-1 0 15,1 0-15,-1 0 16,1 0-16,0 0 16,24 0-16,1 0 15,-1 0-15,-24 0 16,-1 0-16,1 0 15,-1 0-15,26 0 16,-1 0-16,1 0 16,-1 0-16,0 0 15,1 0-15,-1 0 0,1 0 16,-1 0-16,1 0 16,-1 0-16,0 0 15,1 0-15,-1 0 16,1 0-16,49 0 15,-25 0-15,0 0 16,0 0-16,25 0 16,-24 0-16,-26 49 15,0-49-15,-24 0 16,-25 0-16,24 0 16,26 0-16,-26 0 15,1 0-15,0-24 16,-26 24-16,26 0 0,-25-25 15,0 25 1,24 0-16,1 0 0,-25 0 16,-1 0-16,26 0 15,-25 0 48,-50 74 31</inkml:trace>
  <inkml:trace contextRef="#ctx0" brushRef="#br0" timeOffset="1455.6903">5978 7913 0,'0'99'157,"0"-25"-157,0 26 15,50 48-15,-50 26 16,0-25-16,49 24 15,-49-24-15,0-25 16,0 50-16,0-75 0,0-24 16,0-26-16,0 1 15,0-1-15,0 26 16,0-26-16,0-24 16,0 0-16,0 0 15,0-124 48</inkml:trace>
  <inkml:trace contextRef="#ctx0" brushRef="#br0" timeOffset="2805.0127">5904 8260 0,'0'-25'15,"-25"25"-15,25-25 47,0-24-15,25-1-17,24 25-15,-24 25 16,25-74-16,-26 74 0,1-50 15,50 25 1,-51 25-16,26-49 0,0 49 16,-1 0-16,26 0 15,-26 0-15,26 0 16,-26 49-16,1-24 16,24 25-16,-24 49 15,49-24-15,0 49 16,-49 0-16,24 0 15,1-50-15,-50 0 16,24 1-16,-49-50 16,25-1-16,-25 26 15,0 0-15,0-1 16,0 1-16,0 24 0,0-24 16,0 0-16,0 24 15,-50 25-15,1-24 16,24-26-16,-25 26 15,1-51-15,24 1 16,-25 25-16,1-25 16,-1 24-16,25-24 15,-49-25-15,24 74 16,1-74-16,24 25 16,-50-25-16,51 0 15,-1 0-15,0 0 16,-49 0-1,49 0 79,0 0-63,0 0 16,-24 0-15,24 0-1,-25 0-16,1 0 1,-1 0 0,25 0-1</inkml:trace>
  <inkml:trace contextRef="#ctx0" brushRef="#br0" timeOffset="3501.9708">6400 10840 0,'0'0'15,"-25"0"-15,-25 0 63,50 74-48,0 0-15,0 26 16,0 49-16,0-25 16,0 24-16,0-24 15,0 0-15,0-24 0,0-26 16,-25 25-16,25-24 16,0-26-16,0 26 15,0-1-15,0-24 16,0-25-16,0-1 15,0 26-15,0-25 16,0-50 47,0-25-63</inkml:trace>
  <inkml:trace contextRef="#ctx0" brushRef="#br0" timeOffset="4701.5044">6152 11212 0,'0'-50'15,"0"25"-15,0 0 16,0-49 0,49 24-16,-49 26 15,50-1-15,-25-25 16,74 1-1,-74 49-15,-1-50 16,26 50-16,0 0 16,-1 0-16,26 0 15,-26 0-15,1 0 0,24 25 16,-24-25-16,24 49 16,1 26-16,24-1 15,-25-49-15,-24 25 16,24-1-16,-24 1 15,0 24-15,-1-24 16,-24 0-16,-25-1 16,74 26-16,-74-26 15,25-24-15,-25 0 0,0 24 16,0-24-16,0 0 16,0 0-16,0 24 15,0-24-15,0 25 16,0-25-16,0 24 15,0 1 1,0-25-16,0-1 0,0 26 16,0 0-1,-49-1-15,49-24 16,-50 25-16,50-25 16,-50-1-16,1-24 15,49 75-15,-50-75 16,50 25-16,-49-25 0,49 24 15,-50-24-15,25 50 16,-24-50-16,24 50 16,0-50-16,-25 0 15,50 24-15,-74-24 16,24 0 0,1 25-1,24-25-15,-25 0 16,25 0-1,-24 0-15,24 0 16,25 50-16,-50-50 16,1 0-1,-1 25 1,1-25-16,24 49 16,0-49 15,-49 0-16,24 0 1,25 0 0,0 0-1,-24 0 17,49-25 46</inkml:trace>
  <inkml:trace contextRef="#ctx0" brushRef="#br0" timeOffset="5272.0031">7293 13965 0,'-50'0'0,"25"25"62,25 24-46,0 1-16,0 24 15,0 26-15,-49 49 16,49-1-16,0-24 16,-50 25-16,50-50 15,0 1-15,0-1 16,0 0-16,0 0 15,0-24-15,0-26 16,0-24-16,0 0 16,0 25-1,0-1 17,0-74-17,0-24-15</inkml:trace>
  <inkml:trace contextRef="#ctx0" brushRef="#br0" timeOffset="6436.3048">6970 14139 0,'0'-75'16,"0"26"-1,25 24 1,-25 0-16,74-25 15,-24 1 1,-25 49-16,24 0 16,1 0-16,24 0 15,1 0-15,-1 0 16,1 0-16,-1 124 16,25-99-16,-49 49 15,-1-49-15,1 24 16,0-24-16,-26 25 15,26-1-15,-50 1 0,50 0 16,-50-25 0,25 24-16,-25-24 0,0 25 15,0-1-15,49 26 16,-49-51-16,0 1 16,0 25-16,0-25 15,0-1-15,0 1 16,0 25-16,0-25 15,0-1-15,0 26 16,0-25-16,0 0 16,0-1-16,0 26 15,0-25-15,0 24 16,-49 1-16,49-25 0,-25-25 16,25 49-16,-25-49 15,25 25-15,-50-25 16,50 50-16,-25-50 15,25 25-15,-24-25 16,-26 25 0,25-25-1,25 49-15,-25-49 16,-24 25 0,24-25-1,25 25-15,-25-25 16,-24 0-16,49 49 15,-75-49-15,50 0 16,-24 0-16,-1 0 16,25 0-16,-24 0 15,24 25-15,0-25 16,-24 0 15,24 0-15,25 25-1,-25-25 1,0 0 0,-24 0-1,49 50-15,-75-50 0,50 0 16,1 0 0,-26 0-16,25 0 0,25 24 15,-49-24-15,49-49 31,0-26-15</inkml:trace>
  <inkml:trace contextRef="#ctx0" brushRef="#br0" timeOffset="7581.1643">4837 8682 0,'0'-25'78,"50"25"-78,-1-50 15,1 50-15,-1-74 16,75 24-16,-24 25 16,24-49-16,0 24 15,-50 1-15,-24 24 16,-1 25-16,1-50 0,-25 50 16,-1 0-1,26 0 16,-25-24-15,0 24 0</inkml:trace>
  <inkml:trace contextRef="#ctx0" brushRef="#br0" timeOffset="8054.0064">5085 9674 0,'0'-25'31,"0"0"-15,50-24-16,-26-1 15,26 0 1,49-24-16,-24 24 0,24-24 16,-25-25-1,50 49-15,-25-24 0,-49 49 16,0-25-16,-25 50 16,24-25-16,1 25 15,-25 0 1,-25 25-1</inkml:trace>
  <inkml:trace contextRef="#ctx0" brushRef="#br0" timeOffset="8362.5252">5581 9823 0,'25'0'15,"24"0"1,-24-50-16,25 25 15,24-49-15,1-1 16,24-49-16,0 0 16,-49 75-16,-1-1 15,26 25-15,-26-24 16,-49 24-16</inkml:trace>
  <inkml:trace contextRef="#ctx0" brushRef="#br0" timeOffset="9397.9579">3621 9029 0,'0'-25'0,"0"-25"16,0 1 0,25 49-16,-25-75 15,50 26-15,-50 24 16,25-25-16,-25 26 15,49-1-15,26-25 16,-26 50 0,-24 0-16,0 0 15,25 0-15,-50 50 16,49-1-16,-49 26 16,0-26-16,25-24 15,-25 25 1,0-75 31,-50-25-32,50 26-15,-49-26 16,49 25-16,0 0 0,0-24 16,0-1-1,25 50 48,24 25-63,-24-25 15,25 50-15,-26-26 0,1 26 16,25-25-16,-1 24 16,1 1-16,24 0 15,-24-1-15</inkml:trace>
  <inkml:trace contextRef="#ctx0" brushRef="#br0" timeOffset="10049.2797">4167 9674 0,'-25'0'31,"25"-25"-16,0-25 1,0 1 0,50 49-1,0-25 1,-26 25-16,1 0 0,25 0 16,-25 0-1,-1 0-15,-24-25 31,0-24-15,0-1 0,50 75 46,0 24-46,-1 26-16,26 24 15,-26-25-15,-49-24 0,25 0 16,-25-26 0,0 26-1,-25-50 17,25-50-17,-49 1-15,49-1 16,0 25-16,0-24 15</inkml:trace>
  <inkml:trace contextRef="#ctx0" brushRef="#br0" timeOffset="10423.642">4762 10021 0,'50'-25'15,"-25"0"-15,25 25 0,-50-24 16,24 24-1,1 0-15,25 49 16,-50 26 0,0 24-16,0-25 15,25-24-15,-25 0 16,49-50 0,26 0-1,-26-50 1,1 25-16,-1-24 15,-49 24-15</inkml:trace>
  <inkml:trace contextRef="#ctx0" brushRef="#br0" timeOffset="10581.8154">5184 10344 0,'-49'0'15,"98"0"-15,-98-25 47,98-25-47,26 1 16,-51-26-16</inkml:trace>
  <inkml:trace contextRef="#ctx0" brushRef="#br0" timeOffset="11623.5453">5432 11435 0,'25'0'94,"25"-25"-78,24 25-16,0-74 15,1 74-15,24-75 16,0 75-16,25-49 16,-49 49-16,-1-75 15,1 75-15,24-49 16,-25 49-16,1-75 15,-26 75-15,-24 0 16,25-25-16,-26 25 16,-24 25 31</inkml:trace>
  <inkml:trace contextRef="#ctx0" brushRef="#br0" timeOffset="12411.0542">4440 11410 0,'0'0'0,"0"-25"0,-25 1 32,25 48 15,50 26-32,-25 0-15,49 24 16,-49-49-16,0-25 0,-25 25 15,74-25-15,-49 0 16,24-25 0,-49-25-1,0 25-15,50 1 16,-50-26 0,25 50-1,25 0 1,-26 0-1,26 0-15,0-25 16,-50-24 15,0-1-31,0 25 0,-25 0 16,0-24-16,0 49 16,-24-50-16,24 50 15</inkml:trace>
  <inkml:trace contextRef="#ctx0" brushRef="#br0" timeOffset="12944.8063">5432 12080 0,'25'0'47,"49"-99"-47,1 74 16,-1 25-16,1-75 15,24 51-15,-25-51 16,50 1-16,0-1 16,-24 26-16,-1-26 15,-50 26-15,-24 49 16,25 0-16,-1 0 15,-49 49 1,0-24-16</inkml:trace>
  <inkml:trace contextRef="#ctx0" brushRef="#br0" timeOffset="13507.724">4564 12526 0,'0'0'0,"-25"-49"0,25 24 16,0-25-16,25 1 16,0-1-16,24 25 15,-24 25-15,0 0 0,49 0 16,-24 0-1,0 100-15,-1-1 0,1-25 16,-50-24-16,0-75 47,-50 0-31,50-24-16,-49-26 15,49 26-15,0 24 16,49 25 31,-24 0-47,25 49 15,24-24 1,-24 25-16,-1-25 0,1 24 16,0-49-16</inkml:trace>
  <inkml:trace contextRef="#ctx0" brushRef="#br0" timeOffset="13927.9357">5606 12725 0,'49'0'31,"-49"-25"-31,75 0 16,-26-24-16,1 24 16,0-25-16,-1 50 15,26-25-15,-50 25 0,-1-49 16,26 49-16,-25-50 16,24 25-16,-24-24 15,0 49 1,25-25-16,-1 25 15</inkml:trace>
  <inkml:trace contextRef="#ctx0" brushRef="#br0" timeOffset="14532.9638">4663 13618 0,'0'-50'15,"50"-24"1,-50 49 0,25-25-16,-25 1 15,49 24-15,-49 0 16,75 25-16,-75-49 16,25 49-16,-1 0 15,-24 24 1,50 26-16,-50 0 15,0 24-15,0-24 16,0-26-16,25 26 16,0-50-1,-25 25 1,99-25-16,-50 0 16,26 0-16,-26 0 15,1-75-15,0 51 16,-50-26-16</inkml:trace>
  <inkml:trace contextRef="#ctx0" brushRef="#br0" timeOffset="14694.0666">4961 13692 0,'25'-49'31,"24"24"-31,-24-25 16,25-24-16</inkml:trace>
  <inkml:trace contextRef="#ctx0" brushRef="#br0" timeOffset="15643.6345">6003 14362 0,'25'0'31,"24"0"-16,26 0 1,-26 0 0,-24 0-16,0 0 15,24 0-15,26 0 0,-26 0 16,1 0 0,0 0-16,24 0 0,-24 0 15,24 0-15,0 0 16,-24 0-16,0 0 15,24-25-15,-49 25 16,0 0-16,0 0 16,49 0-16,-24 0 15,-26 0-15,1 0 16,25 0 0,-50 25-16,49-25 15,-24 25 1,0-25-1,-25 25 1,50-25 0,-50 49 46,-25-49-62</inkml:trace>
  <inkml:trace contextRef="#ctx0" brushRef="#br0" timeOffset="16830.2965">5259 14808 0,'0'0'0,"-50"-49"16,100 49 31,-26 0-47,1 0 15,25 0-15,-25 25 16,24-25-1,-24 0 1,-25-25 0,50-50-1,-50 26 1,0 24 31,74 25-47,0 0 15,50 99-15,25 75 16,25 24-16,-25-49 16,-50-25-16,-74-74 15,-75-25 17,-24-25-17,24 0-15,-24-50 16,24-25-16,1 1 15,49 0-15,0 24 16,0 0-16,0 1 16,24 24-16</inkml:trace>
  <inkml:trace contextRef="#ctx0" brushRef="#br0" timeOffset="17398.9577">5978 15751 0,'25'-50'16,"0"50"0,24-24-16,1 24 15,-1 0-15,26-50 16,24 50-16,25-50 15,-25 50-15,25-99 16,-25 99-16,1-74 16,-51 74-16,-24-25 15,0 25 1</inkml:trace>
  <inkml:trace contextRef="#ctx0" brushRef="#br0" timeOffset="17923.3199">5631 16346 0,'0'-74'16,"24"-1"0,-24 1-16,75 0 15,-1 74-15,1 0 16,-26 49-1,-24 75-15,50 75 16,-75-1-16,24-74 16,-24-74-16,0-25 15,50-25 17,0 0-17,-1 0-15,1-25 16,-1-25-16,26 1 15,-75-1-15</inkml:trace>
  <inkml:trace contextRef="#ctx0" brushRef="#br0" timeOffset="18073.8069">6077 16743 0,'0'0'0,"0"-49"31,50-51-15,-1-73-16,1-51 16</inkml:trace>
  <inkml:trace contextRef="#ctx0" brushRef="#br0" timeOffset="19439.9743">9203 10666 0,'-25'0'0,"25"-50"15,-50 26 1,50-1 62,25 25-62,0 0-16,0 0 15,-1 0-15,26 0 16,0 0-16,-1 0 16,1 25-16,-1-1 15,26 26-15,-26-25 16,1 24-16,0-24 16,24 25-16,-49-25 0,24 24 15,-49-24 1,50 25-16,-50 24 0,0 25 15,0-24-15,0-1 16,0 1-16,0-1 16,-25-24-16,25 24 15,-25 25-15,25-24 16,-49-1-16,49 0 16,0-24-16,-50-25 15,50 49 1,-25-74-16,25 25 15,25-25 48,25 0-47,-25 0-1,24-74-15,-24 74 16,25-50-16,-1 25 15,-24-24-15,25 24 16,24-50-16,-24 51 16,-1-26-16,1 0 15,0 1-15,-26-1 16,26 1-16,-50-1 16,50-24-16,-50-1 15,49-24-15,-49-25 0,0 25 16,0-1-1,0 1-15,0 25 0,0-1 16,0 26-16,0-1 16,0 1-16,0 24 15,-49 25 79</inkml:trace>
  <inkml:trace contextRef="#ctx0" brushRef="#br0" timeOffset="20511.2383">9227 10641 0,'0'-25'31,"0"1"-15,0-26-1,50 50-15,0-50 16,-1 1-16,26 24 15,24-25-15,-25 50 16,1-74-16,-1 74 16,0 0-16,1 0 15,-1 0-15,1 0 16,-1 0-16,1 0 16,-1 0-16,0 0 15,-24 25-15,-25-25 0,24 0 16,1 0-1,-50 25-15,50-25 16,-50 24 0,0 26 77,0-25-30,0 0-32,24-25 63,1 0-78,50 0-16,-1-75 0,0 50 15,50-49-15,0 0 16,-49 24-16,-1 0 15,50-24-15,0-1 16,-24 26-16,48-26 16,1 1-16,-25 0 15,0-1-15,-49 1 16,-26 49-16,1 25 16,-50-25-16</inkml:trace>
  <inkml:trace contextRef="#ctx0" brushRef="#br0" timeOffset="22095.4247">7045 8756 0,'0'-25'16,"49"0"-1,26-49 1,-51 49-16,26-24 16,0 24-16,-1-25 15,1 25-15,-1 25 16,26-49 0,-26 49-16,1 0 0,-25 0 15,24 0-15,-24 0 16,0 25-16,25 24 15,-50 26-15,49-1 16,-49 50-16,75-50 16,-75 1-16,49 49 15,26-25-15,-75-24 16,25-1-16,-25 0 16,0 26-16,49 48 15,-49-24-15,0 0 16,0-49-16,0-1 15,0 1-15,0-1 16,0-24-16,0-25 16,0-1-1,0 1-15,0 25 0,0-25 16,0-1-16,50 26 16,-50-25-16,0 0 15,25-25-15,-25 49 0,24-49 16,-24 25-1,0 0 1,25-25 0,-25 25-1,50-25-15,-50 49 16,25-49-16,-25 25 16,24-25-16,26 25 15,-25-25 1,0 49-1,24-49 1,-49 25-16,25-25 16,-25 25-1,25-25-15,-25 50 0,49-50 16,-49 24-16,25-24 16,-25 25-16,50-25 15,-50 25-15,49-25 16,1 50-1,24-50 1,-49 0-16,-25 24 16,50-24-16,-1 0 15,26 0 1,-50 0 0,24 0-16,-24 0 15,0 0-15,0 0 16,49 0-16,-74-24 15,75 24-15,-75-50 16,74 50-16,-24-25 16,-1 25-1,1 0 1,-1-25 0,1 25-1,-25 0 1,-75 0 46</inkml:trace>
  <inkml:trace contextRef="#ctx0" brushRef="#br0" timeOffset="23083.2439">7689 11708 0,'0'-50'63,"25"50"-32,0 0-15,25 0-16,24 0 0,0 0 15,1 0-15,-1 0 16,1 0-16,-1-25 16,-24 25-16,-1 0 15,1 0-15,0-49 16,-1 49-16,26 0 16,-26 0-16,1 0 15,-1 0-15,1 0 16,0 0-16,-1 0 15,26-25-15,-26 25 0,-24-25 16,0 25 0,25-74-16,-26 74 0,26-25 15,-25 25-15,0 0 16,-25-50-16,49 50 16,26-74-1,-51 49 1,26 0-1,-25 25 1,-25-49-16,25 49 16,-25-25-16,49 25 15,1-25-15,-25 25 16,-1-74-16,26 74 16,-50-25-16,50 25 15,-26 0 1,1 0 31,-25 25-47</inkml:trace>
  <inkml:trace contextRef="#ctx0" brushRef="#br0" timeOffset="24883.8383">8186 14585 0,'0'0'0,"24"0"109,1 0-93,50 0-16,-1 0 31,-49 0-31,0 0 0,24 0 16,1 0-16,-1-74 16,1 74-16,24-75 15,-24 75-15,0-49 16,-1 49-16,1-50 15,-1 50-15,-24-74 16,25 74-16,-50-75 16,25 50-16,-25-24 15,0-26-15,0 26 16,0-1-16,0 1 16,0-1-1,0 25 1,0-24-16,0-26 15,0 26 1,0 24-16,0 0 16,0-25-16,0 26 15,0-26 1,0-24 0,0 49-16,0 0 15,0-49-15,-50-1 16,50 1-16,0 24 15,0 25-15,0-24 16,0-1 0,0 25-16,0 0 0,25-24 15,-25-1-15,0 1 16,25-1-16,-25-24 16,0 24-16,0 0 15,0 1-15,0 24 16,0 0-1,0 0 1,0-49 0,25 49-1,-25 0-15,0-24 16,49 24-16,-49-25 16,25 50-1,-25-49-15,50-1 16,-50 0-16,24 50 15,-24-74-15,25 49 16,-25 0-16,50 25 16,-50-74-16,25 49 15,-1 0 17,26 25-17,-50-49 1,25 49-1,-25-25-15,49 25 16,-49-25-16,50 25 0,0-49 16,-26 49-1,1-25-15,50-25 16,-51 50 0,-24 50 124</inkml:trace>
  <inkml:trace contextRef="#ctx0" brushRef="#br0" timeOffset="32321.6504">3001 11708 0,'0'0'0,"-24"-25"31,24 0-15,-50 25 0,25 0 15,0 0-16,-24 0 1,24 0 0,0 0-1,0 0 1,25 25 0,-49-25-16,49 25 15,0 49 1,0-49-1,0 25 1,25-1-16,24 1 31,1-25-31,-1-25 16,-24 0-16,0 0 16,0 0-16,24 0 15,-24 0-15,0 0 16,25 0-16,-1 0 15,-24 0 1,-25 49 0,0 1-1,0-25-15,0-1 16,0 1-16,0 25 16,0 0-1,-25-1 1,-49 1-16,-1-50 15,51 0 1,-26 0 0,50-25-16,-50-25 15,50 26-15,0-26 16,-49-25-16,49 26 16,0-1-16,0 25 15,25-24-15,-1 24 16,1 25-1,25-25-15,-25 25 16,24-49-16</inkml:trace>
  <inkml:trace contextRef="#ctx0" brushRef="#br0" timeOffset="33127.1575">2952 11633 0,'0'0'0,"0"-49"16,-75 24-16,75 0 15,-49-24-15,-1-1 16,1 0 0,-26 50-1,25 0 1,1 0-1,-1 0 1,50 25-16,-49-25 16,49 75-16,-50-51 15,50 1-15,-25 25 16,25-25-16,0-1 16,-25 26-16,25-25 15,0 24-15,-49 1 16,49 24-16,0-24 15,0 0-15,0-1 16,25 50 0,-25-49-16,24 25 15,-24-26-15,50 1 16,-50-1-16,50 1 16,-50 24-16,49-24 15,1 0-15,-25-1 0,24 1 16,-24-25-16,0 24 15,25-49-15,-1 50 16,1-50-16,24 0 16,1 49-16,49-49 15,-50 0-15,-24 0 16,24 0-16,0 0 16,1 0-16,-1 0 15,1 0-15,-26 0 16,51-74-1,-51 24-15,-24 26 16,49-76-16,-24 26 16,-25 24-16,24-24 15,-49 0-15,25-50 16,-25 24 0,0 1-16,0-25 0,0-25 15,0 0-15,-25-24 16,-49 24-16,24 25 15,-24 0-15,-25 49 16,-1 1-16,-24 0 16,-24 74-16,-26-50 0,25 50 15,-24 25-15,-76 74 16,26 75-16,50-25 16</inkml:trace>
  <inkml:trace contextRef="#ctx0" brushRef="#br0" timeOffset="36460.2008">7466 5209 0,'0'-25'31,"1488"-1289"141,-1264 1115-157,694-297 17,-794 446-32,-50 50 15,0 0-15,-24-24 16,0 24 0,-1 0-16,1-25 15,-25 25-15,-1 0 16,1 0-1,25 0 1,-50-50 0,49 25-1,1-24-15,24 24 16,50-25-16,-24 1 16,-26 49-16,-24-50 15,-25 50-15,24-49 16,-24 49-1,25 0 17,-1-25-17,1 25-15,-1 0 16,1-50-16,-25 50 16,-25-25 62,0 0-63,-25 25-15,25-24 16,-50 24-16,50-50 16,-24 50-16,-1-25 15,-25 25 1,1-49-1,-1 49 1,25 0 0,25-25-16,0 50 78,25-25-78,25 24 15,-1-24-15,1 25 16,-25-25-16,24 0 16,-24 0-16,-25 50 15,50-50-15,-26 0 16,-24 25 15,0-1-15,0 26-1,-24 0-15,-26-1 0,25 1 16,25 24-16,0 1 16,0-1-16</inkml:trace>
  <inkml:trace contextRef="#ctx0" brushRef="#br0" timeOffset="44941.9614">12551 4837 0,'99'0'16,"-198"0"-16,298-75 0,-150 75 0</inkml:trace>
  <inkml:trace contextRef="#ctx0" brushRef="#br0" timeOffset="46185.7463">12328 3001 0,'0'-24'31,"0"-1"-15,25 25-1,0 0 1,49 0 0,-49 0-1,24 25-15,-24-1 16,-25 26-16,0 24 16,0 26-16,0-1 15,0-25-15,-25 1 16,25-1-16,-74-49 0,74 0 15,-25-25 17,25-25-17,0-25 1,0 1-16,0-26 16,25 1-16,-25-1 15,74 26-15,-49-1 16,25-24-16,-50 49 15,25 25-15,-25-25 16,0 75 31,0-25-47,0 24 16,248 274 77</inkml:trace>
  <inkml:trace contextRef="#ctx0" brushRef="#br0" timeOffset="46531.8611">13122 2853 0,'0'0'0,"24"-25"15,1 25-15,25-50 16,-25 50-16,0 0 16,24 0-16,1 25 15,-50 0-15,0 0 16,0 49-16,0 0 16,-50 26-16,25-51 15,25 1-15,-24-25 16,24 24-1,0 1 1,0-25 0,24-25 15,1 0-31,25 0 16,-25 0-16,24 0 15,1 0-15,-1 0 16,-49-75-16</inkml:trace>
  <inkml:trace contextRef="#ctx0" brushRef="#br0" timeOffset="46733.6622">13221 3200 0,'0'0'0,"0"-25"31,25 25-31,24-50 0,1 50 16,24-24-16,1 24 15,24-50-15,-25 25 16</inkml:trace>
  <inkml:trace contextRef="#ctx0" brushRef="#br0" timeOffset="47714.8743">14387 2084 0,'0'0'0,"0"-50"16,0 25 15,-50 25-15,25 0 0,0 25-1,-24-25-15,-1 74 16,1-49-16,24 25 15,-25 24-15,50 1 16,-25-1-16,25 25 16,0 25-16,0 25 15,0 50-15,0-26 16,0 50-16,0-24 16,25-50-16,-25-75 15,50-49-15,-25-25 0,49 50 16,-24-50-16,24 0 15,-24 0-15,-1-25 16,-24 25 0</inkml:trace>
  <inkml:trace contextRef="#ctx0" brushRef="#br0" timeOffset="49191.9135">3324 4887 0,'0'0'0,"25"24"94,-25 26-78,24-25-16,26 24 15,-25-49 1,-25 50-16,74-50 16,-24 0-16,24-50 15,-24 26-15,24-26 16,-24 50-16,0-50 15,-1 50-15,1 0 16</inkml:trace>
  <inkml:trace contextRef="#ctx0" brushRef="#br0" timeOffset="49972.646">5283 5135 0,'0'0'0,"50"0"31,-50-50-31,25 50 63,0 25-48,24 24 17,1 1-32,-1-50 0,1 0 15,0 50 1,-1-50-16,1 0 15,24-50-15,1 50 16,24-74-16,50-1 78</inkml:trace>
  <inkml:trace contextRef="#ctx0" brushRef="#br0" timeOffset="52539.5905">14486 2977 0,'0'24'32,"25"-24"14,-25-49-30,0 24 15,0 0 32,0 75 31,49-1-94,-49-24 15,25 0-15,-25 25 16,25-50-16,-25 24 15,50-24-15,-26 0 32,200-49 108,-200 198-124,-24-75-16,0 25 16,-24 0-16,24-24 15,-50-26-15,50 1 16,-25-25-1,-24-75 17,49 25-17,0-24 1,0-1-16,0 1 16,0-1-16,0 0 15,24 1-15,26 24 0,0 25 16,-1-74-16</inkml:trace>
  <inkml:trace contextRef="#ctx0" brushRef="#br0" timeOffset="52747.2142">15429 3274 0,'74'0'31,"-24"0"-31,-26-25 16,26 25-16,24-49 16,-24 49-16,24 0 15,-24 0-15,24 0 16,-49-25 0</inkml:trace>
  <inkml:trace contextRef="#ctx0" brushRef="#br0" timeOffset="53001.014">15751 3076 0,'-50'0'0,"50"25"94,0 24-94,0 1 16,0 24-16,0-24 15,0-1-15,25-24 16,-25 25-16,25-25 16</inkml:trace>
  <inkml:trace contextRef="#ctx0" brushRef="#br0" timeOffset="53573.6855">16446 2580 0,'0'0'0,"0"49"15,0 1 1,0 0-16,0-1 0,0 26 16,0-26-16,0 1 15,0-25-15,0-1 16,24-24 15,51 0 0,-50-49-15,-1 49 31,26 49-32,-25-24 1,0-25 0,24 0 15,-24 0-15,-25-25-16,0-24 15,0 24 1,-74 25 15</inkml:trace>
  <inkml:trace contextRef="#ctx0" brushRef="#br0" timeOffset="53857.6352">17239 2108 0,'0'0'0,"75"25"0,-26 50 16,1-1-16,-25 0 15,-25 75-15,49-25 16,-49 50-16,-25 0 15,-24-1-15,-26 1 16,-24 24-16,-25-24 16,-25-25-16,1 0 0,-1-1 15,-25 26-15,100-174 16</inkml:trace>
  <inkml:trace contextRef="#ctx0" brushRef="#br0" timeOffset="54948.8672">18876 2530 0,'0'-50'47,"25"26"-31,25 24-16,24-50 16,1 50-16,-1 0 15,25 0-15,-24 0 16,24 0-16,-50 0 15,-24 0-15,25 25 16</inkml:trace>
  <inkml:trace contextRef="#ctx0" brushRef="#br0" timeOffset="55205.7025">19075 2208 0,'0'0'0,"0"-25"16,0 99 62,0-24-78,0 24 16,0 1-16,0-1 15,0 0-15,0 1 16,0-1-16,0-24 16,49-50-16</inkml:trace>
  <inkml:trace contextRef="#ctx0" brushRef="#br0" timeOffset="55991.6842">20017 1984 0,'0'0'0,"0"-49"16,25 49-16,25 0 31,-1 74-15,-49-24-1,75-25-15,-26-25 16,-49 49-1,25-49-15,-25-25 47,25 25-31,-25-24-16,0-1 31,50 25-15,-50 25-1,0 24-15,24 1 16,-24 24-16,0 25 16,0 50-16,0 0 15,-24 25-15,-26-25 16,0-25-16,50-100 16,-24-24-16,-26 0 31,50-24-16,-50-26-15,50 0 16,0 1-16,0-1 16,0 1-16,0-1 15,50 0-15,0 26 16,-1 24-16,1-75 0</inkml:trace>
  <inkml:trace contextRef="#ctx0" brushRef="#br0" timeOffset="56381.2065">21034 2208 0,'0'0'0,"50"-25"16,0 25-16,-1-50 0,26 50 15,-51 0 1,-24 50 15,0-1-31,0 1 16,0 24-16,-49 1 16,24-26-16,25 1 15,0 0-15,0-26 16,0 1-1,0 25 1,0 0 0,50-26-1,-26-24-15,-24 50 16,50-50-16,-25 0 16</inkml:trace>
  <inkml:trace contextRef="#ctx0" brushRef="#br0" timeOffset="56531.725">21010 2629 0,'0'0'0,"99"0"16,50-49-1,-25 49-15,-25 0 16,-25 0-16</inkml:trace>
  <inkml:trace contextRef="#ctx0" brushRef="#br0" timeOffset="57641.1547">10914 5953 0,'25'0'16,"24"-25"-16,26 25 15,24-74-15,25 24 16,-25 50-16,-24-25 16,-26 25-16,1 0 15</inkml:trace>
  <inkml:trace contextRef="#ctx0" brushRef="#br0" timeOffset="57783.001">11187 6251 0,'50'0'47,"74"0"-32,49-25-15,1 25 16,-50-50-16</inkml:trace>
  <inkml:trace contextRef="#ctx0" brushRef="#br0" timeOffset="59290.7736">12278 4242 0,'25'24'157,"25"-24"-157,-1 0 15,51 0-15,24 0 16,24 0-16,-24 0 16,50 0-16,-50 0 15,25 50-15,-50-50 16,0 0-16,25 50 15,-24-50-15,-1 0 16,25 24-16,-25-24 16,50 50-16,-25-50 0,0 0 15,25 50 1,0-50-16,-50 0 0,0 49 16,0-49-16,0 0 15,50 0-15,-25 0 16,0 50-16,-49-50 15,-1 0-15,1 0 16,-26 0-16,-24 25 16,25-25-16,-26 0 15,1 0-15,25 49 16,24-49-16,1 0 16,-1 0-16,0 0 0,1 0 15,-25 0 1,-1 0-16,1-25 0,-25 25 15,24 0-15,-24 0 16</inkml:trace>
  <inkml:trace contextRef="#ctx0" brushRef="#br0" timeOffset="60071.3225">20489 3572 0,'24'0'31,"1"0"-15,25 0-16,-1 0 0,1 0 15,0 0-15,-1 49 16,26-49-16,-1 0 16,50 0-16,50 0 15,-50 0-15,-25 0 16,25 0-16,-25 0 16,-24 0-16,-26 0 15,-24 0-15,-124 50 63</inkml:trace>
  <inkml:trace contextRef="#ctx0" brushRef="#br0" timeOffset="61107.7087">12874 5358 0,'24'0'63,"26"0"-48,-25 0-15,0 0 16,49 0-16,-24 0 15,-1 0-15,26 0 16,-1 0-16,1 0 16,-26 0-16,-24 0 15,25 49-15,-26 1 16,-24-25-16,0 24 16,0-24-16,0 25 15,0-1-15,-49 1 16,24 24-16,-49-24 15,24 0-15,-24 24 16,-26 1-16,51-51 16,-1 26-1,50 0 1,25-50 15,49 0-31,-24 0 16,0 0-16,-1 0 15,1 24-15,24-24 16,1 0-16,-1 0 16,0 50-16,1-50 15,-26 0-15,-24 0 16</inkml:trace>
  <inkml:trace contextRef="#ctx0" brushRef="#br0" timeOffset="61370.3466">13444 5879 0,'50'0'32,"-1"0"-17,26 0-15,24 49 16,0-49-16,-24 0 16</inkml:trace>
  <inkml:trace contextRef="#ctx0" brushRef="#br0" timeOffset="62148.8826">14908 5085 0,'-25'0'0,"0"0"16,-25 0-16,1 0 15,24 0 1,-25 25 0,26-25-16,-1 25 0,-25-25 15,25 74-15,-24-24 16,49-26-16,-75 26 16,75 24-16,-24 1 15,24 74-15,0-25 16,0 25-16,0-25 15,0-25-15,0 25 16,49-50-16,26 25 16,-26-49-16,26 24 0,24-24 15,-25 0-15,1-26 16,-1 26-16,-49-25 16,0-25-16,24 49 15,1-24 1,-25-25-1,-25 50-15,49-50 94</inkml:trace>
  <inkml:trace contextRef="#ctx0" brushRef="#br0" timeOffset="64120.7497">15304 5606 0,'50'0'94,"-25"0"-79,0 0-15,0 0 16,24 0-16,-24 0 16,0 0-16,24 0 15,1 49 1,-50-24-16,0 25 16,0-1-16,-25 26 15,0-25-15,-24-26 16,24 26-16,0-50 0,25 25 31,0-50 0,0 0-31,0-24 16,0-1-16,25 0 16,-25 1-16,74-26 15,-24 26-15,0-1 16,-1-24-16,50 24 15,-49 0-15,-25 50 16,-25-24-16,-25 48 47,-25 1-31,1 0-16,24 49 15,-25 1-15,50-50 0,0-1 16,0 26-16,0-25 15,25 0-15,25 24 16,-1-24-16,26 25 16,-1-1-16,-24-49 15,-1 50-15,1-50 16,24 25-16,-49-25 16</inkml:trace>
  <inkml:trace contextRef="#ctx0" brushRef="#br0" timeOffset="64873.6282">17041 5110 0,'0'0'0,"0"-50"15,-50 25 16,25 25 1,1 0-17,24 25-15,-100 25 16,76-25-16,-26 24 0,0 1 16,26 24-16,24 25 15,-50 50-15,50 50 16,0-26-16,0-24 15,50-25-15,-1 0 16,26-49-16,-1 24 16,-24-25-16,-1-24 15,26 49-15,-1-25 16,-24 26-16,-1-100 16</inkml:trace>
  <inkml:trace contextRef="#ctx0" brushRef="#br0" timeOffset="65800.5631">17338 5928 0,'0'0'16,"0"-49"-16,0 24 15,0 0-15,0-25 16,25 50 0,0 0 30,25 25-30,-50 0-16,24 25 16,26-1-1,-25-49 1,25 0 15,-1-49-15,-24-1-1,0 50 32,-25 50-31,49 24-16,-49 25 16,0 50-16,0 0 15,0 25-15,0-26 16,0-73-16,0-26 15,0-24-15,-49-25 32,24 0-32,0 0 15,25-49-15,-49 24 16,49 0-16,-25-49 16,25 24-16,0-24 15,0 24-15,0-24 16,74 24-16,-24 0 15,-1 1-15</inkml:trace>
  <inkml:trace contextRef="#ctx0" brushRef="#br0" timeOffset="66003.8152">18256 6276 0,'0'0'0,"50"-25"15,-25 25 1,-1-50-16,26 50 16,24 0-16,26-25 15,-51 25-15,26 0 16,-1 0-16,-24 0 16,-25 0-16</inkml:trace>
  <inkml:trace contextRef="#ctx0" brushRef="#br0" timeOffset="66205.593">18579 6052 0,'0'0'16,"-50"-49"-16,50 74 62,0 49-46,0 0-16,0 26 15,0-1-15,0 50 16,0-50-16,0 0 16,0-74-16</inkml:trace>
  <inkml:trace contextRef="#ctx0" brushRef="#br0" timeOffset="66775.5887">19273 5904 0,'0'24'47,"0"1"-47,0 25 15,0-25-15,0 24 16,0-24-1,0 25 1,50-50 0,-1 0-1,-24 0 1</inkml:trace>
  <inkml:trace contextRef="#ctx0" brushRef="#br0" timeOffset="69626.8737">19273 5879 0,'-25'25'156,"25"49"-156,0-24 16,-24 49-16,24-50 15,0 1-15,0 0 16,0-1-16,0 1 16,24-25-16,1-1 15,50-24 1,-51 0 0,1 0-16,25-24 15,24-26 1,-49 0-1,-25 1-15,50 24 16,-50-25-16,49 26 16,-49 48 31,0 1-32,50 25-15,-50-25 16,50-25-16,-50 49 15,49-49-15,-24 0 16,49 0 0,-49-25-1,25-24 1,-50 24-16,0-49 16,0 24-1,-25 25-15,25 0 16,-50-24-16,50 24 15,-49-25-15,-1 26 16,75 73 47</inkml:trace>
  <inkml:trace contextRef="#ctx0" brushRef="#br0" timeOffset="69965.1094">20216 5184 0,'0'-25'0,"74"25"16,1 0-16,24 25 15,0 25-15,0-1 16,1 51-16,-26 24 16,0 49-16,-74 1 15,0 49-15,0 0 0,-24-49 16,-51 0-16,1-26 15,24-23-15,0-26 16,1 25-16,-1-50 16,50-24-16</inkml:trace>
  <inkml:trace contextRef="#ctx0" brushRef="#br0" timeOffset="71002.4961">22051 5953 0,'0'0'0,"0"-25"16,-24 25-16,24-49 31,24 49 31,1-25-46,50 25-16,-1 0 16,0 0-16,1-50 15,-1 50-15,-24 0 16,-1 0-16,26 0 16</inkml:trace>
  <inkml:trace contextRef="#ctx0" brushRef="#br0" timeOffset="71246.7895">22374 5705 0,'0'-25'16,"0"50"-16,0-75 31,0 75 16,0 0-47,0 25 0,0-1 16,0 26-16,0-1 15,0 1-15,0-26 16,0 1-16</inkml:trace>
  <inkml:trace contextRef="#ctx0" brushRef="#br0" timeOffset="72022.2588">22895 5457 0,'0'-50'16,"0"26"15,49 24-15,1 24 15,24 1-31,-49 25 16,0-50-1,-25 49-15,50-49 16,-50 50-1,24-50-15,-24-25 32,25-24-32,-25 24 15,0-25-15,50 50 32,-50-49-32,0 73 15,49 76 1,-49-26-1,0 0-15,50 1 16,-50-1-16,0 1 16,0-1-16,0-24 15,0-1-15,-25-24 16,0-25 0,-24 0-1,24 0-15,-25 0 16,26-25-16,24-24 15,0-1 1,0 1-16,0 24 16,24-25-16,1 50 15,25-50-15,-25 50 16,-1 0-16,-24-24 16,75 24-16,-50 0 15,-25-25-15</inkml:trace>
  <inkml:trace contextRef="#ctx0" brushRef="#br0" timeOffset="72297.7649">23837 4837 0,'100'25'15,"-51"24"-15,1 26 16,24-1-16,-24 50 16,-50-25-16,49 1 15,-49 24-15,0-50 16,0 25-16,0 0 16,-24 1-16,-51 24 15,-24 0-15,-25 0 16,0 0-16,0 0 15,25-124-15</inkml:trace>
  <inkml:trace contextRef="#ctx0" brushRef="#br0" timeOffset="78637.8522">21754 4539 0,'99'0'125,"25"0"-125,74-49 15,1 49-15,-1-100 16,1 51-16,24-1 15,-74 50-15,-25-74 16,-50 74-16,-24 0 16,-25-25-16,-50 25 62</inkml:trace>
  <inkml:trace contextRef="#ctx0" brushRef="#br0" timeOffset="79253.2477">24011 3547 0,'0'0'16,"0"-25"-16,0 50 31,0 74-15,0-49-1,0-25-15,0 24 16,0-24 0,50-25 15,-1 0-31,-24 0 16,25 0-1,-26 0-15,-24 25 16,25-25-16,25 0 15,-25 50 1,24-26 15,-49 1-15,0 25 15,0-25-31,-49-25 16,-1 49-16,25-49 15,0 0 1,-49 0 15,24 0-15</inkml:trace>
  <inkml:trace contextRef="#ctx0" brushRef="#br0" timeOffset="79545.7367">24185 3349 0,'124'0'47,"24"-25"-31,-24 25-16,25 0 15,-50-50-15,1 50 16,-26 0-16,1 0 16,-51 0-16,-48 0 31,-26 0-16</inkml:trace>
  <inkml:trace contextRef="#ctx0" brushRef="#br0" timeOffset="84261.0762">17264 8657 0,'0'25'234,"0"49"-218,0-24-16,0-1 16,0 1-16,0 24 0,0-24 15,0 0 1,0 24-16,0-24 0,0-1 16,0 1-16,0-25 15,0 24-15,0 1 16,0-25-1,0-1 17,0 26-17,25-25 48,-25 0-48,0 24-15</inkml:trace>
  <inkml:trace contextRef="#ctx0" brushRef="#br0" timeOffset="86271.6384">17066 8682 0,'-25'0'15,"25"-25"1,49 25 140,26 0-140,-26 0-1,-24 0-15,25 0 16,-50 25-16,49-25 16,-49 49-16,25-49 15,-25 25-15,0 0 16,25 24-16,-25-24 16,0 0-16,0 25 15,0-26-15,0 1 16,0 0-16,0 25 15,0-25-15,0-1 16,0 26-16,0 0 16,0-1-1,-25-24 1,25 25-16,-49-26 0,49 1 16,-50 25-1,25-50-15,-24 49 0,24-49 16,25 25-16,-25-25 15,50 0 79,0 0-94,-1 0 16,26 0-16,0 0 0,24 0 15,-24 0-15,-1 0 16,-24 0-16,25-49 16,-25 49-16,-1 0 15,26 0 1,-25-25-16,0 25 0,24 0 16,1-50-16,-1 1 15,1 24-15,24-25 16,-24 25-16,-25-24 15,0 49-15,-25-50 16,49 50-16,-49-49 16,0 24-16,-25 25 62,1 0-62</inkml:trace>
  <inkml:trace contextRef="#ctx0" brushRef="#br0" timeOffset="87016.6167">17165 8558 0,'49'-25'0,"1"25"0,-25-50 16,0 1-1,24 49-15,-24 0 0,0 0 16,24-25-16,1 25 16,0 0-16,-1 0 15,1 0-15,0 0 16,24 0-16,25 49 16,-74-24-1,25-25-15,-26 50 16,1-50-16,25 49 15,-25-49-15,24 75 16,-49-50-16,50 24 0,-50-24 16,25 25-1,-25-26-15,49 1 16,-49 50-16,25-75 16,-25 49-16,0 1 15,0-25 1,0 0 31,0 24-32,-25-49 1,25 25 0</inkml:trace>
  <inkml:trace contextRef="#ctx0" brushRef="#br0" timeOffset="87849.6115">16396 8855 0,'25'0'78,"0"-49"-78,-1 49 16,26 0-16,24 0 15,-24 0-15,49-25 16,-24 25-16,-1 0 16,0 0-16,-24 0 0,0 0 15,-26 49 1,26-49-16,-25 0 0,0 25 16,24-25-16,1 0 15,-25 0 1,24 0-1,1 0 1,-75 0 15</inkml:trace>
  <inkml:trace contextRef="#ctx0" brushRef="#br0" timeOffset="88290.4657">16197 9277 0,'50'0'47,"0"0"-47,24 0 15,1 0-15,24 0 16,25-25-16,0 25 16,74-74-16,1 74 15,-75-75-15,24 75 16,-73 0-16,-25 0 16,-26 0-16,26 0 15</inkml:trace>
  <inkml:trace contextRef="#ctx0" brushRef="#br0" timeOffset="89212.706">17735 7268 0,'25'0'78,"0"0"-78,25 0 15,-1 0-15,50-25 16,1 25-16,24 0 16,49 0-16,26 0 15,-1 0-15,1 0 16,-1-50-16,0 50 15,-24 0-15,-50 0 16,25 0-16,-25 0 0,-50 0 16,-24 0-16,24 0 15,-49 0-15,0 0 16,0 0-16,-25-49 16,49 49-16,-73 0 78,-51 0-78</inkml:trace>
  <inkml:trace contextRef="#ctx0" brushRef="#br0" timeOffset="90516.833">15453 8409 0,'0'25'0,"50"-25"15,-25 24-15,0-24 16,-25 25 0,49-25-1,-24 0 1,-25-25 0,25-24-1,-25 24 1,49-25-1,1 50 17,-25 25-17,-25 0 1,49 0-16,-49 49 0,25-24 16,-25-1-1,0-24-15,0 0 0,0 49 16,0-98 31,-25 24-32,25-75-15,0 50 16,0 1-16,0-26 16,25 50-1</inkml:trace>
  <inkml:trace contextRef="#ctx0" brushRef="#br0" timeOffset="91216.2923">15478 9128 0,'0'0'0,"25"0"0,-25 50 47,0-1-47,0 26 15,0-1-15,50-24 0,-50-25 16,49-25-16,-24 0 16,25 0 15,-50-25 0,24 25 0,1 0-15,25 0 0,-50 25-16,49-25 15,1 0-15,-25 0 16,0 0-16,24 0 0,-24-50 31,-25 0-15,0 26-16,-25-1 0,-24-50 15,-1 51 1</inkml:trace>
  <inkml:trace contextRef="#ctx0" brushRef="#br0" timeOffset="92458.6528">18405 9128 0,'-25'0'0,"0"0"32,-24 0 30,74 0 16,-1 0-78,1 0 16,0 0-16,49 0 0,1 25 15,-1-25 1,26 0-16,24 0 0,74 0 16,-49 0-16,-25 0 15,0 25-15,-50-25 16,-24 0-16,-25 0 16,0 49-16,49-49 15,-24 0 16,-50 25-15,49-25-16,-24 0 16,0 0-1,-25 25 1,49-25-16,1 0 31,0 0-15,-1 0-1,-24 0 1,-25 50 31,0-75 31</inkml:trace>
  <inkml:trace contextRef="#ctx0" brushRef="#br0" timeOffset="93149.2316">20166 8954 0,'0'-24'31,"-49"-26"0,49 75 47,0 0-78,0 24 16,0 26-16,0-1 15,0 25-15,0 1 16,0-26-16,0 0 16,0 1-16,0 24 0,0 0 15,0 0-15,0-24 16,0-1-16,0 1 16,0-26-16,0 1 15,0 0 1</inkml:trace>
  <inkml:trace contextRef="#ctx0" brushRef="#br0" timeOffset="94087.3271">20241 8905 0,'0'-25'32,"24"25"-1,1 0-31,0 0 16,25 0-16,24 0 15,-24 25-15,-1-25 16,26 74-16,-51-24 15,1 0-15,25-1 16,-25-24-16,-25 25 16,74-26-16,-74 26 0,50-25 15,-50 24 1,25 1-16,-25 24 0,0-24 16,49 0-16,-49-1 15,0-24-15,0 25 16,0-26-16,0 1 15,0 25 1,-25-50-16,25 49 16,-49-49-16,-1 25 15,25-25-15,1 0 16,-51 50-16,50-50 16,0 0-16,-24 25 15,-1-25-15,1 0 16,-1 0-16,0 0 15,1 0-15,-1 0 0,1 0 16,24 0-16,0 0 16,-25 0-16,1 0 15,49 24 1,-25-24 0,75 0 62,-26 0-63</inkml:trace>
  <inkml:trace contextRef="#ctx0" brushRef="#br0" timeOffset="94485.3363">21034 9575 0,'25'0'31,"0"0"-31,49 0 16,1-25-16,-1 25 15,1 0-15,-1 0 16,25-25-16,25 25 15,-24 0-15,-1 0 16,-25 0-16,-24 0 16,-25 0-16</inkml:trace>
  <inkml:trace contextRef="#ctx0" brushRef="#br0" timeOffset="96552.9559">15602 7392 0,'-49'0'0,"73"0"125,26 0-109,-25 0-16,24 0 16,1 0-16,0 0 15,-1 0-15,26 0 16,-1 49-16,0-49 15,1 0-15,-1 0 16,1 25-16,-1-25 16,1 50-16,-1-50 0,0 49 15,1-49 1,-1 0-16,1 0 0,24 25 16,-50-25-16,26 0 15,24 50-15,-25-50 16,1 0-16,-1 25 15,1-25-15,-1 0 16,1 0-16,24 0 16,0 0-16,0 0 15,-24 0-15,-1 0 16,-24 49-16,-1-49 16,26 0-16,-26 25 15,1-25-15,-1 0 16,1 0-16,24 0 15,-24 50-15,25-50 16,-26 0-16,1 0 0,-1 0 16,-24 0-16,25 0 15,-25 24-15,-1-24 16,26 0-16,24 0 16,1 0-16,-1 0 15,-24 0-15,-1 0 16,-24 0-16,0 0 15,25 0-15,-26 0 16,1 0-16,0 0 16,25 50-16,-26-50 15,1 0-15,50 0 16,-50 0-16,-1 0 0,26 0 16,0 0-1,24 25-15,-24-25 16,-26 0-16,1 0 0,25 0 15,-1 0-15,1 0 16,-25 0-16,0 0 16,24 0-16,-24 0 15,25 0 1,-50 49 46,-100-24-62</inkml:trace>
  <inkml:trace contextRef="#ctx0" brushRef="#br0" timeOffset="97583.6717">18479 10120 0,'25'0'31,"0"0"-31,25 0 16,-1 0-16,26 0 15,-1 0-15,1 0 16,24 0-16,50 0 15,-25 0-15,24 0 16,-48 0-16,-1-24 16,-49 24-16,-1 0 0,1 0 15,-1 0 1,-24 0 0,25 0-1,-100 0 48</inkml:trace>
  <inkml:trace contextRef="#ctx0" brushRef="#br0" timeOffset="98234.7416">17636 10120 0,'0'-49'0,"25"49"15,25 0-15,-26 0 16,-24 25 0,0 49-1,0 25-15,-24 0 0,24-49 16,0-75 31,0-49-32,24-1-15,-24 1 16,75 0-16,-75 49 16,49 25-16,1 49 62,-50 1-62,50 24 16,-50-24-16,74 0 15,0-1-15,-24 1 16,0-50-16</inkml:trace>
  <inkml:trace contextRef="#ctx0" brushRef="#br0" timeOffset="100655.754">13320 7714 0,'0'-25'78,"50"25"-15,-25 0-48,24 0-15,1 0 16,24 0-16,1 0 15,-1 0-15,0 25 16,50-25-16,-24 0 16,-26 50-16,25-50 15,0 0-15,26 49 16,-26-49-16,0 0 16,0 0-16,0 0 15,1 50-15,-26-50 16,0 0-16,1 50 15,-26-50-15,1 0 16,24 49-16,-24-49 0,0 0 16,24 0-16,1 0 15,24 0-15,0 0 16,-25 0-16,26 0 16,-26 0-16,0 25 15,1-25-15,-1 0 16,1 0-16,24 0 15,-25 50-15,1-50 16,-1 0-16,1 0 16,-1 0-16,0 25 0,1-25 15,-1 49 1,-24-49-16,-25 25 0,24-25 16,26 50-16,-26-50 15,1 0-15,24 0 16,1 49-16,-26-49 15,26 0-15,-1 0 16,1 0-16,24 0 16,-25 0-16,1 25 15,-1-25-15,25 0 16,25 0-16,-49 0 16,24 0-16,-25 0 15,1 0-15,-1 50 16,1-50-16,-1 24 15,-24-24-15,-1 50 16,1-50-16,24 0 0,-24 25 16,-1-25-16,26 0 15,-1 0-15,1 0 16,24 0-16,0 0 16,-24 49-16,-26-49 15,1 0-15,-25 0 16,-1 0-1,26 0 1,0 0 0,-26 0-1,-48 50 32,-26-50-31</inkml:trace>
  <inkml:trace contextRef="#ctx0" brushRef="#br0" timeOffset="102551.4165">22423 6400 0,'-24'0'15,"-1"0"32,74 0 31,26 49-78,49-49 16,25 50-16,-75-50 15,1 25-15,-1-25 16,0 49-16,-24-49 16,0 0-16,-50 25 0,24-25 15,-24 25 48,-24-25-48</inkml:trace>
  <inkml:trace contextRef="#ctx0" brushRef="#br0" timeOffset="104855.7989">22002 9302 0,'0'-25'62,"0"50"63,0 24-109,0-24-16,25 25 31,-25-25-31,0 24 16,49-49-1,-49 50-15,0-25 16,0 24-16,0-24 16,0 0-16,0 24 15,0 1 1,0 0-1,0-1 1,0 1 0,0-25-1,-25 24-15,25-24 16,-24-25 0,24 25-16,-50-25 15,50 50-15,-25-50 16,25 24-16,-49-24 15,49 25-15,-25-25 16,25 25-16,-50-25 16,50 50-16,-25-50 15,25 24-15,-49-24 16,24 25 0,0-25 46,25 50 16,25-50-47,-25 25-31,50-25 16,-1 0-16,-24 0 16,0 0-16,0 0 15,24 24-15,-24-24 0,0 0 16,49 0 0,-49 0-16,25 0 15,-26 0 1,26 0-16,-50-24 15,50 24-15,-26 0 16,-24-50 0,25 50-1,25-25 1,-1-24 0,1-1-16,-25 25 15,24-24 1,1-1-16,-50 25 31,25 25-31,-25-25 0,49-49 16,-49 49-1,50-25-15,-50 26 16,75-1-16,-75-25 16,24 25-16,26-24 15,-25-1 1,-25 1-1,49 24-15,-49 0 16,25-25-16,-25 26 16,0-1-16,0-25 15,25 25 1,-25 1-16,0-26 16,0 25 30,-50 25 1,26 0-31</inkml:trace>
  <inkml:trace contextRef="#ctx0" brushRef="#br0" timeOffset="105717.3682">22275 9128 0,'0'0'0,"-50"-49"0,25 24 32,25 0 14,-49 25-14,-26 0-17,50 0-15,25 25 16,-49-25-16,49 25 16,49-25 109,-49 24-125,75-24 15,-50 0-15,-1 50 16,26-50-16,0 0 15,-26 50-15,26-50 16,0 24-16,-26-24 16,1 50-16,25-50 15,-25 25-15,24 24 16,26-24 0,-51 25-1,-24-25 1,25-25-16,-25 24 15,50-24 48,-50 25-32,-50-25 32</inkml:trace>
  <inkml:trace contextRef="#ctx0" brushRef="#br0" timeOffset="106481.1609">20811 10269 0,'75'0'47,"-51"-25"-32,51 25-15,-50 0 16,24 0-16,1 0 16,-1 0-16,1 0 15,24 0-15,-24 0 16,0 0-16,-1 0 16,1 0-16,-25 0 15,49 0 1,-49 0-1,0 0 1,24 0 0</inkml:trace>
  <inkml:trace contextRef="#ctx0" brushRef="#br0" timeOffset="107097.8671">20389 10468 0,'25'24'16,"25"1"15,-25-25-15,-25 50-16,24-50 15,51 0 1,-50 0-16,-1 0 16,-24-25-16,50 25 15,0 0 32,-50 74-31,0 50-16,0 25 15,-75 74-15,1 50 16,-1-74-16,26-50 0,49-100 16,-25-49-16,25-74 46,-50-1-46,50-73 16,50-26-16,24 0 16,26 25-16,-1 50 15,-49 25-15</inkml:trace>
  <inkml:trace contextRef="#ctx0" brushRef="#br0" timeOffset="108964.8363">22870 9649 0,'25'0'31,"0"0"126,24 0-142,26 0 1,-26 50-1,26-50-15,24 24 16,25-24-16,25 75 0,-1-26 16,1 1-16,-49 0 15,24-1-15,-25-24 16,0 25-16,-49-1 16,-26-49-16,26 50 15,-25-50-15,-25 50 16,74-50-16,-74 49 15,50-49-15,-50 25 16,25-25 15,24 0 79</inkml:trace>
  <inkml:trace contextRef="#ctx0" brushRef="#br0" timeOffset="109467.2562">24681 9773 0,'0'0'0,"-50"0"16,50 25 15,0 24-31,0 1 16,-50 49-16,50 1 15,-74 123-15,0-25 16,24 1-16,0 24 15,1-50-15,49-48 16,-50-1-16,50-25 16,0-25-16,0-24 15,0-1-15,0-24 16,0 25 0,0-1-16,-25-49 78,25-49-63</inkml:trace>
  <inkml:trace contextRef="#ctx0" brushRef="#br0" timeOffset="110208.8462">24705 9996 0,'25'0'31,"25"0"-15,-1 0-16,-24 0 15,0 0-15,25 25 16,-1 25-16,1-25 15,0 49-15,-1 0 16,1 1-16,-50-1 16,25 1-16,-25 49 15,0-25-15,0-25 16,0 1-16,0 24 0,0-25 16,0 1-16,0-1 15,0-24-15,-50-1 16,50-24-16,-50 25 15,1-25-15,-1-25 16,1 74-16,-1-74 16,0 25-16,1-25 15,-26 0-15,26 49 16,-1-49-16,0 0 16,1 0-16,-1 0 15,-24 0-15,24 0 16,25 0-16,-24 0 15,24 0 1,25-24 0</inkml:trace>
  <inkml:trace contextRef="#ctx0" brushRef="#br0" timeOffset="111029.7135">25226 11088 0,'50'0'78,"24"0"-78,1 24 15,24-24-15,0 0 16,25 50-16,-25-50 16,1 0-16,-1 50 15,50-50 1,-75 0-16,1 49 0,-1-49 15,0 0 1,26 25-16,-26-25 16,-24 50-16,-26-50 0,1 0 15,25 0-15,-100 25 47,-74-25-47,-25 0 16</inkml:trace>
  <inkml:trace contextRef="#ctx0" brushRef="#br0" timeOffset="111671.8992">22374 11410 0,'49'0'16,"26"0"-16,24 0 15,50 0-15,25 0 16,-1 0-16,1 0 15,-25 0-15,-1 50 16,-24-50-16,0 0 16,-49 0-16,-25 0 15,-26 0-15,1 0 16,-50 0 46,-49 49-62</inkml:trace>
  <inkml:trace contextRef="#ctx0" brushRef="#br0" timeOffset="112331.3376">22076 11881 0,'75'0'0,"-26"0"15,1 0-15,-25 0 16,24 0-16,1 0 16,-25 0-16,-1 0 15,-24 50 1,0-25-16,0 24 16,-24 1-16,-26 0 15,25-1-15,-24 26 16,24-50-16,25-1 15,-25-24-15,25 50 16,0 0 0,0-26-1,0 1 1,50 25 0,-26-50-16,26 0 15,-25 0-15,0 0 16,24 0-16,26 0 15,-51 0-15,1 0 16,0 0-16,25 0 16</inkml:trace>
  <inkml:trace contextRef="#ctx0" brushRef="#br0" timeOffset="112563.9474">22275 12229 0,'24'0'16,"51"0"-1,-26 0-15,51-50 16,-26 50-16,25 0 15,-24 0-15,-26 0 16,-24 0-16</inkml:trace>
  <inkml:trace contextRef="#ctx0" brushRef="#br0" timeOffset="115331.5905">18504 13667 0,'0'75'125,"0"-26"-109,0 26-16,25-1 15,-25-24-15,75-1 16,-51-24-16,1-25 16,25 25-16,-1-25 15,1 0-15,24 0 16,1-25-16,-1-24 16,-49 24-16,0 0 15,-25-25-15,49 26 16,-49-1-1,0 50 64,0 24-64,25 26-15,-25-1 16,75 0-16,-26 50 15,1-24-15,-1-1 16,1-49-16,49-1 16,-49-49-16</inkml:trace>
  <inkml:trace contextRef="#ctx0" brushRef="#br0" timeOffset="115782.4117">20092 14362 0,'0'-25'15,"0"0"1,0 0-16,0-24 16,49 24-16,-49 0 15,0-24-15,0 24 16,0-25-16,0 1 15,0-1-15,0 0 0,0 1 16,-24-26 0,24 26-16,-25 24 0,25-25 15,-25 50-15,25-24 16,-50 24 15,50 49 16,25 1-47,-25 24 16,25 1-16,-25-26 15,50 26-15,-50-26 16,49 1-16,1-1 16,-25-24-16,-1-25 15,51 50-15,-26-50 0</inkml:trace>
  <inkml:trace contextRef="#ctx0" brushRef="#br0" timeOffset="116097.8282">20538 14064 0,'50'0'47,"-1"0"-47,-24-74 15,50 24 1,-75 1-16,0 24 31,-50 25-31,25 0 16,0 0 0,-24 0-16,49 25 15,0 24 1,0 26-1,0-51-15,49-24 16,26 75-16,-25-75 16,-1 0-16,1 0 15,-1 0-15</inkml:trace>
  <inkml:trace contextRef="#ctx0" brushRef="#br0" timeOffset="116334.7424">20935 13891 0,'0'24'16,"50"1"15,-1-25-15,1 0-1,-25-25 32,-25-24-31</inkml:trace>
  <inkml:trace contextRef="#ctx0" brushRef="#br0" timeOffset="116688.6123">21183 13940 0,'25'0'31,"-25"-25"-15,50-49-1,-50 49-15,-50 25 31,25 0-15,0 0-16,1 0 16,24 50-1,0-1-15,0-24 16,0 0-16,0 25 16,0-26-16,24-24 15,26 50-15,-25-50 16,0 0-16,24 0 15,1 0-15,-25 0 16</inkml:trace>
  <inkml:trace contextRef="#ctx0" brushRef="#br0" timeOffset="116960.2788">21456 13841 0,'0'0'0,"50"50"16,-26-50 0,-24 24-1,25-24 1,-25-49 31,50-26-47,-50 26 0,0-1 15,0 25-15,0-24 16,25 49 0</inkml:trace>
  <inkml:trace contextRef="#ctx0" brushRef="#br0" timeOffset="117395.1747">21258 13866 0,'0'49'31,"24"-24"-15,1 25-16,25-25 16,-25 24-16,-25-24 15,74 0-15,-74 24 16,25-49-16,-25-24 47,0-26-32,25-24-15,-25-1 16,0 1-16,74-1 16,-74 26-16,50 49 15,-50-50-15</inkml:trace>
  <inkml:trace contextRef="#ctx0" brushRef="#br0" timeOffset="117711.4219">21704 13742 0,'25'0'16,"-100"-50"-16,175 100 16,-150-50-16,149 0 15,-49 0-15,-25 0 16,24-50 0,26 1-1,-75 24 1,-25 50 31,25 49-32,0 0-15,0 26 16,0-1-16,25-25 16,0 1-16,24-75 0,-24 24 15,0-24 1,24-24-16,1-76 0,0-48 15,-50-26-15,74-24 16,-74-1-16,0-49 16,0 0-16</inkml:trace>
  <inkml:trace contextRef="#ctx0" brushRef="#br0" timeOffset="117873.0456">22349 12452 0,'0'124'0,"0"-248"15,0 198 1,74 50-16,-74 25 15,75 25-15,-75-25 0,99-25 16,-49-50 0,-26 1-16,26-26 0,-50 1 15,50-25-15,-50 24 16</inkml:trace>
  <inkml:trace contextRef="#ctx0" brushRef="#br0" timeOffset="118163.8116">20241 15627 0,'0'0'0,"-50"25"15,50 24-15,-25-49 0,100 0 31,98-24-15,100-125-16,99-75 16,99-48-16,1-26 15,49 0-15,-50-24 16,0 24-16,-198 174 16,-74 50-16,-75 24 15,-50 50-15,-49 0 16</inkml:trace>
  <inkml:trace contextRef="#ctx0" brushRef="#br0" timeOffset="119451.8469">9798 16470 0,'0'0'0,"0"-24"16,25-1-16,24-25 15,1 50-15,24-25 16,-24 25-16,-25 0 16,24 75-16,-49-1 15,0 25-15,0 1 16,0-26-16,0-24 0,0-26 16,-24 26-1,123-149 16,25 0-31,25-25 16,-1 49-16,-73 50 16</inkml:trace>
  <inkml:trace contextRef="#ctx0" brushRef="#br0" timeOffset="120081.4923">10864 16446 0,'0'-50'31,"-24"25"-31,24-25 16,0 1-16,-50-26 15,50 51-15,-25-26 16,25 0-16,-99-24 15,74 24-15,-24-24 16,24 0-16,-25-1 16,25 26-16,-24 24 15,49 74 32,0 26-47,49 49 16,1 25-16,0-50 15,-26 0-15,51-25 16,-26-24-16,1 25 16,24-51-16,-24-24 15,0 0-15,-1 0 16,1 0-16,-1-24 16,1-26-16,-25-25 15,25 26-15,-50-1 16,0 1-16,0 24 15,0-25-15,0 25 16,0 1-16,-75-26 16,50 50 15,25 74-15,0-24-16,0 0 15,50-1-15,0 1 16,-1-50-16,26 49 15,-26-49-15,1 0 16,24 0-16,-49-24 16,-25-26-16</inkml:trace>
  <inkml:trace contextRef="#ctx0" brushRef="#br0" timeOffset="120733.4659">11460 15875 0,'49'25'15,"-24"0"1,25 24-16,-25-24 16,-1 25-16,26-50 15,-25 24-15,24-24 16,1-49 15,-50 24-15,0-49-16,0 24 0,-25 0 15,25 26-15,-25 24 16,25-50-16,0 0 31,0 26-15,75 24-16,-26 0 16,-24 0-16,0-25 15,25 25 1,-50 74 78,0-49-94,0 25 15,74-50-15,-49 0 16,0-50-16,24-24 15,-49-1-15,50 1 16,-50-1-16,0 1 16,0-1-16,0 1 15,0 0-15,-75-26 16,75 51-16,-24 24 16,24 75 15,24 24-16,1 0-15,50 50 16,-1 1-16,-24-51 0,24 25 16,1-24-1,-51 49-15,-24-50 0,0-24 16</inkml:trace>
  <inkml:trace contextRef="#ctx0" brushRef="#br0" timeOffset="120981.2101">11261 17636 0,'0'0'0,"-74"25"16,74 0-16,-25-25 0,75 0 31,99-124-31,49-50 15,0 0-15,75-49 16,-25 0-16,0 0 16,-49-1-16,-26 76 15,-73 48-15,-100 76 16</inkml:trace>
  <inkml:trace contextRef="#ctx0" brushRef="#br0" timeOffset="136342.5948">21332 2108 0,'0'0'16,"50"50"-16,-1-50 16,-24 74-16,25-24 15</inkml:trace>
  <inkml:trace contextRef="#ctx0" brushRef="#br0" timeOffset="138103.6566">24532 2629 0,'0'-49'63,"-25"49"-1,25-25-46,-50 25-1,26 0 1,-26 0 0,0 0-1,1 0-15,24 0 16,0 0-16,0 0 15,-24 0-15,24 0 16,0 25-16,-24-25 16,24 49-16,-25-24 0,-24 50 15,24-26-15,0 1 16,-24-1-16,49 1 16,0-25-16,-24 24 15,49 1-15,-50 0 16,50-1-16,-49 26 15,49-1-15,0 0 16,0-24-16,-25 24 16,25 1-16,0 24 15,25 25-15,-25-25 16,99 1-16,-50 24 16,1-50-16,0 0 15,-1-24-15,1-25 16,-25 24-16,24-24 0,-24 25 15,25-25-15,-25-1 16,24 26-16,-24-50 16,49 50-16,-24-50 15,24 0-15,1 0 16,-1 0-16,1 0 16,-26 0-16,1 0 15,-1 0-15,1 0 16,24-25-16,-24-25 15,0 25-15,24-24 16,-49-50-16,25-25 0,-1-50 16,1-49-16,-50 24 15,49-24-15,-49 25 16,0 24-16,0 0 16,0 50-16,-24-25 15,-26 1-15,25 24 16,-49-25-16,-1 25 15,-24 0-15,-25 25 16,-25-1-16,-24 1 16,-75 49-16,-50 50 15,-25 0-15,-173 249 16</inkml:trace>
  <inkml:trace contextRef="#ctx0" brushRef="#br0" timeOffset="164409.0391">12452 6102 0,'-50'0'15,"100"0"-15,-149 74 0,49 1 16,25-75 0,-49 49-16,49-49 15,25 50-15,-74-25 16,24 24-16</inkml:trace>
  <inkml:trace contextRef="#ctx0" brushRef="#br0" timeOffset="164564.9877">11881 6524 0,'-74'0'31,"248"-25"-31,-274 50 0,1-100 0,50 26 0,24-1 16,25 25-16,-75 25 16,51 0-1,-1 50 1,25-1-16,-75 1 15,75 0-15,0-1 16,-24 1-16</inkml:trace>
  <inkml:trace contextRef="#ctx0" brushRef="#br0" timeOffset="165054.4996">11361 6697 0,'-50'0'16,"25"0"15,75 25 79,-1 0-110,1 24 0,49 26 15,25-25-15,0 24 16,-25 0-16,1-24 16,-51-50-16,-24 0 15,0 0 1,24-124-1,-49-25 1,100-124-16,-51-74 16,1 25-16,0 49 15,-1 124-15,1 74 16,-50 51-16,49 24 16,-49-50-16,25 50 15,25 50 16,-50-26-31</inkml:trace>
  <inkml:trace contextRef="#ctx0" brushRef="#br0" timeOffset="167061.8781">27632 5730 0,'-24'0'0,"-1"0"31,0 0-15,-25 0 15,50-50 0,0 1-31,50-75 16,0 24-16,-1 1 16,1 74-16,-25 25 15,-1 0-15,26 0 16,-25 25-16,24 74 15,1 75-15,-50 74 16,50-25-16,-50-24 16,0-100-16,0-25 15,49-98 32,1-26-47,0-49 0,74 0 16,0-25-16,-25 0 15,0-1 1,-49 1-16</inkml:trace>
  <inkml:trace contextRef="#ctx0" brushRef="#br0" timeOffset="167592.7212">28377 4837 0,'0'0'0,"0"-50"16,0 25-1,0-24 1,24 49-16,26 0 15,24-25-15,1 25 16,24 0-16,25 0 16,25 25-16,-50-25 15,25 74-15,-49-74 16,-26 50-16,1-50 16,-75 0 15,0-25-31,-24-25 0,-26-24 15,1-25-15,49 0 16,-25-1-16,50 26 16,-74 0-16,74 24 15,-25 25-15,25 50 47,-50 149-31,50 98-16,0 26 15,-49 25-15,49-1 16,0-24-16,49-125 16,1-24-16,0 0 15,-50-99-15</inkml:trace>
  <inkml:trace contextRef="#ctx0" brushRef="#br0" timeOffset="167944.9917">28674 7367 0,'0'0'0,"0"25"0,0-75 32,75-123-32,98-224 15,125-75-15,-25 1 16,0 74-16,-50 50 16,-25 99-16,-74 74 15,0 50-15,-49 25 16,-1 99-16,-74-25 15,25 25-15,-25 50 16,-25 24-16,-24-24 0</inkml:trace>
  <inkml:trace contextRef="#ctx0" brushRef="#br0" timeOffset="235629.6228">5631 4638 0,'0'0'0,"-50"0"16,25 0 31,25 25 47,50 0-94,-1 25 15,-24-1-15,25-24 16,-25 25-16,24-50 16,-24 0-16,25 0 15,24-25-15,25-99 0,25-75 16,25-73-16,25-51 15,-1-49-15,1 99 16,-25-24-16,-50 98 16,-24 50-16,-51 100 15,26 49 1,-50 74 0,0 1-16</inkml:trace>
  <inkml:trace contextRef="#ctx0" brushRef="#br0" timeOffset="237173.2769">4490 6871 0,'0'0'0,"-25"-50"15,99 100 79,-24-25-78,-1 24-16,1-24 15,24 25-15,-24-50 0,-25 25 16,0-25-16,24 0 15,-24 0-15,0 0 16,49-50-16,-24 25 16,0-49-16,-1 24 15,26-24-15,-26-26 16,-24 26-16,-25 24 16,74 1-16,-74 24 15,50 25-15,-50-50 16,50 50-16,-50-24 15,24 24-15</inkml:trace>
  <inkml:trace contextRef="#ctx0" brushRef="#br0" timeOffset="239971.5091">11857 8558 0,'0'0'0,"-25"0"16,0 0 15,-25 0 1,50-25 30,0 0-46,50-74-16,0 0 0,74-50 15,-50 25-15,100-75 16,-50 1 0,49-25-16,-24-1 0,50 26 15,-51 24-15,-24 75 16,-49 25-16,-1 24 15,-49 25-15,0 25 16,25-49-16,-1-1 16,1 25-1,-1-24 1,-73 49 62,-26 0-78,25 0 16,0 0-16,-24 0 15,-26 0-15,26-25 16,24 25-16,0 0 16,-25 0-16,26 0 15,-1 0-15,0 0 16,25-25 31,50 25-32,-1-50-15,26 50 16,-1-49-16,1 49 16,-1 0-16,-24 0 15,-1 0-15,1 0 16,-25 0-16,24 0 15,-49 49 1,50 26-16,-50 24 16,0 50-16,0-50 15,0-74-15</inkml:trace>
  <inkml:trace contextRef="#ctx0" brushRef="#br0" timeOffset="247680.6071">16197 11013 0,'75'0'157,"-26"50"-142,1 24-15,25-24 16,-26 0-16,1 24 16,-1-24-16,1-1 15,0 1-15,-26-25 16,1-25-16,25 49 0,-1-49 15,26 0-15,-1-25 16,50-24-16,-25-1 16,25 1-16,-24-26 15,24-24-15,0 24 16,0 1-16,-50 49 16,-24-24-16,-25 49 15,24-25-15,1 25 16</inkml:trace>
  <inkml:trace contextRef="#ctx0" brushRef="#br0" timeOffset="252091.4046">19745 11212 0,'0'0'0,"-25"0"109,0 0-109,25 25 16,-74 24-16,49 26 15,-25 49-15,0-25 16,-24 25-16,0 49 16,-26 1-16,1 0 15,0 24-15,0-49 16,0 0-16,-1-25 16,26-50-16,24 25 0,-24-49 15,24 0 1,25-1-16,-24-49 0,49 50 15,0-75 126,0 0-78,0 0-48,0 1 1,0 48 46,0 26-62,25 25 16,24-1-16,-49 0 16,50-49-16,-25-25 31,0 0-16,24-25 1,-24-24-16,25-26 16,-1 26-16,1-1 15</inkml:trace>
  <inkml:trace contextRef="#ctx0" brushRef="#br0" timeOffset="324724.6201">2604 6524 0,'-24'0'16,"-1"0"-1,50 0 95,24 0-110,-24 0 15,25 0-15,24 0 16,-24 0-16,49 0 16,-49 0-16,24 0 15,0 0-15,26-25 16,-26-25-16,25 25 16,-49 25-16,24-24 15,-24-1-15,-25 25 16,-1 0-16,1 0 15,0 0-15,-25-25 172</inkml:trace>
  <inkml:trace contextRef="#ctx0" brushRef="#br0" timeOffset="325480.5216">5085 6300 0,'-25'0'16,"50"0"78,49 0-79,1 0-15,-1 0 16,-24 0-16,24 0 16,25 0-16,50 0 15,-50 0-15,-24 0 16,-1-24-16,-49 24 15,0 0-15,-25-25 172</inkml:trace>
  <inkml:trace contextRef="#ctx0" brushRef="#br0" timeOffset="330418.4466">12576 3820 0,'25'0'141,"0"0"-141,-1 0 15,26 0-15,0 0 16,-1-25-16,26 25 15,-26-25-15,1 25 16,24 0-16,-24 0 16,-25 0-16,-1 0 15,26 0-15,-25 0 16,0 0-16,0 0 16,24 0-16,-24 0 15,0 0-15,24-24 16,-24 24-16,0 0 15,0-25-15,24 25 16,-24 0-16,0 0 16,0 0 15,0 0-15,-1 0 30</inkml:trace>
  <inkml:trace contextRef="#ctx0" brushRef="#br0" timeOffset="332905.0353">14610 4142 0,'25'0'47,"0"0"-47,-1 0 16,26 0-1,-25 0-15,24 25 16,26-25-16,49 0 16,74-25-16,-49-24 15,25-1-15,49 1 16,-25 24-16,-24-25 15,24 25-15,-24 1 16,-25-26-16,-25 50 16,-50-50-16,-24 50 15,-25 0-15,0 0 16,-1 0-16,1-24 94,0-1-94,0 25 15,24 0-15,-24 0 16,0-25-16,25 0 16,-26 25-16,1 0 15,0 0 1,0 0-16,-50-25 219,0 25-204,25-25 1</inkml:trace>
  <inkml:trace contextRef="#ctx0" brushRef="#br0" timeOffset="344654.6145">13047 3845 0,'0'25'62,"0"24"-46,0 1-16,0 24 15,0 1 1,0 49-16,50-75 16,-25 50-16,-1-24 15,26-26-15,-50-24 16,0 25-16,0-1 16,0-24-16,0-50 140,0 1-140,0-26 16</inkml:trace>
  <inkml:trace contextRef="#ctx0" brushRef="#br0" timeOffset="345467.2493">13022 4018 0,'-24'25'94,"-1"0"-94,-25 25 15,25-1-15,-24-24 16,24 25 0,0-26-16,0 1 15,1 25-15,24-25 16,-25-1-16,25-48 109,49-26-93,-24-49-16,74 49 16,-24 1-16,-26 24 15,26-25-15,-26 25 16,-24-24-16,25 24 15,-25 25 1,0 0 47,-1 0-48,1 25 1,25 24-1,-25-24-15,-1 0 16,1 0-16,0 0 16,-25-1-16,25-24 15</inkml:trace>
  <inkml:trace contextRef="#ctx0" brushRef="#br0" timeOffset="369802.6106">5358 1736 0,'0'-24'16,"0"-1"15,-25 25 313,-25 0-329,1 0 1,-1 0 0,1 25-1,-1 49 1,25-49-16,25 24 16,0 26-16,-49-26 15,49 1-15,0 49 16,0-24-16,24 24 15,-24 0-15,25 0 16,-25-49-16,50-25 16,-1 24-1,-24-49-15,50 0 16,-26 0-16,26 0 0,-1-25 16,0-24-1,-24 24-15,24-25 16,-24 26-16,0-26 0,-1 25 15,-24 0-15</inkml:trace>
  <inkml:trace contextRef="#ctx0" brushRef="#br0" timeOffset="370432.2386">6077 1414 0,'0'0'0,"-25"-50"31,-24 50-15,49-25-16,-50 25 0,1 0 16,-1 0-1,50 25 1,-50 0-16,50 25 15,0-26 1,0 26-16,0-25 16,0 0-1,25-25-15,25 49 16,-25-49-16,-1 0 16,26 0-16,0 0 15,-1-25-15,1 25 16,-25-24-16,24 24 15,1 0-15,-25 0 16,-1 0-16,26 0 16,0 24-16,-50 1 15,0 25-15,0-25 16,0 0-16,0 24 16,0-24-16,-25 0 15,-25 24 1,1-49-16,24 0 15</inkml:trace>
  <inkml:trace contextRef="#ctx0" brushRef="#br0" timeOffset="370979.102">6474 1042 0,'50'0'15,"-26"49"1,26 1-1,0 24-15,-1-24 0,26 0 16,-51-1-16,-24-24 16,25-25-16,-25 25 15,-25-25 32,-24 0-31,-1-75-16,25 51 15,-24-1-15,24-25 16,-25 25-16,26-24 16,-26-26-16,50 26 15,-50-1-15,50 1 16,-24-26-16,24 26 0,0-1 16,0 0-16,0 1 15,0-1-15,0 25 16,24 25-16,-24-24 15,50 24-15,-25 0 16,0 0 0,49 24-1</inkml:trace>
  <inkml:trace contextRef="#ctx0" brushRef="#br0" timeOffset="371197.204">6648 1017 0,'49'-50'32,"-49"26"-17,75-26-15,-51 0 16,26 26-16,-25 24 15,0 0-15,24 0 16,-24 74 0</inkml:trace>
  <inkml:trace contextRef="#ctx0" brushRef="#br0" timeOffset="371309.6449">6970 1315 0,'0'49'32,"0"-421"-32,0 695 0,99-299 31,-49-123-31,24 25 15,-24-1-15,0 51 16</inkml:trace>
  <inkml:trace contextRef="#ctx0" brushRef="#br0" timeOffset="371999.1625">5606 3621 0,'0'0'16,"0"-24"-16,99-51 0,-25-49 15,1 50-15,49-50 0,0-75 16,74 26-16,26-51 16,-1-24-16,-49 0 15,49 25-15,-25 25 16,-49-1-16,-25 75 16,-25 75-16,-49-1 15,-25 50-15,-50 0 78,25 50-78,-50-50 0,50 49 16,-49-49 0</inkml:trace>
  <inkml:trace contextRef="#ctx0" brushRef="#br0" timeOffset="377590.8282">13519 2332 0,'0'-50'94,"-25"50"0,0 0-63,25 25-15,-50-25-16,26 25 31,24-1-16,-25-24 1,25 50 0,0 24-16,-50-74 15,50 50 1,0-25-16,0 0 16,0 24-1,0 26 1,0-1-1,0-49 1,0 0-16,0 0 16,0 24-16,0-24 15,0 0-15,25-25 16,-25 49-16,0 1 16,25 24-1,-25 1 1,0-50-16,0-1 15,25-24-15,-25 50 16,0 24 0,49-74-16,-49 50 15,25 0 1,-25-26 0,25-24-16,-25 25 15,49 25 1,-24-25-1,50 49 1,-26-24 0,1-50-1,-50 25-15,25-25 0,24 0 16,-24 0 0,-25-25-1,50-25 1,-50 25-16,0 0 15,0-49-15,0 24 16,0 1-16,0-26 16,0 1-16,0 0 15,-50-1-15,50 26 16,-25-26-16,25 26 16,-74-1-16,49 0 15,-25 1-15,26-1 0,-1 50 16,-25-49-16,25 49 15,-24 0 1,-1 0 0,50 49-1</inkml:trace>
  <inkml:trace contextRef="#ctx0" brushRef="#br0" timeOffset="378574.2327">13072 4366 0,'50'0'47,"-1"-25"-32,-24 25-15,25-50 16,24 50-16,25-74 15,-24 74-15,24-50 16,0 50-16,25-74 16,-25 24-16,50 1 15,0-26-15,0 1 16,25-1-16,-26 1 0,-24-1 16,-24 51-1,24-26-15,-25 50 0,0-74 16,0 74-1,25 0-15,-24-50 16,-1 50-16,0 0 0,-25 0 16,26-25-16,-26 25 15,0-49-15,1 49 16,-1-50-16,-24 50 16,24-25-16,-24 25 15,24 0-15,-24 0 16,0 0-16,-1 0 15,-24 0-15,25 0 16,-26 50 0,1-50-1,-25 25 79</inkml:trace>
  <inkml:trace contextRef="#ctx0" brushRef="#br0" timeOffset="379907.0614">21332 2034 0,'-25'-25'0,"25"-24"31,-49 49-15,24-25 15,0 25-15,-25 0-1,26 0 1,-26 0 0,0 0-1,1 0 1,-1 74 0,50-49-1,0 0-15,-25 24 16,25-24-16,0 0 15,0 0-15,0 24 16,0 1-16,0 0 16,0-1-16,0 1 15,0 24-15,0-49 0,50 25 16,-50-26-16,25 51 16,-25-50-16,49 0 15,1 24-15,-25-24 16,24-25-16,-24 50 15,0-50-15,25 74 16,-26-74-16,1 0 16,50 0-1,-26 0 1,-49-25-16,50 0 16,-50 1-16,49 24 15,-49-50-15,50-24 16,-50 49-1,0 0-15,0-50 16,-50-24-16,1 25 16,-1-50-16,-24 25 15,-1-25-15,26 49 16,24 26-16,25-1 16,-50 50-16,26 0 15,-26 0-15,25 0 16</inkml:trace>
  <inkml:trace contextRef="#ctx0" brushRef="#br0" timeOffset="380358.4278">20141 3373 0,'0'0'16,"50"0"15,24 0-15,1 0-16,-1 0 15,75 0-15,-25 0 16,50 0-16,-1 0 15,-24-24-15,-25 24 16,0-50-16,-74 50 16,-1 0-16,-24-50 15,25 50-15</inkml:trace>
  <inkml:trace contextRef="#ctx0" brushRef="#br0" timeOffset="381522.5762">13196 6995 0,'0'-50'62,"50"50"-62,-25-24 16,24-26 0,1 0-1,-1 25-15,1-24 16,24 49-16,1-50 15,-26 50-15,1 0 16,-25 0-16,24 0 16,-49-49 46</inkml:trace>
  <inkml:trace contextRef="#ctx0" brushRef="#br0" timeOffset="398765.4247">7441 3621 0,'0'0'0,"-49"0"16,49 75-16,-25-50 16,25 49-16,0-24 15</inkml:trace>
  <inkml:trace contextRef="#ctx0" brushRef="#br0" timeOffset="399469.1727">7392 2803 0,'-25'-25'0,"25"75"62,0 24-46,0 25-16,-50 50 16,50 0-16,0 25 15,0-1-15,0 1 16,-49 0-16,49-50 16,-50 49-16,50 26 15,-74-26-15,24-24 16,25 0-16,-24-50 0,-1 0 15,1-24-15,49-26 16,-50 1-16,50 0 16,-25-50-16,25 24 15,-50-73 63,50 24-46,-24 25-32,24-25 15</inkml:trace>
  <inkml:trace contextRef="#ctx0" brushRef="#br0" timeOffset="399769.7984">6697 5209 0,'-25'-99'15,"50"198"-15,-50-248 16,1 149-16,24-25 15,0 1 1,0-1 0,0 50 46,0 49-62,24 0 16,-24 1-16,75-1 15,-75-24-15,25-1 16,-1-49 0,26 0-1,-25 0 1,25-49-16,-1-1 16,26-24-16,24-1 15,-50 1-15</inkml:trace>
  <inkml:trace contextRef="#ctx0" brushRef="#br0" timeOffset="464709.3996">3324 9079 0,'0'-25'16,"0"50"46,49 49-46,1 0-16,24 26 15,26 24-15,49 24 16,-25 26-16,0 24 16,0-49-16,-50 0 15,0 0-15,1-25 16,-26 25-16,1-75 16,0 25-16,-26-74 15,1 25-15</inkml:trace>
  <inkml:trace contextRef="#ctx0" brushRef="#br0" timeOffset="465386.5099">4291 11187 0,'0'25'32,"0"49"-17,0 25-15,0 50 16,0-50-16,25 50 15,0-50-15,-25 25 16,49 0-16,-24 50 16,25-25-16,-1-25 15,1 25-15,-25-75 16,0 25 0,-1-74-16,-24 0 0,0 0 15,0-75 79,0 25-78</inkml:trace>
  <inkml:trace contextRef="#ctx0" brushRef="#br0" timeOffset="466402.8783">5035 15354 0,'0'0'0,"0"-50"15,25 26 1,-25-1-16,0-25 15,0 1-15,0-1 16,-49 25-16,49-24 16,0 123 93,0 0-93,0 1-16,0 49 15,-25 25-15,25-25 16,0 25-16,49 24 16,1-49-16,-25 25 15,0 0-15,-1-25 16,-24 25-16,25-75 15,0-24-15,-25-25 16,-25-50 297,25 0-298,0 0-15,0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31:26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12502 7913 0,'0'-25'31,"-25"25"63,0 0-78,-25-25-16,-24 25 15,-25 0-15,-1 0 16,-24 0-16,25 0 16,-25 0-16,-25 0 15,25 0-15,-24-25 16,73 25-16,1-25 15,49 25-15,0 0 16,-25 0-16,26 0 16,-1 0-1,-25 0 1,25 0 0,1 0-16,-26-24 15,0 24-15,1 0 16,24 0-16,0 0 15,-24 0-15,24 0 16,0 0-16,0 0 16,0 0-16,1 0 15,-1 0 1,0 0-16,0 0 16,0 0-16,-24 0 15,24 0-15,0 0 16,-24 0-16,24 0 15,-25 0-15,25 0 16,-24 0-16,-1 0 16,25 0-16,1 0 15,-1 0-15,-25 0 16,25 0 15,0 0-31,1 0 16,-26 0-16,25 0 15,0 0-15,1 0 0,-26 24 16,0-24 0,26 0-16,-1 0 15,-25 0-15,25 25 16,-24-25-16,-1 0 16,25 0-16,1 0 15,-1 0-15,0 0 16,-25 0-1,26 0 1,-1 25 0,0-25-16,0 0 15,-24 0 1,24 25-16,0-25 16,0 0-16,0 0 15,1 0-15,24 25 16,-25-25-1,0 0 1,25 24-16,0 1 16,-50-25-1,50 25 1,0 0-16,0 0 16,0 0-1,0 24 1,0-24-1,0 0-15,0 0 16,0-1-16,0 1 16,0 0-16,25 0 15,-25 0-15,50-1 16,-50 1-16,49 0 16,-49 0-16,50 0 15,-50-1-15,74 1 16,-74 0-16,25 0 15,25 0-15,-25-1 16,-1-24-16,51 25 16,-26 0-16,26-25 15,24 25-15,0 0 16,50 24-16,0-24 16,-25 0-16,50-25 15,-26 0-15,-24 0 16,-24 25-16,-1-25 15,-25 0-15,1 0 16,-26 0-16,1 0 16,-25 0-16,-1 0 15,-24 24 1,25-24-16,0 0 16,0 0-16,25 0 15,24 0-15,-24 0 16,-26 0-16,26 0 15,24 0-15,1 0 16,-26-24-16,26 24 16,-26 0-16,-24-25 15,0 25-15,0 0 16,0 0-16,-1-25 16,1 25-16,0-50 15,25 50-15,-26 0 16,1-49-16,25 24 15,-25 25-15,-1-25 16,1 25-16,0-25 16,-25 1-16,25 24 15,-25-25-15,25 25 16,-25-25 0,25 25-16,-1 0 15,-24-25 1,0 0-16,0 1 15,25-26 1,-25 25 15,0-24-31,0 24 16,0-25-16,0 25 16,0 1-16,0-1 15,0-25 16,0 25-15,0 1 47</inkml:trace>
  <inkml:trace contextRef="#ctx0" brushRef="#br0" timeOffset="428.3612">12229 8384 0,'0'-25'93</inkml:trace>
  <inkml:trace contextRef="#ctx0" brushRef="#br0" timeOffset="1531.8056">11162 6623 0,'25'0'31,"0"0"47,-25 25-62,25-1-16,-1 26 15,-24-25-15,25 0 16,0 24-16,-25-24 16,25 25-16,0-25 15,-25-1 1</inkml:trace>
  <inkml:trace contextRef="#ctx0" brushRef="#br0" timeOffset="1978.382">11013 6921 0,'25'0'63,"49"0"-63,1 0 16,49 24-16,0-24 0,-50 0 15,-24 0 1,-25 25-16,0-25 0</inkml:trace>
  <inkml:trace contextRef="#ctx0" brushRef="#br0" timeOffset="5544.4193">9475 14660 0,'25'0'31,"0"-25"-15,-25 0 0,50-25-16,-26 1 15,-24-1-15,0-24 16,0-50-16,25 0 15,0 0-15,-25-50 16,0-24-16,0 24 16,0 50-16,0-25 15,25 75 1,-25-1-16,25 26 16,-25 24-16,0 0 0,0 0 15,0 0-15,0 1 16,24 24-1,-24-25-15,-24 50 235,-1 24-235,-25-24 15,25 25-15,-24-26 16,24 26 0,-25-25-16,50 0 0,-24-25 15,24 24 95,24-98-32,51 24-78,74-24 15,-50 24-15,25 1 16,-25-1-16,25 50 16,0-49-16,-25 49 15,-24 0-15,-26 0 16,1 0-16,24 24 16,-49 1-16,25 25 15,-1-25-15,26 74 16,24 0-16,0 25 15,0 0-15,75 25 16,0 25-16,49-26 16,-25-24-16,50-24 15</inkml:trace>
  <inkml:trace contextRef="#ctx0" brushRef="#br0" timeOffset="6802.7743">17115 14387 0,'0'0'0,"0"-25"125,0-25-125,0-49 16,0 25-16,-25-26 15,1-24-15,24 50 16,0 0-16,0 24 16,0 25-16,0 0 15,0 1 1,0-1 78,0 0-48,0 0-30,0 0 0,0 1-16,0-1 15,0 0-15,0-25 16,0 1 0,0 24-1,0-25-15,0 26 16,0-1-1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31:56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12973 9947 0,'25'0'47,"-1"0"-47,1 0 16,25 24-16,-25-24 15,-1 0 1,1 0-16,0 0 15,0 0-15,0 0 16,0 0-16,-1 25 16,26-25-16,-50 25 15,25-25-15,0 0 16,24 0 0,-24 0-16,0 0 15,24 0-15,-24 0 16,0 0-16,25 0 15,-26 0-15,1-25 16,25 25-16,-50-25 16,25 25-16,-25-24 15,49 24-15,-24 0 16,-25-25 0,25 25-1,0 0 1,-1 0 15,26-25 0,-25 25-15,0 0 0</inkml:trace>
  <inkml:trace contextRef="#ctx0" brushRef="#br0" timeOffset="1544.3835">16619 9922 0,'25'25'32,"0"-1"-32,24 1 15,51 0 1,-51 0-1,1-25-15,-1 50 16,75-26-16,50 1 16,24-25-16,1 25 15,-1-25-15,1 0 0,-1 0 16,-49-25 0,-25 25-16,0 0 0,0-25 15,-74 1 1,24-1-16,-24 0 15,-1 0-15,-24 25 16,0-25-16,0 0 0,24 25 16,-24 0-1,0-24-15,0 24 16,0 0-16,-1 0 16,26 0-16,-25 0 15,0 0-15,-1 0 16,1-25-16,0 25 15,25 0-15,-26 0 16,-24-25 265</inkml:trace>
  <inkml:trace contextRef="#ctx0" brushRef="#br0" timeOffset="5601.5455">18628 9525 0,'0'0'0,"0"-25"16,0 0 0,0 1-1,0-26-15,0 25 16,0 0-16,-24-49 15,-26 49-15,25-24 16,-25-26-16,-24-74 16,0 0-16,-26 1 15,-24 24-15,-24 0 16,-1 24-16,0 1 16,0 50-16,50-1 15,-25 0-15,49 26 16,1-1-16,24 0 15,-24 0-15,24 25 16,1-25-16,24 25 16,-25 0-16,-24 0 15,0 0-15,-26 0 16,-24 0-16,-25 0 16,25 0-16,-24 50 15,98-50-15,-24 50 16,-26-1-16,1-24 15,25 0-15,-25 24 16,49-24-16,0 25 16,-49-25-16,0 24 15,24 1-15,26-25 16,-26 24-16,-24 1 16,50-25-16,-26-1 15,50 1-15,-24 0 16,49 0-16,-50 0 15,50-1-15,-49 26 16,49-25-16,-50 24 16,25-49-16,0 25 15,-24 25 1,-1-25 0,50-1-16,0 1 15</inkml:trace>
  <inkml:trace contextRef="#ctx0" brushRef="#br0" timeOffset="7861.0254">18579 12204 0,'25'0'62,"-1"25"-46,26 0-16,0 24 15,-1-49-15,1 25 16,-1 25-16,100-50 16,-25 24-16,25 1 15,25-25-15,24 0 16,25 0-16,1 0 16,48 0-16,-48 0 15,-26 0-15,1 0 16,-1 0-16,-49 0 15,-25 0-15,25 0 16,-50 0-16,0-25 16,-74 25-16,25 0 15,-26 0-15,1-24 16,0 24-16,0 0 62,0 0-46,-1 0 15,1 0-31,0 0 16,0-25-16,0 25 16,49 0-1,-24 0-15,24 0 0,-24 0 16,-1 25-16,-24-25 15,0 0-15,24 0 16,-24 0-16,0 0 16,25 0-16,-26 0 78,1 0-47,0 0-15,0 0-1,0 0 17,0 0-1,-1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03:58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8409 8310 0,'25'0'110,"-1"0"-95,1 0-15,0 0 16,0 0-16,0 0 16,24 0-16,-24 0 15,0 0-15,0 0 16,24 0-16,-24 0 15,0 0-15,24 24 16,-24-24-16,0 0 16,0 0-1,0 0-15,-1 0 16,26 0-16,-25 0 16,0 0-16,24 0 0,-24-24 15,0 24-15,25-25 16,-26 25-16,1 0 15,0 0-15,25 0 16,-26 0-16,1 0 16,0 0-16,0 0 15,0 0-15,24 0 16,-24 0 0,0 0-16,0 0 15,-1 0-15,1 0 16,0 0-16,0 0 15,0 0 1,49 0-16,-24 0 16,-1 0-16,-24 0 15,0 0-15,0 0 16,-1 0-16,1 0 16,0 0-1,0 0 1,0 0-16,24 0 0,-24 0 15,0 0-15,0 0 16,24 0-16,1 0 16,-25 25-1,24-25-15,1 0 16,-25 0-16,0 0 16,-1 0-16,51 0 0,-26 0 15,1-50-15,-25 50 16,24 0-16,-24 0 15,0 0-15,0 0 16,24 0 0,-24 0-16,0 0 15,25-25-15,-26 25 16,1 0-16,0 0 16,0-25 30,0 25-30,-1 0 0,1 0-1,0 0-15,0 0 16,0 0-16,0 0 31,-1 0-15,1 0 203,-25-24-219,25 24 15,25 0-15</inkml:trace>
  <inkml:trace contextRef="#ctx0" brushRef="#br0" timeOffset="3026.2801">1860 8359 0,'0'50'156,"0"-1"-156,0 1 16,0 0-16,0-1 16,0 1-16,0-25 15,0 24-15,0 1 16,0-25-16,0 24 16,0 1-16,25-25 15,-25 24-15,25 1 16,-25-25-16,0 0 15,25 24-15,-25-24 16,0 0-16,0 24 16,25-24-16,-1 25 15,1-25-15,-25 24 16,0-24-16,25 0 16,0 24-16,-25 1 15,0-25 1,25 0-16,-25 24 15,24-24-15,-24 0 16,0 24-16,0 1 16,0-25-16,0 0 15,0 24-15,0-24 16,0 0-16,0 0 16,0 24-16,0-24 15,0 0-15,0 0 16,0 0-16,0-1 15,0 26-15,0-25 16,-24 24-16,24 1 16,-50 24-16,25-49 15,25 0-15,-25 25 16,1-50-16,24 49 16,-25-49-16,25 25 15,-25 0-15,25 0 16,-25-1-16,25 1 15,-25 25-15,25-25 16,0 24-16,-24 1 16,24-1-16,0-24 15,-25 0-15,25 25 16,-25-1-16,25-24 16,-25 25-16,25-1 15,-25 26-15,1-50 16,24 49-16,-25-49 15,0 99-15,0-50 16,25-24-16,-25-25 16,25 49-16,-25-24 15,1 49-15,-1-25 16,0 25-16,-25-24 16,50-26-16,0 1 15,-24 0-15,-26-1 16,25 1-16,0 49 15,-24 25-15,24 25 16,-25-25-16,50 25 16,-24-75-16,-1 25 15,25 50-15,-25-25 16,25-49-16,0-1 16,0 1-16,0-1 15,0-24-15,0 24 16,0 25-16,0 0 15,0 1-15,0-1 16,0 0-16,0-24 16,0 24-16,0 0 15,0-25-15,25 1 16,-25-26-16,0 1 16,0 0-16,0-1 15,25 1-15,-25-25 16,0-1-16,24 26 15,-24 0-15,0-26 16,0 1-16,25 25 16,0-25-16,-25-1 15,0 26-15,25-25 16,-25 0-16,0 24 16,25 1-16,-1 0 15,-24-26-15,0 26 16,25-25-16,0 0 15,-25 24-15,0-24 16,0 0-16,0 24 16,0-24-16,25-25 15,-25 25-15,0 0 16,25 24-16,-25-24 16,0 0-16,0 0 15,0 24-15,0-24 16,24 0-16,-24 0 15,0 0 1,25-25 47,-25 24-48,25 1-15,-25 0 16,0 0-1,0 0-15,25-25 16,-25 24-16</inkml:trace>
  <inkml:trace contextRef="#ctx0" brushRef="#br0" timeOffset="8591.4537">843 10517 0,'50'0'78,"-50"25"-78,50-25 16,-50 74-16,49-24 15,-49-25-15,50 0 16,-1 24-16,-49-24 16,50 25-16,-50-26 15,50 26 1,-50-25-16,49 24 0</inkml:trace>
  <inkml:trace contextRef="#ctx0" brushRef="#br0" timeOffset="9096.8845">1116 10071 0,'-25'0'31,"25"25"0,0 24-31,0 1 0,0-1 16,50 1-16,-25 24 15,49-49-15,-49 25 16,25-50-16,-1 25 16,-24-25-16,25 0 15,-26 0 1,26-50 0,-50 25-1,-50 25 32,1 0-31,-1 25-16,50 25 15,-25-1 1,25 26-16,0 24 16</inkml:trace>
  <inkml:trace contextRef="#ctx0" brushRef="#br0" timeOffset="9315.9438">1513 11881 0,'25'-24'31,"24"-1"-31,-24-50 16,50-24-1,-1 0-15,-24-25 0,24 0 16,1 25-16,-1-25 16,-74 24-16</inkml:trace>
  <inkml:trace contextRef="#ctx0" brushRef="#br0" timeOffset="13225.7151">7590 8657 0,'50'0'15,"-50"-25"1532,25 25-1515,-25-50-17,24 50 1,-24-24-16,50 24 31,-50-25-31,0 0 94,25 25-63,-25-50-15,25 50 15,-25-24 94,24 24-125</inkml:trace>
  <inkml:trace contextRef="#ctx0" brushRef="#br0" timeOffset="24759.6947">10244 9029 0,'0'-25'31,"-24"25"0,24-25 16,-50 25-47,25 0 31,25-25-15,-25 25 0,1 0 15,24-49 0,-50 49-15,25 0 31,0 0 46,25 25-61,0-1-17,0 1 16,-49-25-15,49 25 15,0 25-15,0-25 0,0-1 15,0 26-16,0-25 17,24-25-1,-24 25-15,0-1 30,25 26-30,-25-25 15,25-25-15,-25 25 46,50-25-46,-25 0 31,-25 49-47,24-49 47,26 0-16,-25 0-15,0 0-1,-1 0 1,-24-25 0,50 25-1,-50-24 16,25 24-15,-25-25-16,25-25 16,-25 1-1,0 24 1,0 0 31,0-25-32,0 26 17</inkml:trace>
  <inkml:trace contextRef="#ctx0" brushRef="#br0" timeOffset="29399.4327">6077 9723 0,'0'0'0,"-25"0"16,1 0 15,-26-49-15,25 49-1,25-25 1,-25 25-16,1 0 16,-26-25-1,25 25 1,-25 0-1,1 0 1,-1 0 0,25 0-1,1 0 1,-1 0 46,25 25 17,0 25-33,0-26-14,25-24-1,-25 25-15,49-25-1,-49 50 1,25-50 15,0 0-15,-25 25-1,25-25 1,24 0 15,-24 0 0,0 0-15,0 0 0,24 0 31,-49-50 15,0 25-31,0 0-15,0-24 31</inkml:trace>
  <inkml:trace contextRef="#ctx0" brushRef="#br0" timeOffset="32727.719">10244 9599 0,'-24'0'32,"24"-24"-1,-50 24 16,50-50-16,-25 50-15,0-25 15,-24 25 0,49-25-15,-25 25-1,25-49 17,-25 49-32,0 0 47,-24 0-16,24 0 16,0 0 0,25 25 109,-50-25-141,50 24 1,0 1 31,0 0 0,0 25-32,0-26 32,0 1 0,0 25-16,25-25 1,-25-1 15,0 26-1,25-25 1,-25 0-31,50-25 15,-50 49-31,0-24 31,24-25-15,-24 25 31,25-25-47,0 0 31,25 0-15,-25 0 15,-1 0 0,26 0 1,-25 0-1,-25-25-16,25 25 1,24-50 0,-49 26 77,-25 24-77,25-25 0,-24 25-16,24-50 15,0 25 1,-25 1 0</inkml:trace>
  <inkml:trace contextRef="#ctx0" brushRef="#br0" timeOffset="46232.2503">10492 8855 0,'25'0'32,"25"-25"93,-25 25-110,-1-24-15,51 24 16,-26-50-16,1 50 16,0-74-16,-1 74 15,75 0-15,-99 0 16,0 0-16,24-25 15,-24 25 1</inkml:trace>
  <inkml:trace contextRef="#ctx0" brushRef="#br0" timeOffset="46494.316">10666 8632 0,'-25'0'0,"25"50"16,0-1-16,-49-49 15</inkml:trace>
  <inkml:trace contextRef="#ctx0" brushRef="#br0" timeOffset="53653.9054">11311 13915 0,'0'0'0,"-50"0"15,50-24-15,25 24 94,25 0-94,-1 49 16,1-24-16,0 49 15,-1-24-15,-24 0 16,25-50-16,-26 49 15,26-49-15,24-25 0,50-49 16,0-50-16,25-25 16,25-74-16,-25 49 15,-25 26-15,-25 23 16,-25 26-16,-49 50 16,25 24-16,-25 25 15,-25-25-15,24 25 16</inkml:trace>
  <inkml:trace contextRef="#ctx0" brushRef="#br0" timeOffset="57949.2457">12427 12204 0,'0'0'0,"0"-25"16,25 25-16,-25-50 16,50 50-16,-50-24 15,0-1 1,24 25-16,1-50 16,-25 1-1,75 49-15,-26-75 16,1 50-16,-1 25 15,26-74-15,-26 49 16,1-24-16,24 49 16,-24-50-16,24 50 15,-24 0-15,0-25 16,24 25-16,1 0 16,-1 0-16,-24 0 0,-1 0 15,1 0-15,-1 0 16,26 0-16,-50 0 15,-1 0 1,1 0 0,25 0 124,-1 0-124,1 0 0,-25 0-1,0 0 1,24 0 15,-24 0-15,0 0-1,24 0 1,-24 0 0,0 0-1,0 0 16</inkml:trace>
  <inkml:trace contextRef="#ctx0" brushRef="#br0" timeOffset="58326.2986">13915 11559 0,'25'0'94,"0"0"-79,25 0-15,-26 25 16,1-25-16,-25 25 0,75-25 16,-75 24-16,24-24 15,-24 50 1,0-25-1,0 0-15,-24 24 16,24-24-16,-25-25 16,25 50-16,-25-1 15</inkml:trace>
  <inkml:trace contextRef="#ctx0" brushRef="#br0" timeOffset="108619.3765">23242 5159 0,'0'0'0,"-25"0"15,25-49-15,-25 24 31,-24 25 1,49 50 46,0 24-63,0 0-15,25 1 16,-25-1-16,49 25 16,-49-49-16,75-25 15,-51-25-15,1 74 16,25-74-16,-25 0 16,24 0-16,-24 0 15,25 0-15,-26 0 16,1 0-16,-25-25 15,50 25-15,-50-24 16,0-1 0,0-25-1,0 1-15,0 24 16,0 50 62,74 49-78,-49 0 16,25 1-16,-1 74 15,26-25-15,-26-25 16,1 25-16,24-25 16,1 25-16,-26-49 15</inkml:trace>
  <inkml:trace contextRef="#ctx0" brushRef="#br0" timeOffset="108950.2463">24209 5333 0,'75'0'32,"-26"0"-32,1 0 15,24 0-15,26 74 16,-26-49-16,0 25 15,1-25-15,-26 24 16,1-24-16,-25-25 16,25 74-16,-26-74 15</inkml:trace>
  <inkml:trace contextRef="#ctx0" brushRef="#br0" timeOffset="109174.1786">24681 5085 0,'0'0'16,"-25"25"31,25 74-32,0 50-15,-50 74 16,50-25-16,0-49 15,0 0-15,0 0 16,25 0-16,-25-100 0</inkml:trace>
  <inkml:trace contextRef="#ctx0" brushRef="#br0" timeOffset="109733.0338">25276 5209 0,'0'-99'15,"0"0"-15,0-1 0,0 26 16,0 24-16,0 25 15,-50-24 1,1 49-16,24 0 16,-25 0-16,26 0 15,-51 0 1,75 74-16,0 1 16,0-1-16,25-24 15,0-1-15,49 1 16,-24-25-16,-1-25 15,26 49-15,-1-49 0,-24 0 16,24 0 0,1 0-16,-51 25 15,1-25-15,-25 50 16,50-1-16,-50 26 0,0-1 16,-75 50-1,26-124-15,49 25 16,-50-25-16,1-25 15,49-49 1,-50-50-16,50-50 16,0 50-16,0 25 15,0-50-15,50 50 16,-50 24-16,49 1 16,-49 49-16</inkml:trace>
  <inkml:trace contextRef="#ctx0" brushRef="#br0" timeOffset="109953.6537">26243 4217 0,'0'0'0,"25"-25"0,0 0 16,25-24-1,-26 49-15,26-75 0</inkml:trace>
  <inkml:trace contextRef="#ctx0" brushRef="#br0" timeOffset="110098.8794">26442 4638 0,'0'0'0,"0"-49"31,49-50-31,1-1 16,-25-24-16,-25 50 16</inkml:trace>
  <inkml:trace contextRef="#ctx0" brushRef="#br0" timeOffset="110665.3799">26987 3473 0,'0'-25'15,"0"-25"1,0 1 0,0 24-16,100-25 15,-51 25-15,1 25 16,0-74-16,-1 74 16,-24 0-1,-25 50 1,25-1-16,-25-24 15,0 0-15,74 49 16,-74-49-16,50 25 16,-1-1-1,1 1 1,-50-25 0,0 24-16,0 1 15,0 24-15,-50 1 16,50-26-16,-24-49 15,24 25-15</inkml:trace>
  <inkml:trace contextRef="#ctx0" brushRef="#br0" timeOffset="110951.8794">27707 2580 0,'0'-25'16,"25"-25"-16,24 50 16,1 0-16,-1 0 15,1 0-15,0 124 16,-1-24-16,-49 48 16,50 26-16,-50-50 15,0-50-15,50-74 31,-1-49-15,26-75-16,24-25 16,0 0-16,0 25 15,-49 74-15</inkml:trace>
  <inkml:trace contextRef="#ctx0" brushRef="#br0" timeOffset="111544.4597">24904 7268 0,'0'-25'0,"25"25"16,74-74-16,0 74 15,0-100-15,50 51 16,0-50-16,74-1 15,-24-24-15,49-49 16,0-51-16,0 1 0,0 0 16,0 0-16,-25 24 15,0 1-15,1-1 16,-51 26-16,-24 49 16,-25 24-16,-25 1 15,-49 50-15,0 24 16,-50-25 15</inkml:trace>
  <inkml:trace contextRef="#ctx0" brushRef="#br0" timeOffset="114934.1871">27905 6449 0,'-25'0'47,"25"-25"-31,0 50 62,25 50-62,25 49-16,-1 0 0,1 49 15,-50 1 1,75-25-16,-75-50 0,0-25 16,24-24-16,-24 0 15,0-1-15,0-24 16,0-99 31</inkml:trace>
  <inkml:trace contextRef="#ctx0" brushRef="#br0" timeOffset="115421.9799">27732 6524 0,'49'0'16,"1"0"-16,24 49 16,25-49-16,26 50 15,-51-50-15,0 25 16,1-25-16,-1 49 15,25-24-15,-24 49 16,24 26-16,-74-26 16,24 1-16,-49 24 15,50 0-15,-50-25 16,0-24-16,0 0 16,-25-1-16,25 1 15,-49-1-15,-1 1 16,-49 0-1,74-50-15,-25 0 16,1-25-16</inkml:trace>
  <inkml:trace contextRef="#ctx0" brushRef="#br0" timeOffset="115820.1534">28327 8210 0,'0'0'0,"25"50"0,-25 0 15,49 49-15,-49 0 16,75 0-16,-75 0 16,49 50-16,-49-50 0,0 1 15,25-1 1,-25-49-16,0-1 15,0-74 17,0-24-17</inkml:trace>
  <inkml:trace contextRef="#ctx0" brushRef="#br0" timeOffset="116254.157">28302 8310 0,'25'0'16,"25"0"-16,-26 0 15,26 0-15,0 24 16,24 1-16,0 25 16,-24-1-16,24 26 15,-24-1-15,0 1 0,-1 49 16,-49-50-16,25 0 15,-25-24-15,0 0 16,0 24-16,0 1 16,0-1-16,0-49 15,-74 0-15,24 24 16,25-49 0,0 0-16,-24-25 15,24-24-15,-25-1 16</inkml:trace>
  <inkml:trace contextRef="#ctx0" brushRef="#br0" timeOffset="116605.612">28674 10120 0,'0'0'0,"0"50"16,25 0-16,-25 49 0,74 25 15,-74 25 1,75-1-16,-26 1 0,1 0 15,0-50-15,-50-24 16,24-1-16,-24-49 16,0 0-1</inkml:trace>
  <inkml:trace contextRef="#ctx0" brushRef="#br0" timeOffset="117019.1057">28550 10542 0,'0'-25'16,"25"25"-1,25 0-15,-26-49 16,26 49-16,0 0 16,24 0-16,0 24 15,1 26-15,49 49 0,-25 25 16,-24 25-16,-51-75 15,-24 1-15,50-26 16,-50 26-16,0-1 16,0-24-16,0 0 15,0-26-15,0 26 16,-50-25 0,26-25-1,-1 0 1</inkml:trace>
  <inkml:trace contextRef="#ctx0" brushRef="#br0" timeOffset="117350.0973">29046 11931 0,'0'0'0,"0"99"16,50-24-16,-50-1 0,74 25 15,-74-24-15,75 24 16,-26-25-16,1 50 15,-25-49-15,24 49 16,-49-75-16,25 1 16,-25-25-16,0 24 15,50-49-15,-50-24 32</inkml:trace>
  <inkml:trace contextRef="#ctx0" brushRef="#br0" timeOffset="117716.8423">28997 12303 0,'0'-49'16,"74"24"0,-24 25-16,49 0 15,0 0-15,25 74 16,-49-24-16,-1 49 16,-24-25-16,24 26 15,-49-51-15,-25 1 0,49-1 16,-49 1-16,0 24 15,0-49-15,0 0 16,0 0-16,-24 24 16,-1-49-1,-25 0 1,25 0-16</inkml:trace>
  <inkml:trace contextRef="#ctx0" brushRef="#br0" timeOffset="118604.1197">27285 7119 0,'0'0'0,"75"0"94,-26 0-94,1 0 15,-1-50-15,1 50 16,0-24-16,-1 24 16,26-50-16,-26 50 15,-49 50 17</inkml:trace>
  <inkml:trace contextRef="#ctx0" brushRef="#br0" timeOffset="118842.329">27508 7565 0,'50'-24'31,"0"-26"-15,-1 25-16,1-24 16,-1 24-16,-24-25 15,0 25-15,25 25 16,-26-49-16</inkml:trace>
  <inkml:trace contextRef="#ctx0" brushRef="#br0" timeOffset="119052.3726">27657 8086 0,'25'0'15,"25"0"1,-26-49-16,26-1 15,-25 0-15,24-24 16,-24 24-16,0 26 16</inkml:trace>
  <inkml:trace contextRef="#ctx0" brushRef="#br0" timeOffset="120191.2388">27161 7045 0,'25'0'16,"25"0"-1,24-25 1,-24 25 0,-1-50-16,1 50 15,-1-49-15,26 49 16,24-75-16,0 75 15,-49-25-15,-1 25 16,-24 0-16,50 0 16</inkml:trace>
  <inkml:trace contextRef="#ctx0" brushRef="#br0" timeOffset="123986.1678">20687 8632 0,'99'25'156,"-74"-25"-141,25 0 1,-25 0 0,74-25-1,-74-49-15,24-26 0,1 1 16,-25 0 0,-25 25-16,49 74 0</inkml:trace>
  <inkml:trace contextRef="#ctx0" brushRef="#br0" timeOffset="125537.8499">30485 7764 0,'74'0'47,"-49"0"-47,0 0 16,0 0-16,24 0 16,-24 0-16,25 0 15,24 0-15,1 49 16,24 1-16,-25-25 15,1 24-15,-26 1 16,1-25-16,-25 0 16,24 24-16,-49-24 15,25 25-15,-25-1 16,0 1-16,50 0 0,-50-1 16,0 26-1,0-26-15,0 1 0,-25 24 16,25-49-16,-25 0 15,25 24 1,-25-49-16,25 50 16,0-75 62,25 25-63,-25-25 1,25 25-16,-25-24 0,74 24 16,-49-50-16,0 50 15,25-74-15,-26 49 16,26 0-16,-25-25 16,24 1-16,-49-1 15,50-24-15,-50 24 16,25-24-16,-25-25 15,49-1-15,-49-24 16,0 25-16,50 25 16,-50 24-16,0 25 15,0-24-15,25 24 16,-25 0-16,0-25 16,-50 100 30</inkml:trace>
  <inkml:trace contextRef="#ctx0" brushRef="#br0" timeOffset="126107.5571">30460 7888 0,'0'0'0,"-25"0"31,25-25 16,0-25-32,100 1 1,-51 24-16,1-25 16,24 26-16,25-26 15,-24 50-15,-1-74 16,25 74-16,-24-50 16,-1 50-16,50-50 15,-24 50-15,24 0 16,24 25-16,-48 25 0,-1-25 15,-25 24 1,-24-49-16,-1 50 0,-24-50 16,0 0-1,-25 49 1,-25-49 0</inkml:trace>
  <inkml:trace contextRef="#ctx0" brushRef="#br0" timeOffset="126595.7822">30311 8210 0,'25'0'31,"74"0"-15,-74-49-1,25 24-15,-1-25 16,-24 26-16,25 24 16,-1-50-16,26 50 15,-26-50-15,1 50 16,0 0-16,-1-25 16</inkml:trace>
  <inkml:trace contextRef="#ctx0" brushRef="#br0" timeOffset="126928.0954">30584 8558 0,'25'-50'47,"25"50"-31,-26-74-16,26 49 15,-25-25-15,24 25 16,1-24-16,-25 49 15,24-75-15,-24 51 16,0 24-16,-25-25 16</inkml:trace>
  <inkml:trace contextRef="#ctx0" brushRef="#br0" timeOffset="127181.2091">30783 8756 0,'49'0'32,"1"0"-17,-25-50-15,24 1 16,-24 24-16,25-25 15,-1 1-15,-24-1 0,25 1 16,-26-1-16</inkml:trace>
  <inkml:trace contextRef="#ctx0" brushRef="#br0" timeOffset="128035.2557">28947 7317 0,'0'0'0,"-25"0"15,0 0 1,1 0 15,73-99 47,1 74-62,-1-24-16,1 49 16,25-25-16,-26 25 0,1 0 15,-1 0-15,1 50 16,24 24-16,-24 50 15,-50 0-15,50 25 16,-50 0-16,0-1 16,49 1-16,-49-25 15,0-24-15,0-26 16,0-24-16,0-1 16,0-24-1,25-25-15,-25 50 16,25-50-16,0 0 15,24 0-15,1 0 0,-25 0 16,24 0-16,26-25 16,24 0-16,-25-25 15,25 1-15,-49-26 16,0 26-16,-1-1 16,1-24-16,-25 49 15,24 25-15,-24-25 16,0 25-1</inkml:trace>
  <inkml:trace contextRef="#ctx0" brushRef="#br0" timeOffset="128578.2203">29021 8954 0,'0'0'0,"50"0"31,-25 0-31,0 0 16,24 0-16,1 0 15,0 0-15,-1 0 16,1 25-16,24 0 16,-24 25-16,-1-50 15,1 49-15,0-49 16,24 0-16,-24 0 16,-26 0-16,1 0 0,50-24 15,-26-26-15,1-25 16,-1 26-16,26-1 15,-26-24-15,1 24 16,25 1-16,-26-26 16,-24 50-16,25 1 15</inkml:trace>
  <inkml:trace contextRef="#ctx0" brushRef="#br0" timeOffset="129432.7649">29815 13419 0</inkml:trace>
  <inkml:trace contextRef="#ctx0" brushRef="#br0" timeOffset="129573.8721">30014 13841 0,'0'0'0,"0"50"16,0 24-16,0-49 16</inkml:trace>
  <inkml:trace contextRef="#ctx0" brushRef="#br0" timeOffset="129715.3538">30311 14263 0,'0'49'15,"50"-49"1</inkml:trace>
  <inkml:trace contextRef="#ctx0" brushRef="#br0" timeOffset="130121.8017">30559 14784 0,'0'24'16,"0"26"0,0 0-16,0-26 0,0 26 15,0 24-15,50-24 16,-50 0-16,74-26 15,-49 26-15,25 0 16,-50-26-16,49 26 16,-24 0-1,-25-25 1,50-25 0,-50 24-1</inkml:trace>
  <inkml:trace contextRef="#ctx0" brushRef="#br0" timeOffset="130555.035">30212 14734 0,'0'-50'78,"50"50"-78,-1-49 0,1-1 16,0 50-1,24-49-15,0 49 0,1 0 16,-1 0-1,1 0-15,-26 0 0,1 0 16,-25 49-16,24-24 16,-49 25-16,25 24 15,-25-24-15,0-1 16,0 50-16,0-24 16,0-1-16,0-24 15,0-25-15,0-1 16,0 51-1,-50-75 1,1-25-16</inkml:trace>
  <inkml:trace contextRef="#ctx0" brushRef="#br0" timeOffset="131613.4226">30832 15007 0,'0'-50'15,"0"25"17,75 25-32,-26-24 15,1 24-15,-1-50 16,26 50-16,-26-25 15,-24 25-15,-25-74 16,50 49-16,-50 0 16,25-24-16,-25 24 15,25 0-15,-25-25 16,0 26-16,74-26 16,-74 25-16,0 0 15,0-24-15,0-1 16,0-24-16,0-1 15,-50-24-15,50 0 0,-49 24 16,-1-49-16,50 0 16,-74 0-16,24 25 15,0-25-15,26 25 16,-26-25-16,-24 0 16,-1 25-16,1-50 15,-25 0-15,-1-25 16,-24-49-16,-24-25 15,23-25-15,26 25 16,50 124-16,24 0 16,25 50-16,-50 24 15,50 0-15,-25-24 16,25 24-16,-74-24 0,24-25 16,50-50-16,-99-25 15,99 1 1,-49-1-16,49 75 0,0 24 15,0 1-15,24 24 16,-24 1-16,25 24 16,-25 0-16,50-24 15,-50 24-15,74-25 16,-49-24-16,25-1 16,-26 26-16,26-1 15,0 1-15,-26 49 16,26-25-16,-25 25 0,0-50 15,24 50 1,-24-25-16,0 25 0,25 0 16,-26 0-16,1 0 15,25 0-15,24 0 16,-24 25-16,-25-25 16,-1 25-16,26-25 15,-25 0 16,0-50 1,24 26-17,-24 24 17,-25-25-32,25 25 15,-25-75 1,49 26-1,-49-1 1,25 50-16,-25-25 16,0-24-1,25 49-15,-25-50 16,0 0 0</inkml:trace>
  <inkml:trace contextRef="#ctx0" brushRef="#br0" timeOffset="134044.3342">26938 4118 0,'25'0'47,"-1"0"-32,26 0 1,-50-25-16,50 25 15,-50-75-15,0 26 16,49 24-16</inkml:trace>
  <inkml:trace contextRef="#ctx0" brushRef="#br0" timeOffset="143276.5384">28773 5135 0</inkml:trace>
  <inkml:trace contextRef="#ctx0" brushRef="#br0" timeOffset="144866.3155">29989 2059 0,'0'-25'16,"-25"25"15,25-25 235,0-24-266,25 24 15,24 0-15,1-25 16,0 26-16,-1 24 15,-24-50-15,0 50 16,25 0-16,-26 25 16,-24 49-16,50 75 15,-50 0-15,0 49 16,-25-24-16,25-25 16,-49-75-16,73-123 46,26-51-30,24 26-16,1-1 16,-1 26-16,-24-1 0,-1 1 15,-24 49-15,-25-25 16,50 25-16,-25 0 16</inkml:trace>
  <inkml:trace contextRef="#ctx0" brushRef="#br0" timeOffset="145327.1835">30113 1017 0,'0'0'0,"0"-50"0,0 26 16,0-1-16,0 50 62,0 24-46,74 50-16,-74-24 15,50-1-15,-50-24 16,50-1-16,-50 26 16,0-26-16,24 1 15</inkml:trace>
  <inkml:trace contextRef="#ctx0" brushRef="#br0" timeOffset="145781.8981">30063 1215 0,'0'0'0,"0"-24"15,0-26-15,0 25 16,0 0 15,50 25-15,-25 0-1,-25 25-15,0 50 16,0 24-16,0 0 16,0-25-16,0-24 15,49-75 32,26 0-47,-26-24 16,26 24-16,-1-49 15,1-26-15</inkml:trace>
  <inkml:trace contextRef="#ctx0" brushRef="#br0" timeOffset="146092.1518">30832 273 0,'0'0'0,"0"-25"15,-25 25 1,-49 25-1,74 49-15,-25 1 16,25-1-16,0 1 16,25-1-16,25-24 15,-26-1-15,1-49 0,25 25 16,-1-25 0,-24 0-1,-25-25 16,0 0-31,0-24 16,-25 24-16,1 25 16,-26 0-16,0 0 15,1 50-15,-26 74 16,26-25-16</inkml:trace>
  <inkml:trace contextRef="#ctx0" brushRef="#br0" timeOffset="146449.0469">30386 3820 0,'-25'-25'16,"25"0"0,0 1-16,0-26 0,0 0 15,25-24-15,24-1 16,51-73-16,24-26 16,0 50-16,0 50 15,0-26-15,24 1 16,1 0-16,-25-25 15,0 0-15,0 25 16,-49 49-16,-26 0 16,1 50-16</inkml:trace>
  <inkml:trace contextRef="#ctx0" brushRef="#br0" timeOffset="147183.4222">30510 5035 0,'-25'0'0,"25"-49"15,0-1 1,0-24 0,0 24-1,50-24-15,-1 24 16,1 25-16,24 25 15,-24 0-15,-25 0 0,-1 0 16,-24 99 0,0 100-16,0-1 0,0-24 15,-24 0-15,24-100 16,0-49 15,24-25-15,51-50-1,49-24-15,-50-1 16,25 1-16,-24 0 16,-1 24-16</inkml:trace>
  <inkml:trace contextRef="#ctx0" brushRef="#br0" timeOffset="147536.2722">30807 4068 0,'0'0'0,"0"-25"0,25 25 31,-25 25-31,75 25 16,-51-1-16,26 26 15,-25-1-15,24 25 16,1 0-16,0-24 15,-26-1-15</inkml:trace>
  <inkml:trace contextRef="#ctx0" brushRef="#br0" timeOffset="147986.1212">31403 3969 0,'0'0'16,"0"-50"-16,0 1 16,0-1-16,0-24 15,0 24-15,-25 25 16,0-25-16,-24 1 16,24 24-16,-25 25 15,25-50-15,0 50 16,25 25-1,0 0-15,-49 0 0,49 24 32,25-49-32,-25 50 0,49-50 15,1 0 1,0 0 0,-50-25-16,24 25 15,26 0 16,0 0-15,-26 0-16,26 50 16,-25 24-16,24 50 15,1 0-15,0 0 16,-1 25-16,-49-25 16,50 0-16,-50-49 0</inkml:trace>
  <inkml:trace contextRef="#ctx0" brushRef="#br0" timeOffset="148292.9414">31403 5879 0,'0'0'0,"-50"0"0,75-25 31,0 0-31,24-49 0,51-1 16,-1-24-16,0-25 16,-25 25-16,26 0 15,-26 24-15,0 50 16,-24 25-16,-25-49 15,24 49-15</inkml:trace>
  <inkml:trace contextRef="#ctx0" brushRef="#br0" timeOffset="152592.4586">32072 3820 0,'25'0'125,"25"25"-110,-25-25 1,24 25-16,26-25 16,-26 74-16,1-49 15,0-25-15,24 49 16,-49-49-16,0 50 0,24-50 15,-49 25 17,25-25-32,0 0 31,-25 25-31,25-25 31,24 0 0,-49 49 16,25-49-31,-25-49 109</inkml:trace>
  <inkml:trace contextRef="#ctx0" brushRef="#br0" timeOffset="155112.4644">31304 6003 0,'0'-25'63,"49"0"-63,-49-24 15,75-26-15,-1 1 16,0-26-16,-24 26 15,24 0-15,-24 24 16,0 25-16,-1 25 16,1-74-16,-1 74 15,-49-25 1,25 25 0,-25-25 15,25 25 47,-25-49-78,50 49 16,-50-25-16,24 25 15,-24-25 110</inkml:trace>
  <inkml:trace contextRef="#ctx0" brushRef="#br0" timeOffset="155763.8018">32445 3919 0,'0'0'15,"0"-49"1,0 24 0,0-25-1,-25 50 79,25 25-94,-25 49 0,25 26 16,-50 73-16,50 26 15,0-1-15,0 0 16,-49 1-16,49-25 16,0-50-16,0 0 15,0-50-15,0 0 16,-50-74-16</inkml:trace>
  <inkml:trace contextRef="#ctx0" brushRef="#br0" timeOffset="156227.7219">32792 3473 0,'0'0'0,"25"24"16,-25 26-1,0 24-15,0 26 16,0-1-16,0 0 15,0-49-15,0-1 47,49-49-31,-24 0-16,25-74 16,24 0-16</inkml:trace>
  <inkml:trace contextRef="#ctx0" brushRef="#br0" timeOffset="156507.0212">33337 3249 0,'-24'0'15,"24"25"17,0 25-32,0-1 15,0-24-15,0 0 16,24-25-16,-24 50 15,25-50-15,0 0 16,25 0 0,-50-25-16,49 25 15,-49-75-15,0 26 16,-24 49 0,-1 0-16,-25 0 15,-24 25-15,-50 49 16</inkml:trace>
  <inkml:trace contextRef="#ctx0" brushRef="#br0" timeOffset="156843.6504">31527 6474 0,'25'-25'31,"-1"-24"-31,26-26 16,0 26-16,24-1 0,0-24 15,1-1 1,-1-24-16,25-25 0,1 49 16,-26-24-16,25 0 15,-24 49-15,24-24 16,-49 24-16</inkml:trace>
  <inkml:trace contextRef="#ctx0" brushRef="#br0" timeOffset="161653.7172">15280 16942 0,'0'0'15,"-273"0"-15,0 99 0</inkml:trace>
  <inkml:trace contextRef="#ctx0" brushRef="#br0" timeOffset="163600.0407">7590 18182 0,'0'0'0,"50"0"31,-1 0-16,1 0 1,-25 0-16,0 0 16,24-25-16,1 25 15,-25 0-15,24 0 16,1 0-16,0 0 16,-1 0-16,26 0 0,-26 0 15,1 0 1,24-50-16,1 50 0,-1 0 15,0 0-15,1 0 16,-1 0-16,1 0 16,24 0-16,0 0 15,0 0-15,1 0 16,24 0-16,-25 0 16,0 0-16,0 0 15,0-49-15,25 49 16,0-75-16,25 75 15,0-74-15,-25 74 16,25-74-16,-50 74 16,0 0-16,-24 0 0,24 0 15,25 24-15,-25-24 16,50 50-16,-50-50 16,25 74-16,0-74 15,25 75-15,-50-75 16,-24 0-16,-1 0 15,1 0-15,-26 0 16,1 0-16,0-25 16,24 25-16,-24-50 15,24 50-15,25-49 16,-24 49-16,-1 0 16,0 0-16,-24 0 15,0 25-15,24-25 0,0 49 16,-24-49-16,0 50 15,-1-50-15,-24 0 16,-25 25-16,25-25 16,-25 49 15,0 1-31,0-1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16:25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5829 14188 0,'0'25'31,"-50"-25"-31,75 0 219,-25 50-203,50-50 15,-25 0-16,24 0 1,1 0-16,-25-25 16,0 25-16,24 0 15,1 0-15,-1 0 16,-24-25-16,25 25 16,-25 0-16,24 0 0,1 0 15,-1 0 1,1-50-16,24 50 0,-24 0 15,24 0 1,-24-24-16,0 24 0,-1 0 16,1 0-16,0 0 15,-1 0-15,-24 0 16,0 0-16,24 0 16,-24 0-16,0 0 15,0 0-15,24 0 16,-24 0-16,25 0 15,-1 0-15,1 0 0,24 0 16,-49 0 0,0 0-16,25 0 0,-26 0 15,26 0-15,0 0 16,-1 0-16,26 49 16,-26-49-16,1 0 15,-1 0-15,1 0 16,0 0-16,-1 0 15,1 0-15,24 0 16,-24 0-16,0 25 16,-1-25-16,1 0 15,-1 0-15,26 0 16,-26 0-16,1 0 16,-25 50-16,0-50 15,24 0-15,-24 0 0,0 24 16,24-24-16,-24 0 15,0 0-15,25 0 16,-50 25-16,49-25 16,-24 0-16,0 0 15,25 0-15,-26 0 16,26 0-16,0 0 16,-1 0-16,1 0 15,24 0-15,-49 0 16,0 0-16,24 0 15,1 0-15,-25 0 16,24 0-16,-24 0 0,25 0 16,24 0-16,-24 0 15,-1 0-15,1 0 16,0 0-16,-1 0 16,1 0-16,24 0 15,-24 0-15,0 0 16,-1 0-16,1 0 15,-1 0-15,1 0 16,0 0-16,24 0 16,-24 0-16,-1 0 15,1 0-15,-1 0 16,1 0-16,0 0 16,24 0-16,0 0 15,1 0-15,-26 0 16,1 0-16,0 0 15,-1 0-15,1 0 16,0 0-16,24 0 0,-24 0 16,-26 0-16,1 0 15,25 0-15,-25 0 16,-1 0-16,26 0 16,-25-25-16,0 25 15,24 0-15,1-49 16,-1 49-1,-49-25-15,50 25 16,0-50 0,-26 50-16,-24-24 15,50 24-15,24-25 16,-24 25 0,-25 0-1,0 0 1,-25-50-16,49 50 0,1 0 15,-25 0 17,-25-25-32,49 25 47,1-24-47,0 24 15,-1-50-15,1 50 0,-25-25 16,24 25-16,-24-49 15,0 49-15,49 0 16,-74-25 0,25 25-1,0 0 32,-25-25-31,25 25-1,-25-50 1,49 1-16,-24 24 16,25-49-1,-50 49 1,0 0 0,0 0-1,0-24 1,0-1-1,0 0 1,-25 1 0,25 24-1,-25-25-15,25 26 16,-50-26-16,50 25 16,-24 25-16,24-50 0,-25 50 15,25-49 1,-50 49-16,1-50 15,24 50-15,0-49 16,-25 49-16,1 0 0,-1-25 16,1 25-16,-1 0 15,0 0-15,-24 0 16,24 0-16,1 0 16,-1 0-16,0 0 15,1-50-15,-26 50 16,26 0-16,-1 0 15,1 0-15,-1 0 16,0 0-16,1 0 0,-1 0 16,-24 0-1,-1 0-15,1 0 0,24 0 16,1 0-16,-1 0 16,-24 0-16,24 0 15,0 0-15,-24 0 16,0 0-16,24 0 15,-24-25-15,24 25 16,0 0-16,1 0 16,-26 0-16,-24 0 15,0 0-15,0 0 16,0 0-16,24 0 0,-24 0 16,24 0-1,26 0-15,24 0 0,-25 0 16,1 0-1,-1 0-15,1 0 0,-1 0 16,-24 0-16,24 0 16,0 0-16,1 0 15,24 0-15,-49 0 16,24 0-16,0 0 16,1 0-16,-1 0 15,25 0-15,-24 0 16,24 0-16,0 0 15,-49 0-15,24 0 16,0 0-16,1 0 0,-1 0 16,1-49-1,-1 49-15,25 0 0,0 0 16,1 0-16,-51 0 16,50 25-16,-24-25 15,-1 0-15,1 24 16,-1-24-16,25 0 15,-24 50-15,24-50 16,-25 0-16,25 0 16,-24 25-16,24-25 15,0 0-15,-25 0 16,26 0-16,-1 0 16,0 0-16,-25 0 0,26 0 15,-1 0 1,-25 0-16,1 0 15,-1 0-15,25 0 0,0 0 16,-24 0-16,24 0 16,0 49-16,-24-49 15,24 0-15,-50 0 16,51 0 0,-26 25-16,0-25 15,1 0 1,24 0-1,0 0-15,-24 0 0,24 0 16,0 0 0,-49 0-16,49 0 15,-25 0-15,25 0 16,0 0-16,-24 0 16,24 0-1,-25 0 1,1 0-1,24 0 1,25-49-16,-74 49 16,49 0-1,25-25-15,-50 25 16,1 0 0,-1-25-16,-24 25 15,49-50-15,-25 50 16,25 0-16,-49 0 15,49 0-15,0-24 16,1 24 0,-51 0-16,50 0 15,-24-50 1,-1 50 0,0 0-1,1 0 1,49 25-1,-50-25-15,25 0 16,25 25-16,-49-25 16,-1 24-16,1-24 0,24 50 15,-25-50-15,1 0 16,24 0-16,0 25 16,-25-25-16,26 0 15,-1 0-15,0 0 16,-49 0-1,49 0 1,0 0 0,0 0-1,-49 0 1,49 0 0,0 0-1,0 0-15,-49 0 16,49 0-1,-25 0 1,26 0 0,-1 0-1,-25 49-15,25-49 16,-24 25 0,-1-25-1,25 0 1,25 25-16,-49-25 15,-1 50-15,25-50 0,1 24 16,-26-24 0,25 0 62,25 50-78,-25-25 31,25 0-15,0 24-1,0-24 1,0 0 0,0 0-1,0 24 1,0-24-1,0 0 17,0 25-17,0-26 17,0 1-17,0 0 1,0 25-1,0-26 1,25-24 0,-25 25-16,50-25 15,-50 25-15,25 25 16,-25-26 0,24-24-1,-24 25-15,50-25 16,-50 75-16,25-75 15,-25 49-15,25-49 16,-25 50-16,24-50 16,-24 49-16,50-49 15,-50 25-15,50-25 16,-50 50-16,49-50 16,1 25-1,-50 24-15,74-49 16,-24 50-16,-25-50 15,0 49-15,24-49 16,-24 25-16,0-25 0,49 50 16,-49-50-1,0 0 1,-25 25 0,49-25-16,26 0 15,-50 0 1,24 0-16,-24 0 15,25 0-15,-26 0 16,26 0 0,-25 0-16,0 0 0,24 0 15,-24 0-15,0 0 16,24 0-16,1 0 16,0 0-16,-26 0 15,1 0-15,25 0 16,0 0-1,-1 0 1,1 0 0,-25 0-1,24 0 1,1 0 0,-1 0-16,-24 0 15</inkml:trace>
  <inkml:trace contextRef="#ctx0" brushRef="#br0" timeOffset="8045.15">4465 14064 0,'-25'0'16,"-25"0"-1,1 0 1,24 0-1,0 0 17,-24 0-17,24 50-15,-25-1 16,-49 51-16,-25 49 16,-25-1-16,-49 76 15,-26 24-15,1 24 16,-25 76-16,50-100 15,74-50-15,24-49 16,51-50-16,49 1 16,-50 24-16,50-50 15,0 0-15,0 1 16,0-1-16,0-24 0,0-1 16,0 1-16,0 0 15,0-26 1,50-24 46,-25 0 32</inkml:trace>
  <inkml:trace contextRef="#ctx0" brushRef="#br0" timeOffset="8539.3644">2853 17214 0,'0'-24'15,"0"-1"48,0 0-32,0-25-15,0 26-1,-25 24 1,-50 0-1,75 49-15,-49-24 16,49 25-16,0 24 16,0-49-1,0 0-15,0-1 0,0 26 16,49 0 0,-24-50-16,0 0 15,49 0-15,-24 0 16,24 0-16,1 0 15,-1 0-15,-49-25 16</inkml:trace>
  <inkml:trace contextRef="#ctx0" brushRef="#br0" timeOffset="8952.5781">3423 16917 0,'0'0'0,"0"-50"16,-50 25 15,1 25-15,-1 0-1,25 25-15,-24 25 16,49 24 0,0-24-1,49-50-15,1 25 16,-25-25-16,0 0 16,24 0-16,-24 0 15,25 0 1,-50 49-16,0-24 15,0 25-15,0-26 16,0 1-16</inkml:trace>
  <inkml:trace contextRef="#ctx0" brushRef="#br0" timeOffset="9278.6244">3621 16768 0,'0'0'0,"25"-74"16,25 49-1,-25 0-15,0 25 16,24 0-1,-49 25-15,50 24 16,-50 51-16,0 24 16,0-25-16,0-25 15,-25-24-15,25-25 16,25-25 0,0 0-16,-1 0 15,26 0-15,-25 0 16,-25-50-16,25 0 15</inkml:trace>
  <inkml:trace contextRef="#ctx0" brushRef="#br0" timeOffset="9578.8247">3944 16644 0,'0'0'0,"25"0"0,-25-25 16,49 25-16,-24 0 15,-25 50 1,0-1-16,0 26 16,0-1-16,0-24 15,0-1-15,0-24 16,0 25-1,50-50-15,-25 0 16,24-50 0,26 25-16,-51 1 0,-24-26 15</inkml:trace>
  <inkml:trace contextRef="#ctx0" brushRef="#br0" timeOffset="9777.8503">4341 16570 0,'0'0'0,"25"0"15,-1 0 1,26 24 0,-50 26-16,25 24 0,-25 1 15,74-26-15,-49 1 16,-25 0-16,0-1 15</inkml:trace>
  <inkml:trace contextRef="#ctx0" brushRef="#br0" timeOffset="11569.8906">3597 17835 0,'-50'0'0,"75"-25"110,24-25-110,1 25 15,49-49-15,1 24 16,24 1-16,-25 24 15,25-25-15,25-24 16,-25 24-16,0 1 16,-50 49-16,-24-50 15,-26 50-15,26 0 0,-50-25 16,25 25 78,-25-74-79</inkml:trace>
  <inkml:trace contextRef="#ctx0" brushRef="#br0" timeOffset="12049.1754">7020 15478 0,'0'0'15,"49"-25"-15,1 25 16,-25 0-16,0 0 16,49 0-16,0 0 15,26 0-15,24 0 16,24 25-16,1-25 16,25 50-16,-25-50 0,-25 0 15,0 49-15,0-49 16,0 50-16,-75-50 15,-24 25-15</inkml:trace>
  <inkml:trace contextRef="#ctx0" brushRef="#br0" timeOffset="12278.4432">8533 15180 0,'0'0'0,"-25"0"0,0 0 16,-24 25-1,-1 25-15,-49 49 0,-50 25 16,0 50-16,0 24 16,0-24-16,50-25 15,74-25-15,25 0 16,-99 74-16,50-49 15</inkml:trace>
  <inkml:trace contextRef="#ctx0" brushRef="#br0" timeOffset="72678.4464">20762 12154 0,'0'0'0,"-25"0"31,-25 0-15,25 0 0,25 50-1,-49-50-15,49 50 16,-50-50-16,50 49 16,-25-49-16,25 50 15,-74-50-15,74 25 16,-25-25-16,25 49 15,-25-49-15,25 25 16</inkml:trace>
  <inkml:trace contextRef="#ctx0" brushRef="#br0" timeOffset="73345.2059">20365 12402 0,'0'50'156,"24"0"-156,26 24 15,-25 0-15,49 50 16,-24-49-16,-25 24 16,-25-25-16,74-24 15,-74 0-15,50-1 16,-50 1-16,25-25 16,-50-25 46,-25-25-46,0-50-16,-24 26 15,24-1-15,1 1 16,-1-26-16,25 26 0,25-1 16,-74 0-16,74-24 15,0 24-15,-25 1 16,25-1-16,0 25 15,0-24 1,50-1 15,-25 50-15,24 0 0,-24 0-16,0 0 15,49 25-15,-24 0 0,24 24 16,1-24-16,-1 25 15,-24-25-15,-1 24 16,1-49-16,24 25 16,-49-25-16,0 0 15,25 50-15</inkml:trace>
  <inkml:trace contextRef="#ctx0" brushRef="#br0" timeOffset="73535.7843">20687 12923 0,'0'-25'62,"0"-24"-62,75-26 16,-26-49-16,26 0 15,-1 25-15</inkml:trace>
  <inkml:trace contextRef="#ctx0" brushRef="#br0" timeOffset="73987.1912">21282 11981 0,'0'0'0,"0"-50"16,-24 0 0,-26 1-1,25 49 1,0 0 0,-24 25-1,49 24 1,0 26-16,0-1 15,0-24-15,0-26 16,0 26-16,25-25 16,24-25-16,-24 50 15,0-50-15,24 0 16,26 0-16,-1 0 0,-24-25 16,-1 25-16,1-25 15,0 25-15,-26 0 16,1 0-1,-25 74 1,0 1 0,-25-1-16,25-24 15,-24-25-15,24 24 16,0-74 0</inkml:trace>
  <inkml:trace contextRef="#ctx0" brushRef="#br0" timeOffset="74261.6536">21605 11683 0,'0'-25'0,"0"-24"16,25 49 31,74 74-47,-49-24 15,-1-1-15,26 26 16,-51-51-16,26 1 16,-25 50-16,24-26 15,-24 1-15,25-1 16</inkml:trace>
  <inkml:trace contextRef="#ctx0" brushRef="#br0" timeOffset="74689.556">22324 11261 0,'0'0'15,"50"-49"-15,-50-1 16,0-24-16,25 49 16,-25 0-16,-25 25 46,-25 0-46,25 50 16,25 24-16,-74 1 16,74 24-16,0 0 15,0-25-15,0 1 16,99-1-16,-49-49 16,24-25-16,-24 0 0,24 0 15,1 0-15,24 0 16,0-74-16,-24 24 15,-26-24-15,1 49 16,-50 0 0</inkml:trace>
  <inkml:trace contextRef="#ctx0" brushRef="#br0" timeOffset="75213.0716">21258 14511 0,'0'0'15,"0"-25"17,49-25-17,1-24-15,49-75 16,50-49-16,0-50 16,49-25-16,25 25 0,1-50 15,24 25-15,49-99 16,-24 25-16,25 24 15,-75 26-15,-74 123 16,-50 75-16,-24 49 16,-26 50-16,-24 0 15,-50 50 1</inkml:trace>
  <inkml:trace contextRef="#ctx0" brushRef="#br0" timeOffset="76135.6023">22349 14883 0,'50'0'16,"-1"49"-16,1-24 0,24 25 15,-24-25-15,-25 24 16,24-24-16,-24 25 15,25-26 1,-50 26 0,-25-50 31,-50 0-47,1-50 15,-50-49-15,0 0 16,50 25-16,-26-26 15,26 26-15,24-25 16,1 24-16,49 1 16,-25 0-16,25-26 15,0-24-15,25 25 16,24 0-16,1 24 16,0 26-16,-1-1 0,26 50 15,-26 0-15,26 25 16</inkml:trace>
  <inkml:trace contextRef="#ctx0" brushRef="#br0" timeOffset="76293.3102">22423 15007 0,'0'-25'31,"50"-49"-31,-25-75 16,49 0-16,1 50 15,-1 0-15,-74 49 16</inkml:trace>
  <inkml:trace contextRef="#ctx0" brushRef="#br0" timeOffset="77734.4939">22771 13568 0,'-25'0'0,"25"-25"15,50 25 64,-26 0-79,26 50 15,49 0-15,-24 74 16,73 24-16,-73-24 0,-1-49 15,-24-26-15,-1-49 16,-24 50-16,-50-50 63,-24 0-63,-26 0 15,1 0-15,-25-25 16,-25-24-16,49-1 15,-24-49-15,25 24 16,24-24-16,0 25 16,1-1-16,49-24 15,0-25-15,0 25 16,0 0-16,0 24 0,74 1 16,-49 24-16,50-24 15,-26 49-15,1 25 16,-1 0-16,1 0 15,-25 74-15,-25 75 16,74 25-16,-74 0 16,0-26-16,0-24 15,0-74-15,0-25 16</inkml:trace>
  <inkml:trace contextRef="#ctx0" brushRef="#br0" timeOffset="78266.9123">23589 12874 0,'0'-25'15,"-25"25"1,-24 0 0,24 0-1,25 25-15,0-1 16,0 26-16,0 24 15,0 75-15,50 25 16,49 49-16,25 50 16,0-25-16,0-99 15,-25-75-15,-49-74 16,-25 25-16,24-25 16,-24 0-1,-25-25-15,0-24 16,0-26-16,0 26 15,0 24-15,0 0 16,74 25 31,-49 0-47,25 0 16,-1 0-16,1 0 15,0-74-15,24 24 16,-74-24-16</inkml:trace>
  <inkml:trace contextRef="#ctx0" brushRef="#br0" timeOffset="78784.4637">24433 12799 0,'0'0'0,"49"0"15,26 25 1,-26 74 0,1 75-16,-1 0 15,-49-26-15,75-98 16,-75-25-16,0-75 47,-75-49-32,1-50-15,0 0 16,-1 0 0,26 1-16,24 48 0,25 1 15,-50 0-15,50 25 16,0-1-16,-49 26 16,49-1-16,0 0 15,0 1-15,0-1 16,24 25-16,1 0 15,0 25 1,25 0-16,-26 0 16,26 25-16,24 0 15,-24 49-15,0-24 16,49 25-16,-25-1 16,26 25-16,-26-49 15,0 24-15,-49-49 16,25 25-16,-50-26 15</inkml:trace>
  <inkml:trace contextRef="#ctx0" brushRef="#br0" timeOffset="78934.5538">24656 12750 0,'0'0'0,"0"-75"15,0-24 1,25 0-16,24 24 15,-24 1-15,25 0 16,-26 49-16</inkml:trace>
  <inkml:trace contextRef="#ctx0" brushRef="#br0" timeOffset="79412.4293">23639 16371 0,'0'-50'16,"0"1"-16,49-50 15,-24-1 1,50-24-16,24-24 0,25-1 16,50-25-16,-26-49 15,51 0-15,-26 49 16,51-49-16,-1 0 16,-74 49-16,-25 50 15,-25 25-15,-49 49 16,-50 25-16,49 25 15</inkml:trace>
  <inkml:trace contextRef="#ctx0" brushRef="#br0" timeOffset="82674.6673">20563 13022 0,'-25'0'16,"0"0"0,1 0 46,-26 0-46,0 50-1,1 24 1,-1 51-16,-24-1 16,-25 24-16,-1 51 15,-48-26-15,24 1 16,0-75-16,49 0 15,1-49-15,24 25 16,25-51-16,-24-24 16,49 50-16,-25-50 15,50 0 79</inkml:trace>
  <inkml:trace contextRef="#ctx0" brushRef="#br0" timeOffset="98458.1958">17289 15007 0,'0'0'0,"-25"0"16,25-25-1,-74 25-15,49 0 16,25-25 0,-25 25-1,-25-49 17,26 49 30,-1 0-15,0 0-31,-25 0-1,1 0 1,-1 0-1,25 0-15,-24 0 16,-26 49 0,26-24-1,-1 25 1,1-26 0,-26 51-1,75-50 1,-49-25-16,49 49 15,-25 1-15,-25 24 16,50-49-16,-25-25 16,25 25-16,-49 49 15,49-49 1,-50-25-16,50 75 16,-25-51-16,25 26 15,-25-50-15,25 74 16,-49-49-16,49 0 15,-25 25-15,-25-1 16,26 1 0,-26-1-1,25 51 1,25-76-16,-49 1 16,49 25-16,0-25 15,-25-1-15,25 26 16,-50 0-1,50-26-15,0 1 16,0 25-16,-25 0 16,25-26-16,0 26 15,0 0-15,0-26 16,0 1-16,0 25 16,0-1-1,0-24-15,0 0 16,0 25-16,0-26 15,0 26-15,50-25 16,-50 24-16,25-24 0,-25 0 16,49 25-16,-49-26 15,50 26-15,0 0 16,-1-26 0,26-24-1,-51 50 1,1-50-16,25 0 15,-25 25-15,-1-25 16,26 0 0,0 0-1,-25 0 1,-1 0-16,1 0 31,50 0-31,-26 0 16,1 0-1,-25-50 1,24 1-16,-24 24 16,25-25-16,-26 1 15,26 24-15,0-25 16,-1 1 0,1-1-1,-50 0 1,74 26-16,-49-1 15,-25-25-15,74 50 16,-24-49-16,-25 49 16,0-50-16,24 50 0,-24-50 15,0 50-15,24 0 16,1 0-16,0 0 16,-1-24-16,1 24 15,24-50-15,-24 50 16,-25-50-16,0 50 15,24-49-15,-24 49 16,25-50-16,-26 50 16,1-50-16,50 50 15,-26-24-15,1 24 0,-1-50 16,1 50 0,24-25-16,-49 25 0,0-74 15,25 74-15,-26-50 16,26 25-16,-25-24 15,0 24-15,24 0 16,-24 25-16,25-49 16,-25 49-16,-1 0 15,1-25-15,25 25 16,-1-50 0,1 25-1,0-24 1,24-1-1,-24 1 1,-50-1-16,49 25 0,-49 0 16,25-24-16,-25 24 15,0 0-15,0-24 16,25 24-16,-25 0 16,0-25-16,0 25 15,0-24-15,0-1 16,0 1-16,0 24 15,0 0-15,0 0 16,0-24-16,-25 24 16,25 0-1,-50 25-15,26-50 16,-1 50 0,25-24-1,-75 24-15,51 0 16,24-50-16,-50 50 0,0-50 15,1 50 1,-26-24 0,1 24-1,49 0 1,0 0-16,-24 0 16,-1 0-16,25 0 15,-24 0 1,-1 49-1,25-49 1,0 0-16,1 0 16,-26 0 15,25 0-15,-24 0-1,-1 0 1,0 0-1,1 0 1,-1 0 0,25 0-16,1 0 15,-26 0-15,25 0 0,0 0 16,1 0 0,-26 0-16,25 0 0,-24 0 15,-26 0 1,75 25-1,-49-25-15,-1 0 16,-25 25 0,1-25-1,49 0 1,0 0-16,-24 49 16,24-49-16,0 0 15,0 0-15,-24 25 16,24-25-16,-25 0 15,1 50-15,24-50 16,0 0-16,-24 0 0,-1 0 16,50 25-1,-25-25-15</inkml:trace>
  <inkml:trace contextRef="#ctx0" brushRef="#br0" timeOffset="100309.7149">17512 15602 0,'0'-49'0,"0"-1"16,0 25-1,50 25 17,-25 0-17,-1 0 1,1 0-16,25 25 15,-1 0-15,1 49 16,24-24-16,-24-1 16,0 26-16,24-26 15,-24-24-15,-1 25 16,1-50-16,-1 49 16,-24-49-16,-25 25 15,50-25-15,-50 50 16,49-50-16,-24 25 31,0-25-15,-25 24-1,25-24-15,-25 50 16,74-50-16,-24 50 16,-25-50-16,-25 49 15,49-49-15,-49 25 16,50-25-16,-25 50 15,0-50 17,-25 24-17,49-24 1,-49 25-16,25 25 16,25-25 15,-26-25-16,-24 25 1,25-25 0,-25 49-1,25-49-15,25 0 32,-50 25-32,24-25 31,-24 25 0,0 24-15</inkml:trace>
  <inkml:trace contextRef="#ctx0" brushRef="#br0" timeOffset="100602.4209">18703 16570 0,'49'0'62,"1"-25"-62,-25 25 16,0 0-16,24 0 16,-24 0-16,0 0 15,0 0-15,24 0 16,-24 0-16</inkml:trace>
  <inkml:trace contextRef="#ctx0" brushRef="#br0" timeOffset="100749.5889">19124 16222 0,'0'25'15,"0"49"1,0 51-16,-24 98 16,24-99-16,0-50 15</inkml:trace>
  <inkml:trace contextRef="#ctx0" brushRef="#br0" timeOffset="113373.2478">16470 16247 0,'-24'0'0,"-1"-25"31,-25 0 0,75 25 63,0 0-78,0 0-16,24 25 15,-24-25-15,0 75 16,24-51-16,1 26 16,-50 0 46,-25-50-46,0 0-16,-24 0 0,24-25 15,0 25 1,-24-50-16,24 25 0,-25-24 16,50 24-16,-25 25 15,25-50-15,0 1 16,0-26 0,25 51-1,25 24 1,-25 0-1,24 0-15,1 0 16,24 49-16,-24-24 16,-1 25-16,1-50 0,0 49 15,-1-49 1,-98-74 46,24-1-46,-25 26-16,25 24 16,1-25-16,-51 26 15,75-1 32</inkml:trace>
  <inkml:trace contextRef="#ctx0" brushRef="#br0" timeOffset="113958.9367">16842 15726 0,'25'50'15,"-25"24"-15,75-24 0,-75-1 16,49 1-16,-49 0 16,25-1-16,-25 1 15,-25-100 48,0 25-48,-24-24-15,24-1 16,-25 1-16,50-1 16,-49-24-16,49 24 15,-50 0-15,50 26 16,0-1-16,0-25 0,0 1 15,0 24 1,0 0 0,25 25 15,0 0-15,0 0-1,24 25 1,-49 24-16,50-24 15,-1 50 1,1-75-16,-50 74 16,50-24-16,-26-26 0,-24 26 15,50-50 1</inkml:trace>
  <inkml:trace contextRef="#ctx0" brushRef="#br0" timeOffset="114657.7442">17041 15949 0,'0'0'0,"-50"0"15,50-49 32,0-1-47,0 1 16,0-1-16,50 25 16,-50-24-16,25 24 15,-25-25-15,0 1 31,24 49 63,51 0-78,-75 24-16,49 1 15,-24 25-15,-25-25 16,50-1-16,-50 26 16,-25-75 31,0 0-32,-24-24-15,24 24 16,25 0-16,-50 25 15,50-49-15,-25 49 16,25-75-16,0 26 16,0 24-1,50 25 17,-25 0-32,0 0 15,24 0-15,-24 0 16,0 0-16,24 0 0,1 0 31,-50-25 16,0-25-47,-25 50 16,25-49-16,-25 49 15,25-25 1,0-25-1</inkml:trace>
  <inkml:trace contextRef="#ctx0" brushRef="#br0" timeOffset="114897.3177">17413 15007 0,'25'0'31,"-1"0"-15,-24 49-16,75-49 15,-25 75-15,-26-75 16,26 49-16,-25-49 16,0 25-16,24-25 15,-24 75-15,0-75 16,-25 49-16</inkml:trace>
  <inkml:trace contextRef="#ctx0" brushRef="#br0" timeOffset="115121.4938">17537 15007 0,'0'0'0,"0"-25"16,25-49-1,0 24-15,-1 50 16,26 0-16,0 0 16,-1 0-16,1 0 15,-1 50-15,1-1 0,-25 26 16,-25 24-16,74 25 16,-74-25-16,0 0 15</inkml:trace>
  <inkml:trace contextRef="#ctx0" brushRef="#br0" timeOffset="115533.4382">17090 16644 0,'0'-25'47,"50"-49"-47,0 24 15,24-24-15,0-50 0,75-25 16,-25-25-16,-24 1 16,-1-1-16,0 25 15,0 50-15,-49 49 16,-25 50-16,24-25 15</inkml:trace>
  <inkml:trace contextRef="#ctx0" brushRef="#br0" timeOffset="124344.7793">19496 14263 0,'0'24'110,"0"26"-95,0-25-15,-49 49 16,49 26-16,-99 73 16,49-24-16,0-25 15,26-74-15,24-100 31,0 25-15,0-24-16,0 24 16,49 25-1,-49 25 1</inkml:trace>
  <inkml:trace contextRef="#ctx0" brushRef="#br0" timeOffset="124841.6947">19100 14610 0,'0'50'94,"0"-1"-78,0 1-16,0-1 15,0 26-15,24-50 16,1 24-1,25 1 1,-1-50 0,1 0-1,0 0-15,-1-50 16,1 1-16</inkml:trace>
  <inkml:trace contextRef="#ctx0" brushRef="#br0" timeOffset="133504.4022">2902 14808 0,'0'0'0,"-49"0"15,49-49 1,-25 49 0,25-25-1,0 0 1,-25 25 0,25-49-1,0 24 16,0 0 63,0 0-78,25 25-1,49-49 1,1 49 0,-51-25-16,1 25 15,0 0-15,25-50 16,-26 50-16,1 0 16,25 0-16,-25 0 15,24 0-15,1 0 0,-1 0 16,26-25-16,-26 25 15,-24-49-15,25 49 16,-25-25-16,-1 25 16,26-50-16,-25 50 15,0 0-15,24-49 16,-24 49-16,0 0 16,25-25-16,-26 25 15,1 0-15,25 0 16,-50-50-16,49 50 15,1 0 1,-50-25-16,25 25 16,0 0-16,24 0 31,-24-24-31,25 24 16,-1-50-1,1 50 1,-25 0-1,-1-25 1,26 25 15,-75 0 47,-24-49-62,24 49 0,0 0-16,-25 0 15,26 0-15,-1-25 16,-25 25-16,1 0 16,24 0 15,74 0 31,1-25-62,-25 25 16,0 0-16,24 0 16,-24 0-16,0 0 15,24 0 1,1 0-1,-50 25 48,0 0-63,0 24 16,-25-49-16,25 50 15</inkml:trace>
  <inkml:trace contextRef="#ctx0" brushRef="#br0" timeOffset="144448.6104">17438 13816 0,'0'25'140,"49"25"-124,-49 24-16,25 0 15,-25 1-15,50 24 16,-50-25-16,49 1 16,-49-50-16,25 0 15,-25 49 1,25-74 0,-25 25-1,50 24 16,-50 1-15,0-25-16,24 24 16,-24-24-16</inkml:trace>
  <inkml:trace contextRef="#ctx0" brushRef="#br0" timeOffset="144913.1748">17537 14585 0,'25'25'47,"0"25"-31,24-1-1,1-49 1,-50 25-16,74-25 15,-49 0-15,25 0 16,-1-50 0,-49 1-1,-25 49 48,25 49-48,0 1-15,-24 0 16</inkml:trace>
  <inkml:trace contextRef="#ctx0" brushRef="#br0" timeOffset="158273.6524">9277 15478 0,'-25'0'16,"0"0"15,50 0 110,25 0-126,-25 0-15,-1 0 16,26 0-16,-25 0 15,0 0-15,24 0 16,1 0-16,-1 0 16,1 0-16,0 0 15,24 0-15,0 0 16,1 0-16,-26 0 16,1 0-16,0 0 0,24 0 15,-24 0-15,-1 0 16,1 0-16,0 0 15,-1 0-15,1 0 16,24 0-16,-24 0 16,-1 0-16,26 0 15,-1 0-15,-24-49 16,-1 49-16,1 0 16,0 0-16,24 0 15,-24 0-15,-1 0 16,1 0-16,0 0 15,-1 0-15,26 24 16,-51-24-16,1 0 16,25 25-16,-25-25 15,-1 0-15,26 0 16,0 0 0,-1 0-1,-24 0 1</inkml:trace>
  <inkml:trace contextRef="#ctx0" brushRef="#br0" timeOffset="203787.3952">21357 15776 0,'-50'0'15,"100"-25"95,-25-25-110,99-49 15,-50 74 1,0-24-16,26 49 15,-26 0-15,1 0 16,-26-25-16,-24 25 16,-75 0 46,-49-25-46,74 25-16,25-25 15,-49 25-15,49-24 47,49 24-31,26 0-16,-1 24 16,1 51-16,-1-26 15,-24 51-15,24-1 16,-24 25-16,-1 25 0,-49-25 15,0-75-15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07:26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7466 10567 0,'25'0'109,"0"0"-93,0 0-1,-1 0 1,1 0 0,0 0-1,0 0 1,0 0 0,-1 25-1,1-25 1,0 0 15,0 0-15,0 0-1,-1 0 1,1 0 46,0 0-46,0 0 0,24 0-1,-24 0 1,0 0 0,0 0-1,0 0-15,0 0 16,-25-25 187</inkml:trace>
  <inkml:trace contextRef="#ctx0" brushRef="#br0" timeOffset="1619.5174">3894 10616 0,'25'0'94,"0"0"-78,0 0-16,0 0 15,-1 0 1,1 0-16,0 0 16,0 0-16,0 0 15,-1 0 1,1 0-1,25 0-15,-25 0 16,24 0 0,-24 0-1,0 0 1,0 0 0,-1 0-16,1 0 31,0 0 0,-25-24-31,25 24 31,-50 0 157,25-25-188</inkml:trace>
  <inkml:trace contextRef="#ctx0" brushRef="#br0" timeOffset="3151.5015">11038 10666 0,'25'0'62,"0"0"-31,-1 0-15,1 0 0,0 0-1,25 0 1,-25 0 0,-1 0-1,1 0-15,0 0 16,25 0-16,-26 0 15,26-25-15,-25 25 16,0-25-16,24 1 16,-24 24-16,0 0 15,0 0-15,-25-25 16,24 25 62,-24-25-62</inkml:trace>
  <inkml:trace contextRef="#ctx0" brushRef="#br0" timeOffset="4423.1502">14784 10666 0,'24'0'16,"1"0"15,25 0-15,-25 0-1,-1 0-15,26 0 16,-25 0 0,0 0-16,24 0 15,-24 0-15,25 0 16,-1 0-16,-24 0 15,49 0-15,-49 0 16,25 0-16,-25 0 16,49 0-1,-24-25-15,-25 25 16,-1 0-16,-48 0 234,-1 0-202,0 0 14</inkml:trace>
  <inkml:trace contextRef="#ctx0" brushRef="#br0" timeOffset="19405.1978">6077 9922 0,'25'0'79,"0"-25"-64,24 0-15,-24 0 16,25-24-16,-25 24 15,24-25-15,-24 26 16,0-1 0,24 0-16,-24-25 0,25 50 15,-25-49-15,-1 49 16,1-25 0,0 0-1,0 25-15,-25-25 16,25 25-16,-1 0 15,-24-24 1</inkml:trace>
  <inkml:trace contextRef="#ctx0" brushRef="#br0" timeOffset="20423.854">6573 9376 0,'25'0'141,"0"0"-141,0 0 16,-1 0-1,1 25-15,0-25 16,0 0-1,0 25 79,-1-25-94,-48 25 110,-1-1-110,25 1 15,-25-25 1,25 25-16,-25-25 15,25 25 1,-25 0 0,25-50 109</inkml:trace>
  <inkml:trace contextRef="#ctx0" brushRef="#br0" timeOffset="32157.9996">9475 9649 0,'0'-50'109,"0"1"-93,75-1-16,-75 1 15,25-1-15,-25 0 16,49 26-16,1-26 15,-25 0 1</inkml:trace>
  <inkml:trace contextRef="#ctx0" brushRef="#br0" timeOffset="32449.9852">9699 9079 0,'0'0'0,"74"0"31,0 0-16,-49 0-15,25 24 16,-1-24-16,26 50 16,-25-50-16,-26 0 15,1 25-15,25-25 16</inkml:trace>
  <inkml:trace contextRef="#ctx0" brushRef="#br0" timeOffset="32651.6559">10071 8855 0,'0'0'0,"-25"0"0,25 25 32,0 0-17,0 24-15,0 1 16,0 0-16,0 24 15,0 1-15,0-1 16,0-49-16</inkml:trace>
  <inkml:trace contextRef="#ctx0" brushRef="#br0" timeOffset="33264.6181">10220 8706 0,'49'25'47,"-49"25"-47,25 24 16,-25-49-16,0 0 15,-25-25 48,25-50-48,-49 25-15,24-24 16,25 24 15,0-25-15,49 50 0,26 0-1,-50 0-15,-25 25 16,74-25-16,-49 25 15,-25-75 95,0 1-110,0 24 15</inkml:trace>
  <inkml:trace contextRef="#ctx0" brushRef="#br0" timeOffset="33551.3366">10468 8483 0,'0'25'31,"49"25"-15,-49-1-16,25 1 15,-25-25-15,74-25 16,-74 49-16,25-49 16,0 0-16,-25-25 15,50-24 17,-50 24-32,0-25 0,-25 50 15,25-49-15,-25 49 16,-25 0-1,1 0 1,49 25-16,-50 24 16,50-24-1</inkml:trace>
  <inkml:trace contextRef="#ctx0" brushRef="#br0" timeOffset="33987.6207">10740 8334 0,'50'25'16,"0"25"-1,-50-25 1,49 49-16,-49-24 16,75-26-16,-75 26 15,-25-50 32,0 0-31,0-50-16,-24 1 15,49-1-15,-25-24 16,25-1-16,0 26 0,0-1 16,0 25-1,25 25 1,-25 50-1,74 0-15,-74-1 16,0 1-16,25-25 16,0-25 15,49 0-15,-24 0-1,-26-50-15,26 25 16</inkml:trace>
  <inkml:trace contextRef="#ctx0" brushRef="#br0" timeOffset="35044.3698">6821 9227 0,'25'0'78,"50"0"-62,-51 0-1,1 0-15,25-24 16,-25 24-16,-1 0 15,1 0-15,25 0 16,-1 0 0</inkml:trace>
  <inkml:trace contextRef="#ctx0" brushRef="#br0" timeOffset="35293.2585">7094 9029 0,'0'0'0,"-49"-50"16,49 75 46,0 25-62,0 24 16,0-24-16,0-1 15,0 26-15,0-26 16,0-24-16,0 0 16</inkml:trace>
  <inkml:trace contextRef="#ctx0" brushRef="#br0" timeOffset="35847.6129">7367 8830 0,'0'-24'0,"0"73"94,0 1-94,0-1 15,0 1-15,0 0 16,0-1-16,25-49 16,-25 25-16,49-25 0,1 0 31,0-49-15,-50-1-16,24 25 0,-24 0 15,0-24-15,-24-1 16,-1 50-1,0 0-15,-25-25 16,1 25-16,24 0 16,0 0-16,0 0 15,25 25-15,-49 0 16,49 24 0</inkml:trace>
  <inkml:trace contextRef="#ctx0" brushRef="#br0" timeOffset="36469.8089">7615 8607 0,'50'0'62,"-50"25"-62,49-25 16,-49 25-16,50-25 16,-50 25-16,25-25 15,-25 49-15,0-24 47,-25-25-47,-25 0 16,1-25-1,49-49 1,0-1-16,0 1 16,0-25-16,0 24 15,0 26-15,0 24 16,49 25-16,-49-25 16,50 25-16,-50 25 15,0 0 1,0 24-16,0 1 0,0 0 15,0-26 1,0 1-16,0 0 31,25-25-15,24 0 0,-24 0-16,25 0 15,-1-25-15,1 25 16,24-49-16,-49 49 15,0 0-15,-25-25 16,50 25-16,-1 0 16,-49 25 15,0-1-15</inkml:trace>
  <inkml:trace contextRef="#ctx0" brushRef="#br0" timeOffset="41308.2862">8632 10641 0,'-25'0'0,"0"0"47,25-25 46,25 25-77,0-49-16,25 49 16,-26 0-16,1 0 15,50-50 1,-26 50-16,-24 0 15,0 0-15,24 0 16,-24 0-16,0-25 16,25 25-16,24 0 15,-24-24-15,-25 24 16,-1 0-16,26 0 16,-25 0-16,0 0 15,-1 0-15,26 0 0,-25 0 16,0 0-16,24 0 31,1 0-31,-25 0 31</inkml:trace>
  <inkml:trace contextRef="#ctx0" brushRef="#br0" timeOffset="43678.7922">5531 10864 0,'-24'0'0,"24"-24"31,-50-1-16,75 25 79,0 74-78,24-24-1,-49-25 1,25-25-16,-25 49 16,25-49-16,-25 50 15,49-50-15,-24 0 16,0 0 0,25-99-1,-26 24 1,26 1-16,0-50 0,-1 25 15,1-25-15,-25 49 16,24 26-16,-24-1 16,0 50-1</inkml:trace>
  <inkml:trace contextRef="#ctx0" brushRef="#br0" timeOffset="45259.8036">12973 10716 0,'0'49'141,"0"1"-125,0 24-16,74-24 15,-74-25-15,50 24 16,-25-49 15,24-25-15,-24 1-16,25-26 15,-25-24-15,-1 49 16,51-25 0,-50 50-16,-1-49 15,26 49-15,-25-25 16,0 25-16,24-50 15</inkml:trace>
  <inkml:trace contextRef="#ctx0" brushRef="#br0" timeOffset="50322.3433">4986 12824 0</inkml:trace>
  <inkml:trace contextRef="#ctx0" brushRef="#br0" timeOffset="52151.1648">6300 10393 0,'0'50'141,"0"-25"-141,0-1 15,0 26-15,0 0 16,0-1-16,-49 1 16,49-1-16,0 1 15,-25-25-15,25 0 16,0 24-16,-50 1 16,50-25-1,0 24 48,0-24-32,0 25 16,0-26-16</inkml:trace>
  <inkml:trace contextRef="#ctx0" brushRef="#br0" timeOffset="52376.5607">6102 11038 0,'25'0'31,"-25"25"-31,25-25 16,-25 25 0,24-25-16,51 0 31,-26 0-31</inkml:trace>
  <inkml:trace contextRef="#ctx0" brushRef="#br0" timeOffset="52969.2804">8954 10691 0</inkml:trace>
  <inkml:trace contextRef="#ctx0" brushRef="#br0" timeOffset="53119.8231">8954 10691 0,'50'74'94,"-50"-49"-94,0 0 15,0 24-15,25-24 16</inkml:trace>
  <inkml:trace contextRef="#ctx0" brushRef="#br0" timeOffset="54649.6799">3820 10492 0,'-25'-24'0,"0"-26"32,-24 50-1,49-25-16,-25 25 17,0 0-17,-25 0 1,1 0 0,49 50-1,-50-50-15,50 49 16,-49-49-16,49 25 15,-25-25-15,25 25 16,-50-25-16,50 50 16,-25-1-16,25-24 15,-24 25-15,24-26 0,-50 1 16,50 25-16,0-25 16,-25-25-16,25 49 15,-49 1 1,49 24-1,0-49-15,-25 49 16,25-24-16,0 0 16,0-1-16,-50 1 15,50-25-15,0 24 16,0-24 0,0 25-1,25-50-15,-25 25 16,25-25-16,-25 24 15,25-24-15,49 50 16,-24-50 0,-50 25-1,49-25-15,1 0 16,-50 25 0,49-25-16,-24 0 15,25 0 1,-25 0-1,-1 0 17,-48 0 46,-1 0-63,25-25 32,25 25-31,-1 0 0,1 0-1,-25 49-15,0-24 16,0 25-1,0-1-15,0-24 0,50-25 16</inkml:trace>
  <inkml:trace contextRef="#ctx0" brushRef="#br0" timeOffset="57221.441">5507 11832 0,'0'0'0,"-50"0"32,25 0 15,0 0-16,1 0 0,48 0 94,1 0-125,25 0 16,-1 0-16,1 0 15,0 0-15,24 0 0,0 25 16,-24-25-16,25 24 16,-51-24-16,1 0 15,50 25 1,-51-25-1,26 0 64</inkml:trace>
  <inkml:trace contextRef="#ctx0" brushRef="#br0" timeOffset="58601.771">11956 11832 0,'0'0'0,"-25"0"15,-25 0 1,26 0 62,48 0 94,1 0-172,50 0 0,-26 0 15,26 0-15,24 0 16,0 0 0,0 0-16,-24 0 15,-26 0-15,26 0 16,-26 0-16,26 49 0,-50-49 16,-1 0-16,1 0 15</inkml:trace>
  <inkml:trace contextRef="#ctx0" brushRef="#br0" timeOffset="60251.9743">8632 13221 0,'0'0'0,"0"-50"32,-25 50 30,25-25 1,25 25-32,25-24-16,-26 24-15,1 0 16,25 0-16,24 0 16,-24 0-16,-1 0 15,1 0-15,0 0 16,-1 0-16,-24 0 16,25 0-16,-25 0 15,-1 0-15,26 0 16,0 0-1,-26 0 1,1 0 0,-50 49 171,-24 1-171,-26-50-16</inkml:trace>
  <inkml:trace contextRef="#ctx0" brushRef="#br0" timeOffset="61624.6519">5953 13221 0,'50'0'32,"-25"0"-17,-1 0 1,1 0-1,50 0 1,-51 0 0,1 0-16,0 0 15,49 0-15,-24 0 16,24 0-16,1 0 16,24 0-16,-25 50 15,1-50-15,-1 0 16,1 0-16,-26 0 15,1 0-15,0 0 16,-1-25-16,-24 25 16,25-50-16,-26 50 15,1 0-15,0 0 16,25-25-16,-26 25 0,1 0 16,25 0-1,-1 0 1,-24 0-1,0 0 1,25 0 0,-26 0-1,1 0 282,0 0-281</inkml:trace>
  <inkml:trace contextRef="#ctx0" brushRef="#br0" timeOffset="64273.4062">8434 11981 0,'-25'0'15,"25"-25"-15,49 25 219,1 0-203,0 0-16,-1 0 15,1 0-15,-1 0 16,1 0-16,24 49 16,-24-49-16,0 0 15,-1 50-15,1-50 16,24 0-16,-24 0 15,0 0-15,-1 0 16,-24 0-16,0 0 16,24 0-16,-24 0 0,0 0 15</inkml:trace>
  <inkml:trace contextRef="#ctx0" brushRef="#br0" timeOffset="65717.7253">14833 11906 0,'-49'0'109,"49"-25"-31,24 25-78,1 0 16,0 0-16,25 0 16,24 0-16,0 0 15,1 0-15,-1 0 16,25 25-16,-24-25 15,-1 0-15,1 0 16,-26 50-16,1-50 16,0 25-16,-1-25 15,1 0-15,-1 0 16,1 0 0,-25 0-1,0 0 16</inkml:trace>
  <inkml:trace contextRef="#ctx0" brushRef="#br0" timeOffset="67211.8334">13171 13146 0,'-49'0'31,"24"0"32,25-24-63,74 24 109,-24 0-93,0 0-16,24-50 15,0 50-15,26 0 16,-1 0-16,25 25 15,-50-25-15,1 0 0,-1 49 16,-24-49 0,-1 0-16,1 0 15,-1 0-15,26 0 0,-50 25 16,-1-25-16,26 0 16,-25 0 30,0 0-30,0 0 31,-50 0 219</inkml:trace>
  <inkml:trace contextRef="#ctx0" brushRef="#br0" timeOffset="68614.6099">10592 13271 0,'24'0'16,"1"0"62,25-25-62,-25 25-1,24 0-15,-24-25 16,25 25-16,-1 0 16,26-25-16,-1 25 15,0 0-15,1 0 16,-1 0-16,1 0 15,-1 0-15,1-50 16,-1 50-16,-24 0 16,24-49-16,-24 49 15,-1 0-15,1 0 16,-25 0-16,24 0 16,-24 0-1,25 0 32,-1 0-16,-24 0-15,0 0 109</inkml:trace>
  <inkml:trace contextRef="#ctx0" brushRef="#br0" timeOffset="70958.9045">7218 12452 0,'0'-25'157,"0"-24"-142,50 49 1,-50-50-16,49 50 16,-49-50-16,50 50 15,0-24-15,-26 24 0,1-50 16,25 50-16,-50-25 15,49 25-15,-49-25 16,50 25-16,-25 0 16,-25-49-1,0 73 126</inkml:trace>
  <inkml:trace contextRef="#ctx0" brushRef="#br0" timeOffset="72956.6212">11683 12378 0,'0'-25'187,"50"-25"-171,-1 25-1,-24 25-15,25-49 16,-1 49-16,26-75 16,-51 75-16,1-25 15,25 25 1</inkml:trace>
  <inkml:trace contextRef="#ctx0" brushRef="#br0" timeOffset="81279.8253">6102 13196 0,'25'0'46,"24"25"-30</inkml:trace>
  <inkml:trace contextRef="#ctx0" brushRef="#br0" timeOffset="82338.141">6896 13444 0,'0'-25'16,"-25"25"-16,25-24 15,0-26 17,-50 50-32,50 25 78,0 0-78,25 24 15,-25 1-15,50 24 16,-50-24-16,49-25 16,-49 24-16,75-24 15,-50 25 1,24-1 0,1-24-1,-1 25 1,-24-50-16,-25 24 15,75-24-15,-26 25 16,1-25-16,-50 50 16,25-50-16,-1 0 31,26 25 78,-50 24-93,0 1-16,0-25 16</inkml:trace>
  <inkml:trace contextRef="#ctx0" brushRef="#br0" timeOffset="82713.2106">7392 14163 0,'74'0'94,"-24"0"-94,-25 0 15,-1 0 17,-24-49-17,0-1 1,0 25-16,0 75 62,50 24-46,-50 1-16,0-1 16,50-24-16</inkml:trace>
  <inkml:trace contextRef="#ctx0" brushRef="#br0" timeOffset="84679.1635">6003 13196 0,'0'-25'31,"-50"25"-31,50-49 47,-25 49-47,75 0 156,-25 0-156,24 0 16,1 0-1,-50 24 1,50-24-16,-1 0 15,-24 0 1,0 0 0,24 0-1,-49 25 1,50-25-16,0 0 16,-1 25-1,-24-25 1,0 0-1,-25 50-15,49-50 0,-24 0 32,25 0-32,-25 0 15,24 0-15,-24 25 16,25 24 0,24-49-1,-74 25-15,50-25 16,-25 0-1,24 0 1,-24 0-16,25 0 16,-26 0-16,1 0 15,0 0-15,25 0 0,-26 0 16,1-25 0,25 25-16,-1-25 15,-24 25 1,25 0-16,-25 0 0,-1-24 15,26 24-15,-25 0 16,0-50-16,-1 50 16,26 0-16,-25 0 15,0-25-15,24 25 16,-24 0-16,0 0 16,24 0-1,-49-50-15,50 50 16,-25 0-1,-25-24 1</inkml:trace>
  <inkml:trace contextRef="#ctx0" brushRef="#br0" timeOffset="87325.1561">11212 13271 0,'0'-25'109,"25"25"-109,-1 0 16,26 0-16,-25 0 15,0 0-15,-1 0 16,26 0-16,-25 0 16,0 0-16,24 0 15,1 0 1,-1 0-1,-24 0 1,0 0 0</inkml:trace>
  <inkml:trace contextRef="#ctx0" brushRef="#br0" timeOffset="92103.3849">8682 14387 0,'-25'0'15,"0"0"48,25 25-32,-50-25 0,26 0 79,-1 0-64,0 0 17,-25 0-16,26 0 203,24 24-47,49-24-172,-49 50-15,25-50-16,0 0 31,0 0 0,-25 25-15,49-25 0,-24 0-1,0 0 16,24 0-15,-24 0 0,0 0-1,0 0 1,24 0 0,-49 25-16,25-25 15,0 0 1,25 0-1,-26 0 1,1 0 0,0 0-1,25 0 1,-25 0 0,-25 49-16,24-49 0,26 0 15,0 0 1,-26 0-1,1 0 1,0 0 0,49 0-1,-49 0 1,0 0 0,0 0-1,-25-25 1,49 25-16,-24 0 15,0 0 1,25-24 0,24 24-1,-24 0 1,-26-50-16,51 50 16,-26-25-1,26 25 1,-50 0-1,-1 0-15,-24-25 16,75 25-16,-50 0 16,24-49-16,1 49 15,0-25 1,-1 25 0,1 0-1,-1 0-15,-24 0 16,0 0-16,25-50 15,-26 50-15,1 0 16,25 0-16,-1 0 16,1 0-1,24 0 1,-49 0 0,0 0-16,25 0 15,-26 0-15,26 0 16,0 0-1,-1 0 1,1 0 0,24 0-1,-24 0 1,0 0 0,-1 0-1,1 0 1,-1 0-1,1 0 1,24 0 0,1 0-1,-26 0-15,-24 0 16,0 0-16,25 0 16,-1 0-16,1 0 31,-50-25-31,49 25 0,1 0 15,0 0 1,24 0 0,-24 0-1,-1 0 1,1 0 0,-25 0-1,0 0 1,24 0-1,-24 0 1,0 0 0,0 0-1,24 0 17,-24 0-1</inkml:trace>
  <inkml:trace contextRef="#ctx0" brushRef="#br0" timeOffset="94143.5302">5556 14784 0,'0'0'0,"0"-25"32,25 25-32,-25-25 0,0-25 31,-50 50 141,50 50-157,0 0 1,0-1 0,0-24-1,0 0-15,0 24 16,0-24-16,0 0 15,0 0-15,25 24 16,-25-24-16,0 25 16,25 24-16,-25-24 15,0-1-15,50 1 16,-50-25-16,0 25 0,0-26 16,24-24-16,-24 50 15,0 0 1,50-1-16,-50-24 15,0 0-15,25 24 16,-25-24-16,0 0 16,49 25-1,-49-1 1,0-24 0,25 0-1,-25 24 1,25-49-1,-25 50-15,50-50 16,-50 50-16,25-50 16,-25 24-16,49-24 0,-24 0 15,25 50-15,-1-50 16,1 0-16,-25 0 16,-1 0-16,26 0 15,-25 0-15,0 0 16,24-25-16,26-24 15,-51-1 1,-24 25-16,50 0 16,-50-24-16,25-1 15,-25 1-15,0 24 0,49-25 16,-49 25 0,0-24-16,0 24 15,0-25-15,0 1 16,0-26-16,0 1 15,-24-25-15,24-1 16,-75-24-16,26 25 16,-1 0-16,0 49 15,1 1-15,24 49 16,-25-25-16,26 25 16,-26 0-16,0 0 15,1 0-15,-26 0 0,51 0 16,-26 124-16,-25-25 15,1 50 1</inkml:trace>
  <inkml:trace contextRef="#ctx0" brushRef="#br0" timeOffset="95666.0854">6152 16694 0,'-50'-25'62,"25"25"-31,0 0-15,-24 0 0,24 0-1,25 25 1,-25-25-16,25 74 15,-49-24-15,49-26 16,-25 1-16,25 25 16,-25-25-16,25-1 15,-50 26-15,50-25 16,-25 0-16,25 49 16,-49-49-1,49 0-15,0 24 0,0-24 16,0 0-1,0 24-15,0 1 16,0 24 0,0 1-1,0-25 1,0-1 0,0 1-1,0-1 1,25-49-1,-25 50-15,0 0 16,0-1 0,24-24-16,-24 0 0,0 24 15,50 1 1,-50-25 0,25-25-1,-25 25-15,50 24 16,-1-24-1,1-25 1,-50 50-16,49-50 16,-49 24-16,50-24 15,0 25 1,24-25 0,-49 0-16,24 0 15,-24 0-15,0 0 16,0 0-16,49 0 15,-49 0-15,0 0 16,0 0-16,24 0 0,-24 0 16,25-49-1,-1-1 1,-24 25 0,-25 0-16,50-24 15,-50 24-15,24 0 16,-24-24-16,50 24 15,-50 0-15,25-25 16,-25 26-16,0-1 16,25-25-16,-25 25 15,0 1-15,0-51 0,0 1 16,0 24 0,0 0-16,0 26 0,0-26 15,0 25-15,-25 0 16,25-24-16,-75 24 15,75 0-15,-49-24 16,49 24-16,-50-25 16,1 25-16,24 1 15,0-51-15,-49 26 16,49-1-16,-50 0 16,51-24-16,-1 49 15,-25 25-15,1 0 16,-1 0-1,25 0 1,25 50 0</inkml:trace>
  <inkml:trace contextRef="#ctx0" brushRef="#br0" timeOffset="97221.1465">10840 17413 0,'24'0'78,"1"0"-62,25 0-1,-25 0-15,24 0 16,1 0-16,-1 0 15,26 0-15,24 25 16,-24-25-16,-1 0 16,0 0-16,-24 0 15,24-50-15,1 0 0,24 26 16,-49-26-16,-1 25 16,1-24-16,24 24 15,-49-50 1,25 26-16,-1 24 0,-24-25 15,25 1-15,-25 24 16,24-25-16,-49 26 16,75-26-16,-75 25 15,49 25-15,-49-25 16,25 25 0</inkml:trace>
  <inkml:trace contextRef="#ctx0" brushRef="#br0" timeOffset="98589.898">10468 15875 0,'0'0'0,"-25"-25"15,25-24 17,-25 49-32,25-25 15,-50 25 1,26 0 0,-26 0-1,0-25 1,26 25-16,-26 0 15,0 0-15,1 0 16,-26 0-16,1 0 16,-1 0-16,1 0 15,0 0-15,-1 0 16,1 0-16,-25 74 0,49-49 16,0 25-16,1-25 15,-26 49-15,51-24 16,-26-1-16,50 1 15,-50 24-15,50-24 16,0-1-16,0-24 16,0 25-16,0 0 15,0-1 1,0-24-16,0 0 16,25 24-16,-25 26 15,50-26-15,-25 26 16,-25-1-16,99 1 15,-74-26-15,24-24 16,1 49-16,-1-24 16,26-25-16,-1 24 0,-24-24 15,24 25 1,-49-50-16,0 0 16,24 0-16,1 25 15,0-25-15,-1 0 16,1 0-16,0 0 15,24 0-15,-24 0 16,24 0-16,-24 0 16,-1 0-16,-24-50 15,25 0-15,-26 1 0,-24-26 16,75 1 0,-50-75-16,-25 100 15,0-26 1,0 1-16,-25-1 15,-25-24-15,-24-25 0,-1 0 16,1 50-16,0-26 16,-1 51-16,-24-26 15,24 26-15,26 49 16,-1-25-16,-24 25 16,49 0-16</inkml:trace>
  <inkml:trace contextRef="#ctx0" brushRef="#br0" timeOffset="99418.7156">12923 14784 0,'0'0'0,"0"-50"16,25 50-1,0-25 1,24 0 0,-24 25-16,25 0 15,-1 0 1,-49 50-16,0 24 16,0 26-16,0-26 15,0-24-15,25-26 16,25-24-1,0 0 1,-1 0 0,-24 0-16,0 0 15,0 0-15,24 0 16,-49 25 0,0 25-1,0-1-15,0 26 0,0-1 16,-25-24-1,25-25-15,0 24 0,0-24 16,-24-25 0</inkml:trace>
  <inkml:trace contextRef="#ctx0" brushRef="#br0" timeOffset="100083.0644">12675 14114 0,'0'0'0,"-74"-25"0,24-25 16,-24 50-16,-1-24 15,51 24-15,-1 0 16,0 0-1,-25 0 1,26 24 0,24 51-16,0-1 15,-50 1-15,50 24 16,0 0-16,25 0 16,24 50-16,1 25 15,24-1-15,1-24 16,-1-25-16,25 0 15,-49-49-15,24-26 16,-24-24-16,0-25 0,24 75 16,25-75-16,25 74 15,-24-74-15,24 50 16,-25-50-16,-25 74 16,1-74-16,-1 0 15,0 0-15,26-25 16,-1-24-16,25-26 15,-50 1-15,1 24 16,-51 1-16,-24-1 16,50 25-16,-50 0 15,0-49-15,25 49 0,-25-25 16,0-24 0,0 0-16,-75-50 0,1-75 15,-25 26-15,-50-1 16,-49-25-16,24 51 15,0 24-15,-49 24 16,25 51-16,-26 49 16,-48 0-16,-26 124 15,-74 25-15,49 24 16,51 26-16,-51-26 16</inkml:trace>
  <inkml:trace contextRef="#ctx0" brushRef="#br0" timeOffset="101777.7445">2456 14759 0,'0'0'0,"0"-25"15,0 0 1,0 50 46,24 0-46,-24 0 0,0 49-16,50-24 0,-50-1 15,0 1-15,50-1 16,-50 1-16,49 0 15,-49-26-15,25-24 16,-25 25-16,25-25 47,-25-25-16,0 1-31,0-26 16,0 25 15,25 25 16,24 50-31,-49-1-1,50 1-15,0 24 16,-1 26-16,-24-1 15,25 25-15,24-25 16,-74-49-16</inkml:trace>
  <inkml:trace contextRef="#ctx0" brushRef="#br0" timeOffset="102475.9379">2406 14412 0,'-25'0'15,"50"0"-15,-75 0 0,50-25 16,-49 25-16,-1 0 15,-24 0 1,49 0 0,25 25-16,-25-25 15,25 74-15,0-49 16,0 24-16,0 1 16,0 0-16,0 24 15,0-24-15,0-1 16,0 1-16,0-1 15,0 1-15,75 24 16,-51-24-16,26 0 16,-25-1-16,24 1 15,26-25-15,-26 49 0,1-24 16,49 24 0,-24-49-16,-26 25 0,1-50 15,24 24-15,-24-24 16,-25 0-16,0 0 15,24-24-15,-24-1 16,25-50-16,-50 26 16,24-1-16,-24 0 15,0 1-15,0-26 16,0 1-16,0-25 16,0 49-16,-74-49 15,24 25-15,26 24 0,24 0 16,-25-24-1,-50 24-15,26 1 16,24 49 0,-25-75-16,26 75 15,-26-24-15,25 24 16,-25 0 0,-24 0-1</inkml:trace>
  <inkml:trace contextRef="#ctx0" brushRef="#br0" timeOffset="230768.8508">5234 6003 0,'49'0'141,"-24"0"-141,0 25 15,25-25-15,-26 0 16,26 0-16,49 24 15,50-24-15,-25 25 16,25-25-16,-25 25 16,50-25-16,-1 0 15,-49 0-15,25 0 16,-50 0-16,1 25 16,-1-25-16,-25 0 15,-24 0-15,-1 0 16,1 0-16,-25 0 15,0 0-15,24 25 16,26-25-16,-51 0 16,1 0-16,25 24 15,-25-24-15,24 25 16,1 0-16,-1-25 16,26 0-16,-1 0 15,25 0-15,-49 0 16,49 0-16,1 25 15,-1-25-15,0 25 16,-25-25-16,26 0 16,24 0-16,-50 0 15,0 0-15,26 0 16,-51 0-16,1-25 16,-25 25-16,24 0 15,1-25-15,-25 0 16,24 25-16,26 0 15,-50-25-15,24 25 16,26-24-16,-51 24 16,51-25-16,-26 0 15,1 0-15,24 25 16,-24 0-16,0 0 16,-26 0-16,1-25 15,0 25-15,0 0 16,0 0-16,-1 0 15,1 0-15,25 0 16,0 0-16,24 0 16,-24 0-16,-1 0 15,-24 0-15,0 0 16,0 0-16,-1 0 141,26 0-126,49 0-15,-49 0 16,49 0-16,0 0 15,50 0-15,-25 25 16,25 0-16,25-25 16,-50 0-1,-25 0-15,-25 0 16,-24 0-16,-25 0 16,-1 0-16,1 0 0,25 0 15,-1 0-15,1 0 16,24 0-1,1-25-15,74 25 16,-25 0-16,-25 0 0,50 0 16,-25 25-16,49-25 15,1 0-15,0 0 16,24 0-16,-49 0 16,25 0-1,-1-25-15,26 25 16,-51 0-16,1 0 0,0 0 15,-25 25-15,25 0 16,-25-25-16,25 25 16,24-25-1,-48 0-15,23 0 16,-24 0-16,25 24 16,-25-24-16,25 0 0,-25 0 15,-25 0-15,-24 0 16,24 0-1,25 0-15,-25 0 16,-24 0-16,-1 0 16,-24 25-16,-1-25 15,-24 0-15,49 0 0,-49 0 16,0 0 0,0 0-16,24 0 15,-24 0-15,0 0 16,25 0-16,-26 0 15,26 0-15,-25 0 16,24 0-16,26 0 16,-25 0-16,-1 0 15,-24 0-15,25 0 16,-1 0-16,-24 0 16,0 0-1,-25-25-15,25 25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26:03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4539 6350 0,'0'0'0,"-25"25"16,25 0 0,-24-25-16,24 24 15,0 1 32,0 0-31,74-25-16,100 25 15,24 24-15,100 26 16,24-75-16,199 0 16,-99-25-16,148-49 15,-24 74-15,0 0 16,-1-25-16,-98-50 16,-125 51-16,26 24 15,-200 0-15,-73 0 16,-50 0-16</inkml:trace>
  <inkml:trace contextRef="#ctx0" brushRef="#br0" timeOffset="990.7569">3646 12626 0,'0'-25'15,"25"25"17,25 25 15,-50-1-47,49 1 15,-24 50-15,25-51 16,-25 26-16,24-25 15,26 24-15,-26-24 16,75-25-16,25 0 16,0-49-16,49-1 15,-24-49-15,49 0 16,0-50-16,25 0 16,0-50-16,50-24 15,-99 74-15,49 1 16,-25-26-16,0 50 15,-74 50-15,0-26 16,-25 26-16,-25 24 16,-74 50-16,24-49 15,-24 24-15</inkml:trace>
  <inkml:trace contextRef="#ctx0" brushRef="#br0" timeOffset="2876.4587">5705 7069 0,'0'0'0,"-25"0"0,0 0 16,1 0-16,-26 0 15,25 0-15,-24 0 16,24 0-16,-25-24 16,1-1-16,-26 25 15,-24-25-15,0 0 16,0 25-16,24-25 16,26 25-16,-26 0 15,1 0-15,24 25 16,0 0-16,1 0 15,-1 24-15,25-24 16,-24 25-16,24-25 16,0 24-16,-49-24 15,49 25-15,-25-26 16,26 26-16,-26 0 16,25 49-16,-24-50 15,-1 51-15,0-51 16,26 75-16,-26-49 15,25 24-15,0 50 16,-24-50-16,-1 50 16,50-75-16,-25 50 15,1-25-15,24 1 16,0-26-16,24 50 16,26-49-16,0-1 15,-26 0-15,26 1 16,-25-26-16,0 26 15,24 49-15,50-50 16,-49 50-16,49-49 16,-24-26-16,49 50 15,0 1-15,24-1 16,1 25-16,25-50 16,0-24-16,49 0 15,-25-26-15,26 26 16,24 0-16,-25-1 15,0 1-15,-25-25 16,-49-25-16,99 0 16,-24 24-16,-51-24 15,1 0-15,-50-24 16,25-26-16,0 25 16,24-24-16,1-1 15,-25-24-15,-1-1 16,-48-24-16,73-25 15,-73 25-15,-1-1 16,25 1-16,-25 0 16,-25 0-16,-24 49 15,0 1-15,-26-1 16,1-49-16,-25 74 16,0-74-16,0 0 15,-49-50-15,24 0 16,-74 0-16,-50 0 15,0 0-15,0 1 16,-25-26-16,-49 25 16,0-25-1,25 26-15,-1-26 0,25 25 16,1 0-16,-1 25 16,25 25-16,1 25 15,-51 24-15,26 25 16,-1 0-16,50 25 15,-25 0-15,25 0 16,25 0-16,49 0 16,1 0-16,24 0 15,0 0-15,-25 0 16,26 0-16,-1 25 16,-25 75-16,1 24 15,24 49-15</inkml:trace>
  <inkml:trace contextRef="#ctx0" brushRef="#br0" timeOffset="4081.0408">8905 10716 0,'0'-25'78,"25"0"-78,-1 0 16,-24-24-16,25 24 16,-25 0-16,25-25 15,0 1-15,-25-1 16,0 1-16,0-1 15,25 50 48,0 50-47,24 49-16,-24 0 15,25 25-15,-1-25 16,1 25-16,-25-74 15,-1-1-15,26-24 16,-50 0-16,0 0 16,0 24-16,25-24 15,-25 0 17,0 0 30,0 49-46,25 50-16,-1 25 15,1-25-15,0 25 16,-25 0-16,0-50 16,0-74-16,0-50 62,0-25-46,0-24-16,-50 24 15,26 1 1</inkml:trace>
  <inkml:trace contextRef="#ctx0" brushRef="#br0" timeOffset="4537.9822">8930 11658 0,'24'0'47,"1"25"-47,25 25 16,-25-26-16,0 26 15,24-25-15,-24 24 16,25-24-16,-1 25 15,-24-50-15,25 0 16,-1 0-16,-24 0 16,0 0-16,24 0 15,-24 0-15,0-25 16,0 0-16,0-24 16,24 24-16,-24-25 15,25 1-15,-26 24 16,26-25-16,0 25 15,-26-24-15,26 24 16</inkml:trace>
  <inkml:trace contextRef="#ctx0" brushRef="#br0" timeOffset="4743.1148">10021 11361 0,'0'74'31,"-25"75"-15,25-50-16,-25-25 16,1-24-16,-1-25 15,25 0-15,-25-1 16,-25 1-16,1 25 16,24-25-16,-49-1 15</inkml:trace>
  <inkml:trace contextRef="#ctx0" brushRef="#br0" timeOffset="8039.5402">10368 12105 0,'0'24'62,"25"-24"-30,50 0-32,24-49 15,50-1 1,-1-49-16,26 25 16,25-26-16,24-48 15,50 24-15,-25 49 16,25 1-16,-75 24 15,0-24-15,-24 24 16,-25 25-16,0-24 16,-25 24-16,-50 0 0,1 0 15,-26 25 1,-24 0-16,0 0 16,24 0-16,-24 0 15,0 0 1,25 0-1,-26 0-15,26 0 16,0 0-16,-26 0 16,1 0-16,0 25 125,124-25-125,49 25 15,-24 24-15,0-24 16,-50 0-16,24-25 16,-24 0-16,-74 0 15,0 0-15,-75 0 141,0 0-126,0-25 1</inkml:trace>
  <inkml:trace contextRef="#ctx0" brushRef="#br0" timeOffset="8661.8568">14585 10840 0,'25'0'63,"0"49"-48,74 26 1,-49-51-16,24 26 16,0-25-16,-49-25 15,0 25-15,0-25 16,0 0 0,-25 24 46,0 1-62,0 75 0,0-26 16,-25 25-16,0 0 15,0-24-15,-24 49 16,49-99-16,-25 24 16,25-24-1,-25-25 95,0 25-95,0 0 1,25-1-16,-24-24 15,-1 0-15</inkml:trace>
  <inkml:trace contextRef="#ctx0" brushRef="#br0" timeOffset="9430.8602">17587 12055 0,'24'0'78,"1"74"-78,25 75 16,24 25-16,1-25 15,49-50-15,-50-49 16,75 24-16,0-24 16,24-26-16,26 1 15,49-25-15,-50-74 16,75-1-16,0-73 16,99-26-16,50 0 15,-25 75-15,148-124 16,-98 74-16,-125 50 15,-49 49-15,-75 1 16,-49 24-16,-49 25 16,-76 0-16,1 0 15,-25-25 79,-25 0-78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26:21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2431 7268 0,'0'0'0,"0"25"94,-25 49-94,25 75 15,0-50-15,-25 50 16,25-25-16,25 25 15,0 24-15,24-49 16,-24 100-16,0-100 16,-25 24-16,0-24 15,0-49-15,0-50 16,0 24-16,0-24 16,-25 0-16,25 25 15,0-26-15,0 26 16,0-25-1,0 0-15,0 24 16,0 1-16,0-25 16,0-1-16,-25 26 15,1 0 1,-1-26-16,0 26 16,25 0-16,-25 74 15,0-25 1,25 0-16,-49 25 0,24 0 15,25-25-15,0-24 16,-50-1-16,26 1 16,-1-1-16,0 75 15,25-75-15,0-24 16,-25 49-16,25-25 16,0-24-16,0 25 15,0-1-15,0 25 16,25 0-16,0-24 15,0 49-15,-1-50 16,-24 50-16,25 0 16,0 0-16,-25 25 15,25-25-15,-25 0 16,25-25-16,-25 25 16,24 25-16,-24-25 15,0 25-15,0 50 16,0-1-16,0 25 15,-49 25-15,-1-49 16,25 49-16,-24-50 16,24-24-16,0-1 15,0 1 1,25-50-16,-24 50 0,24-50 16,0 49-16,0 1 15,0-50-15,-25 25 16,25-50-16,-25 25 15,0 25-15,0-75 16,25-24 0,0 0-16,-24-1 0,24-24 15,-25 25-15,25-26 16,0 26-16,0 0 16,0-26-16,0 26 15,-25-25 1,25 0-16,0 24 15,-25-24-15,25 25 0,0 49 16,0-25-16,-25 1 16,1 74-16,24-75 15,0-24-15,0-26 16,0 1 0,0 25-16,0-25 15,0-1-15,0 1 0</inkml:trace>
  <inkml:trace contextRef="#ctx0" brushRef="#br0" timeOffset="1405.7235">18083 7020 0,'24'0'0,"1"0"31,0 0-16,0 25 1,-25-1 0,49 1-16,-24 25 15,0-25-15,25 24 16,-26 1-16,26-25 16,-25 24-16,24-24 15,51-25-15,73 0 16,51-50-16,24 1 15,173-100-15,75-74 16,100 24-16,49-74 16,322-148-16,0 24 15,-98-124-15,-150 99 16,-25 174-16,-247 149 16,-75-50-16,-124 50 15,-99 49-15,-100 26 16,-24-1-16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20:03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6102 0,'-25'0'156,"-24"0"-125,24 0-15,-25 0 15,25 0-15,-24 0-1,24 0 1,25 50-1,-25-50-15,0 0 16,25 24 0,-49-24-1,24 25 1,0-25 15,25 50-31,-49-50 16,49 25-1,-25-25 1,0 0 0,25 24-1,-50-24 17,50 50-32,-25-50 31,25 25-16,0 0 17,0-1-17,-24 51 1,24-50 0,0-1-1,0 1 16,0 25-15,0-25 0,0-1-1,0 26 1,0-25 0,24-25-1,-24 25-15,50 24 31,-25-24-15,25 25 15,-26-25-15,1-25 0,25 24-1,-25-24 1,-1 0-1,-24 50 1,50-50-16,0 0 16,-1 0-1,-24 0 1,0 0 0,24 0-1,-24 0 1,0-25-1,25 0 17,-50 1-17,24 24 1,-24-75-16,0 25 16,50 1-1,-50 24 1,0-25-1,0 1 1,0 24 0,0 0-1,0 0 1,0-24 15,-25 24 0,25 0 1,-25 25-32,25-74 15,-24 74 1,-26-25 0,25 25-1,25-25-15,-25 25 0,-24 0 16,24-49-1,0 49-15,-24 0 0,24-25 16,-25 25 0,25 0-1,-24 0 1,24 0 15,0 0-15,-24 0 15,49 25 0,-25-25-31</inkml:trace>
  <inkml:trace contextRef="#ctx0" brushRef="#br0" timeOffset="4102.4271">7714 6400 0,'0'-50'31,"0"25"78,-49 25-109,24 0 16,25-25-1,-50 25-15,25 0 16,-24-49 0,24 49-1,25-25 1,-25 25 0,-24 0 15,24-25-16,0 25 1,-25 0 0,26 0-1,24-49 1,-25 49 0,0 0 15,-25 0-16,26 0 1,-1 0 15,0 0-15,-25 0 15,26 0-15,-1 0 15,25 24-31,-50-24 16,50 25 15,-25-25-31,1 25 47,24 25 0,-50-50-47,50 24 47,0 1-16,0 0-16,-25-25 1,25 50-16,0-26 16,0 1 15,0 0 0,0 25-15,25-26 15,-25 1-15,25 50-1,-25-51 1,0 1 0,25-25-1,-25 50-15,0-25 16,49-1-1,-49 26 1,25-50 0,-25 25-1,0 0 1,25-25 0,-25 25-1,0 24 1,49-49-16,-49 25 31,25-25-15,-25 25 15,25-25-15,0 0-1,24 0 16,-49 25-15,25-25-16,0 0 16,25 0-1,-26 0 1,1 0 0,0 0-1,25 0 1,-26 0-1,1 0 1,25 0 0,-25 0-1,-25-25 1,24 25-16,1 0 16,25 0-1,-25-25 16,-1 25-15,-24-50-16,50 50 16,-50-24-1,25 24 1,-25-25-16,25 25 16,-25-50-1,49 25 1,-49 0-1,25 25-15,-25-49 16,25 24 0,-25 0-1,0-24 1,0 24 15,0 0-15,49 25-1,-49-25-15,0-24 32,-24 24-17,-1-25 17,-25 25-17,25 1 1,-24-26 15,24 50-15,0-25-1,-24 25 1,49-49-16,-50 49 16,0 0-1,26-25 1,-1 25 15,-25 0-15</inkml:trace>
  <inkml:trace contextRef="#ctx0" brushRef="#br0" timeOffset="11934.2064">7813 7714 0,'-24'0'94,"24"-25"-79,-25 25 1,0 0 15,25-24-31,-25 24 16,25-50-1,-74 50 1,74-25-16,-25 25 16,0 0-1,25-25 1,-25 25 0,-24 0-1,49-49 1,-25 49-1,0 0 17,-24 0-1,49-25-15,-25 25-16,0 0 15,0 0 1,-24 0-1,-1 0 1,25 0 0,0 0-1,25-25-15,-49 25 16,24 0 15,0 0-15,-24 0 15,24 0-15,25 50-1,-25-50-15,25 25 32,-25-25-32,25 24 62,-49-24-46,49 25 15,0 25-15,0-25-1,0 24 1,24 1-1,-24-25 1,25-25 0,-25 24-16,0 1 31,25-25-15,-25 50-16,0-25 31,50-25-16,-50 24 1,24-24-16,-24 50 16,25-25-1,25 0 17,-25-25-1,-1 49 0,26-49 0,-25 0-15,24 0 0,1 25 15,-25-25-16,0 0 1,24 0 0,-24 0-1,25 0 1,-26 0 0,1 0 15,-25-25-16,50 25 1,-50-49 0,25 49-1,-25-25-15,0 0 16,24 25-16,-24-50 16,0 1-1,0 24 32,0 0-31,-49-24 15,24 24-15,0-25-1,-24 25 16,24 25 1,25-24 46</inkml:trace>
  <inkml:trace contextRef="#ctx0" brushRef="#br0" timeOffset="23418.5448">6821 6722 0,'0'-50'32,"0"26"15,50 24-32</inkml:trace>
  <inkml:trace contextRef="#ctx0" brushRef="#br0" timeOffset="24769.0296">7491 6499 0,'-25'0'47,"25"-25"47,-25 25-79,1-50 16,-26 50-15,50-24 0,-25 24-1,0-25 1,1 25 15,-26 0-15,25-50-1,0 50 1,-24 0 0,24 0-1,0 0 1,-24 0 15,24 0-15,25 25-1,-25-25-15,-25 25 16,26-25 0,24 25-1,-25-25 1,25 49 0,-25-49-16,25 25 0,-50-25 31,50 25-31,0 0 31,0 24-15,0-24-1,0 0 1,0 24 15,0-24-15,25-25 15,-25 25-31,25 25 16,0-26 15,24 1 0,-24-25-15,-25 50-16,25-50 15,25 0 1,-1 25 15,-24-25-15,25 0 0,-50 25-16,49-25 0,26 0 31,-51 0-31,-24 49 15,25-49-15,0 0 32,25 0-17,-26 0 17,-24-25-32,25 25 15,25-24 1,-25-1 15,-25-25-15,0 75 15</inkml:trace>
  <inkml:trace contextRef="#ctx0" brushRef="#br0" timeOffset="27507.1681">6028 9103 0,'-25'0'125,"25"25"-109,-25-25 109,0 0-109,25 25 77</inkml:trace>
  <inkml:trace contextRef="#ctx0" brushRef="#br0" timeOffset="27934.4499">6251 8954 0,'25'0'47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0T04:21:40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26119 3373 0,'25'25'110,"0"25"-110,25 24 15,-26-49-15,1 0 16,0 24-16,0-49 16,24 0 15,100-49-31,25-100 16,49 0-16,0 0 15,249-49-15,148-25 16,0-25-16,25-25 15,-25 0-15,-25 149 16,-223 74-16,-24 1 16,-100-51-16,-124 51 15,-50 24-15,-99 25 78,0 0-62</inkml:trace>
  <inkml:trace contextRef="#ctx0" brushRef="#br0" timeOffset="1157.5287">15701 3597 0,'25'0'46,"0"24"-30,25 51-16,-26-25 16,26-1-16,-25 1 0,24-1 15,-24 1 1,0-25-16,0 24 16,24-24-16,-24 0 15,0 0-15,25-25 16,98 0-16,26-75 15,25 26-15,24-75 16,-25-25-16,25-25 16,1 25-16,-26 25 15,25 0-15,-49 25 16,-25 25-16,-100 49 16,-24 0-16,0 0 15</inkml:trace>
  <inkml:trace contextRef="#ctx0" brushRef="#br0" timeOffset="2267.5855">19025 15304 0,'25'75'78,"0"-25"-63,24 24-15,-24-24 16,25 24-16,-25-49 16,-1 0-16,1-25 15,0 0-15,0 0 16,0 0-16,24-25 16,-24 0-16,25-49 15,24 24-15,-49 0 16,49-24-16,1 24 15,74-24-15,-25 24 16,24 1-16,-24 24 16,-24-25-16,-26 25 15,-24 1-15,-26 24 16</inkml:trace>
  <inkml:trace contextRef="#ctx0" brushRef="#br0" timeOffset="8397.5366">8483 14610 0,'25'0'94,"0"0"-63,0 25-31,24 0 16,-24-1-16,0-24 15,24 0-15,-24 25 16,0-25-16,25 0 0,24 0 16,-24 0-16,-1-49 15,51-1 1,24 0-16,24-49 16,26-75-16,24 50 15,1 0-15,24-49 16,0 24-16,-49 75 15,-25-1-15,0 1 16,-25 24-16,-50 25 16,-49 25-16</inkml:trace>
  <inkml:trace contextRef="#ctx0" brushRef="#br0" timeOffset="57532.14">24433 14511 0,'0'25'16,"0"24"0,24-24-16,-24 25 15,75 49-15,-26 0 16,1 25-16,0-25 15,-26 0-15,-24-49 16,50-25-16,-75-25 47,0 0-47,1 0 16,-51-50-16,1-49 15,-25-25-15,-1-25 16,26 0-16,24 25 15,50 25-15,-49 0 16,49 49-16,0 25 16,0 1-16,25-26 15,-1 25-15,26-24 16,-25 49-16,0 0 16,24 0-1,-49 24 1,50 1-16,-50 25 0,0-1 15,-50 26-15,25-25 16,-24-26 0,74-24 46,-1 75-62,51-50 16,-26-25-16,1 49 15,0-49-15,-1 25 16,1-25-16,-25 0 16,-1 0-16,26 25 15,-25-25-15,0 0 16</inkml:trace>
  <inkml:trace contextRef="#ctx0" brushRef="#br0" timeOffset="57996.3254">24879 14337 0,'0'0'0,"0"-25"15,-50 25 1,50 100 46,75 48-46,-1 1-16,1-25 16,24-49-16,-49-26 15,-26-49-15,26 0 16,-25 0-16,0 0 15,-25-25 1,0-24-16,0-26 16,0 1-16,-25-50 0,-25-25 15,-24 50 1,-1-25-16,1 49 0,24 26 16,26 49-16,24-25 15,-50 25-15,0 0 16,50 50-1,0-1-15,0 1 16,25-25-16,0-25 16</inkml:trace>
  <inkml:trace contextRef="#ctx0" brushRef="#br0" timeOffset="58582.6127">25276 14089 0,'50'0'32,"-50"50"-32,49 24 15,1 75-15,-1 0 16,1 0-16,0-75 16,-50-24-16,24-50 15,-24 24 1,-24-48 31,24-51-47,-75-24 15,26 0-15,-1-50 0,50 74 16,-25 51-16,50 24 47,25 24-32,-26-24-15,26 25 16,0-25 0,-26 0-1,-24-25 1,50-49-16,-50 0 16,0 24-16,0-24 15,0-1-15,0 1 0,-25 74 31,50 99 1,-25-49-17,74 24-15,-24-24 16,-50-1-16,50 26 16,-50-26-16,49 1 15,-49 0-15,50 49 16,-50-50-16</inkml:trace>
  <inkml:trace contextRef="#ctx0" brushRef="#br0" timeOffset="58896.1043">24333 16197 0,'0'0'15,"0"25"1,50-50 15,74-24-31,50-50 16,49-25-16,-49 0 15,-1 24-15,26 1 0,-51 0 16,1 0-16,-74 24 16,-1 50-16,1 25 15,-51-49-15</inkml:trace>
  <inkml:trace contextRef="#ctx0" brushRef="#br0" timeOffset="64643.6424">23267 5680 0,'0'0'0,"-25"0"31,25-25-16,-50-24 17,50 24-1,0 0 16,-24 25-32,-1-49 32,-25 49-15,50-25-32,-25 25 15,1-50 1,-26 50-1,25 0 1,0 0 0,1 0-1,-51 25 1,26-25 0,24 25-1,0-25 16,-25 0 1,25 49 61,25-24-77,-49 50 0,49-26-1,0-24-15,0 0 16,0 0-16,0 24 16,0 26-1,0-50-15,0-1 16,0 1-16,0 50 15,0-26-15,0 1 0,0-25 16,0-1-16,0 26 16,25-25-16,-25 24 15,0 1-15,0 0 16,24-1-16,-24 1 16,0-1-16,0 1 15,0 0-15,0-1 16,0 1-1,0-25 1,0-1-16,0 26 16,0 0-16,0-25 15,0 24-15,0 26 0,0-26 16,0 1-16,0-1 16,0 26-16,0-26 15,0 1-15,0 24 16,0-49-16,0 0 15,0 25-15,0-1 16,0 26-16,0-26 16,0 1-16,0 24 15,0 1-15,0-26 16,0 1-16,0 0 16,0-1-16,0 1 15,0 24-15,0-24 0,0-1 16,0-24-16,0 25 15,0-1-15,0 26 16,0-26-16,0 1 16,0 0-16,0-1 15,0-24-15,0 25 16,0-26-16,0 1 16,0 25-16,0-1 15,0 26-15,0-1 16,0-24-16,0 0 15,0-1-15,0 1 16,0-1-16,0-24 16,0 25-16,0-1 0,0 1 15,-49 0-15,49 24 16,0-24-16,0-1 16,-25-24-16,25 25 15,0-1-15,0 26 16,0-1-16,0 1 15,0-26-15,0 1 16,0-1-16,0 26 16,0-1-16,0-24 15,0 24-15,0-24 16,0 24-16,0 1 16,0-1-16,0-24 15,0 24-15,25 25 16,-25-24-16,0-1 15,0 1-15,0-1 0,0 25 16,0-24-16,0-26 16,0 26-16,25-1 15,-25 0-15,0 1 16,0-26-16,0 1 16,0-25-16,0 24 15,0 1-15,0 0 16,0-26-16,0 26 15,0-25-15,0 0 16,0 0-16,0 24 16,0-24-16,0 0 0,49 24 15,-49-24-15,0 25 16,0-25 0,0 24-16,0 1 15,0-25-15,0-1 16,0 26-16,0 24 0,0-24 15,0 24 1,0-49-16,0 50 16,0-26-1,0 1 1,0-25 0,0-1-1,0 26-15,0 0 31,0-1-31,25-24 16,-25 50 0,0-51-1,0 1 79,25-25-78,-25 25 15,50-25-15,-1 50-1,1-26 1,-25-24-1,-25 50-15,49-50 16,-24 0 15,0 0 1,0 0-17,24 0 1,-24 0-1,-25-25 1,25 25-16,-25-25 16,49 25-16,1-24 15,0-26 1,-1 50 0,-49-50-1,25 50-15,-25-49 16,0-26-1,50 26-15,-50 24 16,0-25 0,0 1-16,0-1 15,0 0 1,0 26-16,0-26 16,0 25-16,0-24 15,0-26-15,0 50 16,0 1-16,0-1 15,0-25-15,0 25 16,0 1-16,0-26 16,0-24-16,0 24 15,0-24-15,0 24 16,0 0-16,0 1 16,0 24-16,0-25 15,0 25-15,0 1 0,0-1 16,0-25-16,0 25 15,0 1 1,0-26-16,0 0 0,0 26 16,0-26-16,0 25 15,0-49-15,0 49 16,0 0-16,0 0 16,0-24-16,0 24 15,0 0-15,0 0 16,0-24-16,0-1 15,0 25-15,0-24 16,0-1-16,0 25 16,0 1-16,0-1 0,0-25 15,0 0 1,0 1-16,0 24 16,0 0-16,0 0 15,0-24-15,0 24 16,0 0-16,0-24 15,0 24-15,0 0 16,0-25-16,0 1 16,0-26-16,0 26 15,0-26-15,0 26 16,0-1-16,24 1 16,-24-51-1,0 51-15,0 24 16,50 0-16,-50-24 15,0 24-15,0-25 0,0 0 16,0-24-16,0 0 16,-25-1-16,25 1 15,0 24-15,0 1 16,0-1-16,0 0 16,0 1-16,0-1 15,0 1-15,0-1 16,0 0-16,0 1 15,0-26-15,0 1 16,0 24-16,0-24 16,0-1-16,0 1 15,0 0-15,0-1 16,0 26-16,0-1 0,25-24 16,-25 24-16,0 25 15,0 0-15,0-24 16,0-1-16,0 1 15,0-1-15,0-24 16,-25-1-16,25 1 16,-25-1-16,25 1 15,0-1-15,0 26 16,0-26-16,0 51 16,0-1-16,0 0 15,0-25-15,0 1 0,0 24 16,0 0-16,0-24 15,0-1-15,0 0 16,-49 26-16,49-26 16,0 25-16,-25 0 15,25-49 1,0 49 0,0-24-1,0 24 1,0 0-1,0-25 1,0 25 15,0-24-15,0 24 0,0-25-1,0 26 1,0-1-1,0-50 1,0 1 0,0 49-1,50 0-15,-50-24 16,0 24-16,0 0 16,24-24-1,-24-1 1,0 0-1,0 26 1,0-26-16,0 0 16,0 1-1,0-26 1,0 51 0,-49-1-1,49-25 1,-25 50-1,25-25 1,-25 25 0,-24-49-1,49 24 1,-25 25-16,25-50 16,-50 25-1,25-24 16,1 24 1,24 0-17</inkml:trace>
  <inkml:trace contextRef="#ctx0" brushRef="#br0" timeOffset="67871.4575">18852 1811 0,'-25'0'31,"0"0"47,25-25-15,-50 25-47,50-50-1,0 100 63,25-25-78,0 24 16,25 26-16,-1 24 16,1 0-16,24 25 15,1 25-15,24 49 16,-25 1-16,25-25 15,-24-1-15,-1 1 16,-24-25-16,-25-50 16,24 25-16,1-25 0,-50-24 15,25-51-15</inkml:trace>
  <inkml:trace contextRef="#ctx0" brushRef="#br0" timeOffset="69093.9814">18802 1910 0,'0'0'0,"-25"0"16,-24 0-1,49-25 1,-25-24 0,25 24 15,-25 25 0,25-25-15,0-49-1,50 49 1,-26 0-16,26-25 16,24 1-16,50-1 15,0-24-15,25-1 16,0 1-16,-50-1 15,1 26-15,-51-1 16,1 25-16,-1 25 16,1-74-16,0 74 15,-50-25 1,24 25 0,-24-25-1,50 25 1,-25 0 15,0 0-31,24 0 16,-24 0-16,25 75 15,24-1-15,-24 1 16,24 49-16,0 24 16,26 1-16,-26 0 15,0 0-15,26-50 16,-1 25-16,-49-25 15,-1-49-15,1 0 16,-25-1-16,-25 26 16,74-51-16,-74 26 15,50 24-15,-50-24 0,49 0 16,1-1-16,-25 1 16,-25 24-16,74-49 15,-74 0-15,50 25 16,-50-26-1,24-24-15,-24 25 79,0 25-64,0-25 1,25-25-1</inkml:trace>
  <inkml:trace contextRef="#ctx0" brushRef="#br0" timeOffset="69775.1475">20092 3845 0,'-25'0'0,"25"25"15,-50-25 1,50 49-16,-49-49 16,49 25-1,-25-25-15,75-50 47,24 1-31,0-1-16,50-49 15,25-25-15,0 0 0,0-25 16,0 50-16,-25 49 16,-50 50-16,-49-74 15,25 74-15,-50-25 78</inkml:trace>
  <inkml:trace contextRef="#ctx0" brushRef="#br0" timeOffset="70405.7877">19571 2729 0,'0'-50'16,"-25"0"-1,25 25 1,-50-24 0,75 98 77,-25 1-93,50 25 16,-50-26-16,50 1 16,-50-25-16,24-25 15,-24 49-15,25-49 47,-25 25-47,50-25 31,-1 0-15,26 0-16,-75-50 16,49 50-1,-49-24-15,25 24 0,-25-50 16</inkml:trace>
  <inkml:trace contextRef="#ctx0" brushRef="#br0" timeOffset="70820.9602">19745 2480 0,'49'50'62,"-49"-25"-62,50 24 0,-50 1 16,74-25-16,-24 25 15,-1-50 1,-24 0 0,0 0-1,25 0 16,-50-25-15,0 0-16,0-25 16,-25 1-16,25 24 15,-50-25-15,50 25 0,-49 25 16,49-24-16,-50 24 16,50-50-1</inkml:trace>
  <inkml:trace contextRef="#ctx0" brushRef="#br0" timeOffset="71111.1878">20067 2183 0,'25'0'31,"0"0"-15,-25 25-1,49 24-15,1-24 16,-25 0-16,-25 24 16,74-24-16,0 50 15,-24-26 1,0 26-1</inkml:trace>
  <inkml:trace contextRef="#ctx0" brushRef="#br0" timeOffset="71328.3317">20092 2208 0,'0'0'16,"-50"-50"-16,50 0 63,25 50-63,0-74 15,24 24-15,26 26 16,-50-1-16</inkml:trace>
  <inkml:trace contextRef="#ctx0" brushRef="#br0" timeOffset="76354.3542">18256 2729 0,'-25'24'16,"1"-24"15,-26 0 16,100 0 31,-26-49-78,1 49 16,25-50-16,-25 50 15,24-99-15,-24 99 0,25-75 16,-26 51-16,1-26 15,25 50-15,-25-25 16,0 25-16,24 0 16,-49-25-16,50 25 15,-25-74-15,24 49 16,-24-24-16,25 49 16,-50-75-16,49 75 15,-24 0 1,-25 25-1,0 25 1</inkml:trace>
  <inkml:trace contextRef="#ctx0" brushRef="#br0" timeOffset="76945.6614">18579 3125 0,'49'-24'62,"-24"-1"-62,0-25 16,49 1-16,-24-1 16,0-24-16,24 24 15,-24 0-15,-1 26 16,1-1-16,-25 25 15,-25-50-15,24 50 16,1 0 31,25 0-31,-50-25-1,25 25-15</inkml:trace>
  <inkml:trace contextRef="#ctx0" brushRef="#br0" timeOffset="77555.432">18951 3572 0,'0'-25'31,"0"0"-15,49 25 0,-24-49-16,25-1 15,-25 0-15,24 1 16,-24-1-16,25-24 15,-26 49-15,1-25 16,25 50-16,-50-49 16,49 49-16,-49-50 15,50 50-15,-25 0 16,24 0 0</inkml:trace>
  <inkml:trace contextRef="#ctx0" brushRef="#br0" timeOffset="77995.7047">19224 3919 0,'24'-25'31,"26"-24"-31,-50-1 16,50 25-16,-50 1 16,74-26-16,-49 25 15,24-25-15,-24 50 16,-25-24-16,50 24 15,24-50 1,-49 50 0</inkml:trace>
  <inkml:trace contextRef="#ctx0" brushRef="#br0" timeOffset="79329.2641">20811 2158 0,'0'-25'47,"25"0"15,0 25-46,24-74-16,1 24 16,0 1-16,49-26 15,-25 26-15,25-26 16,25-24-16,-49 25 15,49-26-15,0 26 16,-25 0-16,0 24 16,-24 0-16,-26 1 15,26 24-15,-50 25 16,-1-50-16,51 1 16,-50 49 15</inkml:trace>
  <inkml:trace contextRef="#ctx0" brushRef="#br0" timeOffset="81159.8013">18728 6276 0,'0'0'0,"0"-25"16,0-25-16,0-24 15,74-25-15,-49 24 16,24 26-16,-24 49 16,-25-50-16,75 50 15,-75 25-15,49 24 16,-49 51-16,50 73 16,-50 1-16,0-50 0,0-50 15,0-24 1,25-75 31,-1 0-47,26-49 15,24 24-15,-49 1 16,25-1-16</inkml:trace>
  <inkml:trace contextRef="#ctx0" brushRef="#br0" timeOffset="81687.265">18852 5432 0,'24'0'16,"1"50"0,25-25-1,-25-25 1,-25 49-1,24-49-15,26 0 16,-25-49 0,-25 24-1,49 0-15,-49-25 16,0 1 0,0-1-1,0 25 1,0 50 46,25 25-62,0-25 0,25 24 16,-1-24-16,1 25 16,-25-1-16</inkml:trace>
  <inkml:trace contextRef="#ctx0" brushRef="#br0" timeOffset="85075.6609">19422 1836 0,'0'-25'47,"0"0"-16,0 0 47,-25 25-46,25-49-17,-49 49 32,24 0-16,0 0 1,0 0-17,-49 24 17,49-24-32,0 0 15,25 25 1,-25-25-16,-24 0 15,49 50 1,-25-50-16,0 25 31,-24-1 1,49 26 14,0-25-14,0 0-17,0 24 17,0-24-17,24 0 1,1 24 15,0 1-15,25-25-1,-26 49 1,-24-49-16,50-25 16,-50 25-16,25-25 15,-25 25 1,25-25-16,-25 74 0,49-74 15,-49 50-15,25-50 16,-25 49-16,25-49 16,-25 50-16,25-50 15,-25 49-15,74 1 16,-74 0 0,25-25-16,24 24 15,-49 1 1,25-25-16,-25-1 15,25 26-15,-25-25 16,50 24 0,-50 1-16,25-25 15,-25 0 1,49 24 0,-49 1-1,0-25-15,25-25 16,-25 74-16,0-49 15,25-25 1,-25 49-16,0-24 16,49-25-1,-49 25-15,0 0 16,0 24 0,25-49-1,-25 25 16,0 0 1,0 25-17,25-50 1,-25 24 93,50-24-93,-26 0 31,26 0-16,-25 0-15,0 0-1,24-49 1,-24 49 0,25-25 15,-50-25 94,0 1-110,0 24 1,0 0 0,-25 25-16,25-49 15,-25-26 1,25 50-16,-50 1 16,50-26-16,-24 25 15,24 0-15,0-24 16,-25 24-16,25-25 15,-50 1 1,50-1 0,-25 1-1,25-1 1,-49 50-16,49-25 16,0-24-16,-25 49 15,25-25-15,-25-25 16,25 25-1,-49 25 1,49-49-16,-25 49 16,25-50-1,-25 25 1,25-24 0,-50 49-16,50-25 15,-24 0 1,24-25-1,0 26 1,-25 24-16,25-25 16,-50-25-1,50 1 17,-25 49-32,25-25 15,0 0 1,-25 25-1,25-50 1,-49 26 31,49-1-31,-25-25-1,25 1 16,-50 49-15,50-25-16,0 0 31,-24 25-15,24-50-16,0 26 31,-25-1-15,25-25 15,25 50 47</inkml:trace>
  <inkml:trace contextRef="#ctx0" brushRef="#br0" timeOffset="85667.5982">19224 2356 0,'0'0'0,"0"-24"79,0-26-64,49 50 1,-49-50-16,25 50 15,0-24 1,24 24 0,-24 0-1</inkml:trace>
  <inkml:trace contextRef="#ctx0" brushRef="#br0" timeOffset="86193.3253">19496 2654 0,'25'0'62,"0"0"-46,-25-50 15,50 50-31,-1-24 16,1 24 0,-25 0-1</inkml:trace>
  <inkml:trace contextRef="#ctx0" brushRef="#br0" timeOffset="86627.1609">19745 3125 0,'49'0'62,"-24"-49"-46,25 24-1,-1-25 1,-24 50 0</inkml:trace>
  <inkml:trace contextRef="#ctx0" brushRef="#br0" timeOffset="91458.1587">22895 5259 0,'0'49'0,"0"1"16,0-25 93,0-1-77,49-48 46,-49-26-63,25-24-15,-25-26 16,99-48-16,-49-26 16,49-49-16,-24-50 15,-1-25-15,50 1 16,-25 24-16,-24 49 15,-1 125-15,-24-25 16,-26 75-16,26-1 0,-25 50 16,-50 74 46,25-49-46,-50-25-16</inkml:trace>
  <inkml:trace contextRef="#ctx0" brushRef="#br0" timeOffset="92151.0281">23564 3125 0,'-49'0'0,"98"0"0,-123 0 32,99-24 77,24-26-93,-24 0-16,25 26 15,-25-1-15,-1 25 0,-24-75 16,75 75-16,-26 0 15,-24 0 64,0 0-33,25 50-30,-50 0-16,25-1 0,-25 75 16,49 50-16,-49-1 15,0-98 1</inkml:trace>
  <inkml:trace contextRef="#ctx0" brushRef="#br0" timeOffset="98455.222">29815 13246 0,'0'-50'46,"-74"50"17,24-25-63,25 25 0,-24 0 16,24 0-16,0 0 15,-49 0-15,24 0 16,-24 0-16,24 0 15,1 0-15,-1 0 16,0 0-16,-24 0 16,24 0-16,1 50 15,-1-50-15,0 0 16,1 25-16,-26-25 16,26 49-16,-1-49 15,1 25-15,-26-25 16,1 50-16,-1-50 0,1 25 15,0-25-15,-1 49 16,1-49-16,-1 50 16,1-50-16,-1 49 15,26-49-15,-26 50 16,26-50-16,-1 74 16,1-49-16,24 25 15,-25-25-15,-24 24 16,49-24-16,-25 25 15,-24 24-15,24-24 16,1-1-16,-1 1 16,25-1-16,-24 1 15,24 0-15,-25 49 16,50-25-16,-49 1 16,49-1-16,-75 1 0,50 49 15,-24-25-15,49-25 16,-50 1-16,50-1 15,0-24-15,0 24 16,0 0-16,0 1 16,0-1-16,50 26 15,-50-1-15,49 74 16,-49 1-16,50-25 16,-50-50-16,25-25 15,-25 1-15,49-1 16,-49 1-16,75 24 15,-25-25-15,-1 26 0,26 24 16,-51 0-16,26-50 16,-25-24-16,24-1 15,-24 1 1,25-50-16,-25 25 0,-1-25 16,26 0-16,-25 0 15,24 0-15,1 0 16,0 0-16,49-50 15,-25 0-15,1 26 16,24-26-16,-25 0 16,-24-24-16,49 24 15,-24-49-15,24 0 16,25 25-16,-50-26 0,1 51 16,-1-26-16,-24 51 15,49-26-15,-25 0 16,1 50-16,-1-49 15,1 49-15,-1-50 16,0 50-16,26-25 16,-26 25-16,0-74 15,-24 74-15,0-25 16,-1 25-16,26 0 16,-26 0-16,26-50 15,-26 50-15,1 0 16,-1-24-16,26-26 15,-1 0-15,-24 26 16,0-26-16,24 25 0,-24 25 16,-1-49-16,1 49 15,-1-25-15,1 25 16,24 0-16,-24-50 16,-25 50-16,24-49 15,-24 24-15,0-25 16,25 25-16,-26 1 15,26-26-15,-25 25 16,24-24-16,-24 24 16,0-25-16,-25 25 15,75 0-15,-75-24 0,49-26 16,-49 26 0,25-1-16,-25 25 0,0-24 15,50 49-15,-50-25 16,0 0-1,0-24 1,0-1-16,0 0 16,0 1-16,0-1 15,-25 1-15,25-1 16,-25 25-16,25 0 16,-25 25-16,25-49 15,-74 49-15,49-75 16,-25 51-16,25-26 15,1 0-15,-51-24 16,26-1-16,-1-24 16,0 50-16,26-1 15,-26 25 1,-24-24-16,24-1 16,0 0-1,1 1 1,-26 24-1,51 25 1,-26-74-16,25-1 16,-24 26-16,-1-51 15,0 26-15,26 0 16,-26 49-16,25 25 16,0-25-1,-49 25 1,49 0-16,-74 0 15,49 0 1,-24 0-16,24 0 16,1 0-16,-1 0 15,0-75-15,1 51 16,-1-26-16,-24 25 16,49 25-16,0-49 15,-24 49 1,49 24-16</inkml:trace>
  <inkml:trace contextRef="#ctx0" brushRef="#br0" timeOffset="98982.2438">28054 14089 0,'0'0'0,"0"-50"16,-25 50-16,25-49 16,-49-26-1,49 51 1,0 48 31,74 26-32,-49 49-15,25-24 16,-1-26-16,-49 1 16,50-1-16,-25 1 15,-25-25 1,49-25-1,-49-25 1</inkml:trace>
  <inkml:trace contextRef="#ctx0" brushRef="#br0" timeOffset="99361.8872">28327 13767 0,'0'0'0,"0"49"32,0 1-17,50 24-15,24 50 16,-24 0-16,24-74 0,0-1 15,-24-49 1,0 0-16,-1 0 16,-49-74-16,0 0 15,0-1-15,0 26 16,0-26-16,-49 26 16,-26 24-16,26-25 15,-1 50-15,0-25 16,1 25-16,24 0 15,0 0-15,25 50 16,-49 0-16</inkml:trace>
  <inkml:trace contextRef="#ctx0" brushRef="#br0" timeOffset="99865.2099">28178 15280 0,'0'-25'15,"0"74"32,75 76-31,-1-26-16,-24 25 16,-1-50-16,1 1 15,-50-51-15,49-24 0,-49 25 16,25-25-1</inkml:trace>
  <inkml:trace contextRef="#ctx0" brushRef="#br0" timeOffset="100484.5831">28575 15255 0,'0'0'0,"-50"25"15,50-1 1,0 1-16,0 0 15,0 50-15,25-1 16,25-24-16,-25-26 16,24-24-1,-24 0 1,-25-24 0,0-26-1,0 0-15,0 1 0,0 24 16,-50-25-16,50 25 15,25 25 32,25 0-31,24 0-16,1 50 16,-26-50-16,1 0 15,-1 25-15,-24-25 16,0-25-1,-25-25 1,0 26-16,0-1 16,0-25-16,0 25 0,0-24 15,-50 24 1,26 25 0,-26 0-1,25 0-15,-49-50 16,49 26-1</inkml:trace>
  <inkml:trace contextRef="#ctx0" brushRef="#br0" timeOffset="105061.6161">25673 15429 0,'-25'0'0,"25"-25"125,50 25-125,-1-50 16,1 50-16,-1-50 16,26 50-16,24-24 15,-24 24-15,24-50 16,0 50-16,50-50 16,-75 50-16,1-49 15,-26 49-15,-24 0 16,49-50-1,-49 50 1,0 0 0,-25 25 31,0 0-47</inkml:trace>
  <inkml:trace contextRef="#ctx0" brushRef="#br0" timeOffset="105541.2786">26119 16222 0,'0'0'0,"-24"0"0,73-25 78,1-24-78,-1 24 0,26-25 16,24 26-16,-25-26 15,1 0-15,-26 26 16,1 24-16,-25-50 16,0 50-16,49 0 15</inkml:trace>
  <inkml:trace contextRef="#ctx0" brushRef="#br0" timeOffset="106008.2469">26194 17016 0,'74'-50'47,"-74"26"-31,50-26-16,-25 25 15,24 0-15,-24-24 16,25 24-16,-26-25 0,26 50 15,0-49-15,-1 49 16,1-50-16,-1 50 16,1 0-16</inkml:trace>
  <inkml:trace contextRef="#ctx0" brushRef="#br0" timeOffset="106321.6734">26814 17711 0,'25'-100'31,"24"51"-31,1-26 16,24-24-16,-24 25 16,24 24-16,-24-24 15,24 24-15,1-24 16</inkml:trace>
  <inkml:trace contextRef="#ctx0" brushRef="#br0" timeOffset="107364.493">31080 13915 0,'0'25'93,"-25"25"-46,50-50 47,25-75-78,-1 26-16,51-26 15,-26 26-15,25-26 16,-24 51-16,24-26 15,-25 0-15,-24 26 16,0-26-16,24 25 16,-49-24-16,0 49 15,24-50-15,-24 50 0,-25-50 16,25 50-16,-25-24 16,49 24-1</inkml:trace>
  <inkml:trace contextRef="#ctx0" brushRef="#br0" timeOffset="119619.1347">31502 12502 0,'-25'-25'31,"25"0"0,-49 25-15,49-50 109,0 100 0,49 24-109,1 1-16,-1-1 15,1 25-15,-25-24 16,24-1-16,26 50 16,-26 0-16,26-49 15,-1 24-15,-24-25 16,24-24-16,-49 49 15,25-24-15,-26-26 0,-24-24 16,75 49-16,-50-24 16,24 0-16,-49-1 15,50-24-15,-50 0 16,50-25-16,-50 74 16,49-74-16,-49 50 15,25-50-15,-25 25 16,50-1-1,-50 26 1,24 0-16,-24-26 16,50 26-16,-50 0 15,25-50-15,-25 25 16,0-1 0,0 26-1,25-50 1,-25 25-16,0 0 15,0-1 17,0 26 15,49-50 15,-49-25-46,25 25-16,-25-49 15,50 24-15,-1-25 16,-49 25-16,75-24 16,-51 24-16,26 0 15,-25-25-15,0 26 16,24-26-16,-24 25 15,49-24 1,-24-1 0,-25 25-1,-25-24 32,49 49-47,-49-25 47,-49-25-31,24 1-1,-25-1-15,-49-74 16,0-25-16,25 0 16,-1 50-16,26 25 15,-1 49-15,25 0 0,-24-25 16,24 26-1,-25-26-15,25 50 0,-24-74 16,-26 24-16,26 25 16,-1-24-16,-49-51 15,49 51-15,1-26 16,24 26-16,0 24 16,-25-25-1,50 1 1,-24 49-16,24-50 15,-50 50 1,50-49-16,-50 49 16,50-25 31,-24 25-32,24-50 16,-25 50-15,0 0 15,-25-25-15,26 25 0,-26-24-16,0-51 15,26 75 16,-1 0 1,25 25-32,-50-25 15,50 25-15,-25-25 16,25 25-16,-24-25 16,24 24-16,-50-24 15,25 0 1,0 0 15,25 50-31</inkml:trace>
  <inkml:trace contextRef="#ctx0" brushRef="#br0" timeOffset="119933.32">31626 12700 0,'0'25'0,"25"24"31,24-49 0,1 0-15,0 0 0,-1-24-1,1-26 1,-1 50 0,-49-25-16,25 25 15</inkml:trace>
  <inkml:trace contextRef="#ctx0" brushRef="#br0" timeOffset="122072.1145">32147 12849 0,'49'0'47,"-49"-25"-31,25-25-1,-25 26-15,50-1 16,-50-25 0,25 25-1,-25-49 1,0 24 0,0 26-1,0-26 1,0-24-1,0 24 1,0 0-16,-25 1 16,25-1-16,-50-49 0,1 24 15,24 26-15,-25-1 16,1 25-16,-1-24 16,0 24-16,1 25 15,-26-74-15,26 74 16,24-50-16,-49 50 15,24-25-15,0 25 16,26 0-16,-26 0 16,25 0-16,0 0 15,1 0-15,-26 0 16,25 0-16,0 50 16,-49-50-16,49 49 15,-25-24-15,1-25 16,24 99-16,-25-74 15,1 25-15,24 24 0,-49 1 16,-26 49-16,-24-50 16,-24 25-16,48-24 15,1 24-15,-25 0 16,50-24-16,-26 49 16,1 0-16,0 0 15,-25 0-15,0 0 16,-25 0-16,-24 0 15,-51 25-15,-24-1 16,0-24-16,50-24 16,24-26-16,0-24 15,1-50-15,-1 74 0,-24-74 16,-1 75-16,-49-26 16,-49 1-16,-1-1 15,0 26-15,25-75 16,1 0-16,48 0 15,51 0-15,49 0 16,0 0-16,-25-25 16,50 25-16,-25-50 15,24 50-15,-24-49 16,75 49-16,-26 0 16,1 0-16,0 0 15,49-25-15,0 25 16,-25-50-16,26 50 15,-26-49-15,-25-1 0,1 25 16,24-24-16,1 24 16,-1-25-16,25 50 15,1-25-15,-26 25 16,50-24-16,-50-26 16,26 25-16,24-24 15,-50 24-15,50-25 16,-25 50-1,25-49-15,0-1 16,0 0 0,0 26-1,0-1 1,0-25 0,50 50-16,-50-49 15,0-1 1,0 25 15,0 0-15,0-24-1,-25 98 110,25-24-125,0 0 16,0 25-16,0-26 16,-25 1-16,25 0 15,0 25-15,0-1 16,-49-49-1,49 25 1,-25-25 15,25 25 94,-25-25-109,-25 49 0,26-49-1,-1 0 16,25-24 48,0-26-79,0 25 15,0-24-15,0-1 16,49 0-16,-49 26 15,25-1 1,0-25 15,25 50-15,-50-25 15,24 25-31,-24-24 16,25 24-16,-25-50 15,50 50 1,-25 0 0,-25 50-16,49-26 15,1 26-15,-25 24 16,24 1-16,-24-1 16,25-24-16,-26 24 15,51 25-15,-75-74 16</inkml:trace>
  <inkml:trace contextRef="#ctx0" brushRef="#br0" timeOffset="133015.4316">30287 12799 0</inkml:trace>
  <inkml:trace contextRef="#ctx0" brushRef="#br0" timeOffset="133067.3893">30287 12799 0,'-25'-49'31,"-25"24"-31</inkml:trace>
  <inkml:trace contextRef="#ctx0" brushRef="#br0" timeOffset="133167.3308">29964 12725 0,'0'0'0,"-25"0"0,-24 0 16</inkml:trace>
  <inkml:trace contextRef="#ctx0" brushRef="#br0" timeOffset="138452.0083">25078 16321 0,'49'0'47</inkml:trace>
  <inkml:trace contextRef="#ctx0" brushRef="#br0" timeOffset="145218.482">31998 13395 0,'0'0'0,"-50"-50"15,26 25 16,24-24 79,0-1-95,99 25-15,-74-25 16,24-24-16,26 24 16,-1-24-16,25 24 0,-49 1 15,0 49 1,-26-25-16,51 25 16,-75 25-1,0 49 1,0 1-16,0-26 15</inkml:trace>
  <inkml:trace contextRef="#ctx0" brushRef="#br0" timeOffset="145578.059">32395 13965 0,'50'-25'31,"-26"0"-31,26 1 16,-25-26-16,24 0 16,-24 26-16,25-26 15,-1 25-15,1-24 16,0 49-16,-26 0 16,26 0-16,-25 0 0,0 0 15,-25 24 1</inkml:trace>
  <inkml:trace contextRef="#ctx0" brushRef="#br0" timeOffset="145842.196">32792 14387 0,'0'0'0,"25"-25"31,24-25-15,-24 1-16,49-1 16,-24-49-16,49 24 15,-24 1-15,-26 24 16,1 26-16</inkml:trace>
  <inkml:trace contextRef="#ctx0" brushRef="#br0" timeOffset="147819.8797">32891 13469 0,'0'-74'16,"25"24"-1,-25 0-15,49 26 16,-49-26-16,0 25 15,25 0-15,-25-24 16,0 24-16,0 0 16,0-25-16,0-24 15,0 0-15,0-1 16,0-49-16,-25 25 16,25 0-16,-49 24 15,-1 26-15,25 24 16,1-25-16,-26 26 15,25-26-15,-24 50 16,-1-50-16,0 50 16,1 0-16,-1-25 15,-24 25-15,24 0 0,-24 0 16,-75 0 0,74 25-16,-24 25 15,-25 24-15,0 1 16,0-26-16,25 26 15,-25-26-15,25 1 16,-25 0-16,24-1 16,-24 26-16,-24 24 0,-1 0 15,0 25 1,-49 50-16,-51-25 0,76 24 16,24-49-16,-149 124 15,174-149 1,0 1-16,-25-26 15,1 0-15,-26 1 16,-24-1 0,-50 26-16,-25 24 15,25-25-15,0-25 0,49 1 16,1-26-16,24-49 16,0 50-16,50-50 15,-24 0-15,-26 74 16,0-74-16,26 75 15,23-26-15,-23-49 16,48 75-16,-24-75 0,0 0 16,0 49-16,0-49 15,25 0-15,-25 50 16,50-50-16,-26 0 16,1 0-16,25 0 15,24 0-15,1 0 16,24 0-16,-25 0 15,-24 0-15,24 0 16,-49-50 0,74 50-16,-24-25 15,24 25-15,-25-49 16,1 49-16,-26-75 16,25 75-16,1-49 15,-26 49-15,26-50 0,-26 1 16,26 24-16,-26-25 15,51 25-15,-26-24 16,-24 24-16,24-49 16,50 49-1,-25 25-15,25-75 16,-49 51-16,49-26 16,-25 0-16,25 26 15,-50-26-15,50-24 16,0-1-16,-25 25 0,25 26 15,0-1-15,0-50 16,0 51 15,0-1-15,0 0 15,0-25-15,0 26-1,0-1 17,0 0 15,-24 25-32,24 25 63,0 0-78,0 24 16,0 1-16,0-1 16,0 26-16,0-26 15,0 26-15,-50-50 16,50-50 46,0 0-46,0-25-16,0 26 16,0-1-16,0-25 15,0 1-15,0-1 16,0 0-16,25 26 15,-25-26-15,25 50 47,-25 25-31,24 0 0,-24-1-16,50 26 0,-50-25 15,25-25-15</inkml:trace>
  <inkml:trace contextRef="#ctx0" brushRef="#br0" timeOffset="150943.8115">24036 2381 0,'0'-49'15,"25"49"63,24 49-78,-24-24 16,-25 25-16,74 49 16,-74-25-16,75 1 15,-75-26-15,25 1 16,-25 0-16,0-26 16,-25-48 30,-50-26-46,26-24 16,-26-51-16,-24-23 16,25-1-16,24 0 15,50 25-15,-50 0 16,50 25-16,0 0 16,0-1-16,50 26 15,-25-1-15,25 51 0,-26 24 16,1 0-16,25 0 15,-25 0-15,24 99 16,-49 99 0,0 1-16,-49-50 15,-1-25-15,0-75 16,26-49-16,24 25 16,49-25 46,-24-25-62,0 25 0,24 0 16,1 0-16,-25 0 15,24 50-15,1-1 16,-25 1-16,24 0 16,-24 24-16,25-49 15</inkml:trace>
  <inkml:trace contextRef="#ctx0" brushRef="#br0" timeOffset="151310.2785">24284 1612 0,'0'25'16,"0"-50"-16,0 125 0,49 48 16,1-48-16,0 24 15,-1-50-15,-24-24 16,25-26 0,-1-24-1,-49-49 1,25-75-1,-25 0-15,0 0 16,-25-50-16,0 75 16,-24 49-16,24 50 0,-25-25 15,26 25 1,-1 0-16,-25 25 0,50 0 16,-25-25-16,25 25 15</inkml:trace>
  <inkml:trace contextRef="#ctx0" brushRef="#br0" timeOffset="151844.0796">24656 1067 0,'0'0'0,"0"74"0,49 50 0,-49 50 16,75-50-16,-75-50 15,49-24-15,1-100 47,-50-99-47,0 25 16,0-25-16,0 50 16,-50 0-16,50 25 15,-24-1-15,24 50 16,24 100 15,26-1-15,0 1-16,-1-26 15,-24-49 1,0-25 15,-25-49-15,0-25-16,0-50 15,0 25-15,50 0 16,-50 49-16,0 51 16,49 24-1,-24 24 1,25 51 0,-1 24-16,26 100 15,-1 24-15,25-25 16,-24-24-16,-1-25 0,-74-125 15</inkml:trace>
  <inkml:trace contextRef="#ctx0" brushRef="#br0" timeOffset="156049.667">24110 3969 0,'-49'-25'16,"24"-25"-1,0 26 16,-25-1-15,26 25 0,-1 0 15,-25 0-15,50 49-1,0-24-15,0 25 16,0-25-16,0 24 15,0-24-15,25-25 16,0 50-16,0-50 16,49 49-1,-49-49 1,-25-49-16,0 24 16,0-25-16,0-24 0,0 24 15,0 1-15,0-1 16,-50 50-1,25 0 1,1 25 0,24 0-1,-50-25 1,50 24-16,25-24 16</inkml:trace>
  <inkml:trace contextRef="#ctx0" brushRef="#br0" timeOffset="156507.2291">24656 3696 0,'0'50'109,"0"-1"-109,0 1 0,0-1 16,0 26-16,0-50 15,49-25-15,-24 24 16,50-24 0,-51 0-16,-24-24 15,50-1-15,-50-25 16,0-24-16,0 49 16,0 0-16,0 0 15,-50-49 1,26 74-16,-1 0 15,-25-25-15,1 25 16</inkml:trace>
  <inkml:trace contextRef="#ctx0" brushRef="#br0" timeOffset="157069.9463">25698 3721 0,'-25'0'0,"0"0"62,25 25-62,0-1 0,0 26 16,0 24-16,0 1 15,0-1-15,25-49 16,24 25 0,1-50-1,-50-25-15,50 0 16,-50-25-16,0-24 15,0 24-15,0-24 16,0 49-16,-25 0 16,-25 25-16,25 0 15,1 0-15,-26 0 16,50 25 0,0 25-1,25-50-15</inkml:trace>
  <inkml:trace contextRef="#ctx0" brushRef="#br0" timeOffset="157348.1304">27062 3448 0,'0'99'31,"0"-25"-15,74 1-16,-49-1 15,25-24-15,-25 24 16,24 1-16,-49-1 15,50 1-15</inkml:trace>
  <inkml:trace contextRef="#ctx0" brushRef="#br0" timeOffset="161277.8717">23192 6350 0,'0'-25'203,"25"25"-188,25 0 1,-25 0 0,24 0-1,-24 0 1,25 0 0,-50-25-16,49 25 15,-24 0 1,25 0-1,-1 0 1,1 0 0,24 0-16,-49 0 31,-25-24-31,25 24 16,0 0 30,-50 24 126</inkml:trace>
  <inkml:trace contextRef="#ctx0" brushRef="#br0" timeOffset="162035.5305">23192 6424 0,'0'0'0,"0"-24"172,25 24-157,-25-25-15,25 25 16,25 0 0,-1 0-1,-49-25-15,25 25 16,0 0-1,24 0 17,1 0-17,-25 0-15,49 0 16,-24 0 0,-1 0-1,-98 0 79,24 0-94</inkml:trace>
  <inkml:trace contextRef="#ctx0" brushRef="#br0" timeOffset="163166.8834">22994 6325 0,'0'-49'0,"-25"49"125,25 49 15,0 1-140,0-25 16,0-1-16,0 1 16,0 50-1,0-100 79,0 0-94,0 0 16,0 0-16,0-24 15,0 24 1,0 0 31,0 50 31,0 25-47,0-26 0,50 1-15</inkml:trace>
  <inkml:trace contextRef="#ctx0" brushRef="#br0" timeOffset="166452.022">23416 6449 0,'24'0'31,"-24"-25"-31,50 25 47,-50-24-47,25 24 31,-25-50-31,25 50 16,24 0-16,-49-25 16,25 25-1,25-25-15,-26 25 16,76-49 0,-76 49-16,1-25 15,25 25-15,-25-50 16,0 50-16,24-24 15,-24 24-15,0-50 16,24 50-16,-24-25 16,0 25-16,25 0 15,-26-49-15,1 49 16,25 0-16,-25 0 16,-1-25-16,26 25 15,0 0-15,24 25 16,-49-25-1,24 0-15,-24 24 16,0-24-16,49 0 16,-49 0-1,25 25-15,-25-25 16,24 50 0,1-50-1,-50 25-15,25-25 16,0 49-1,24-49 1,1 25 0,-25-25-16,24 50 0,1-26 15,-25-24 1,24 25-16,-24-25 16,0 75-16,24-75 15,-49 24-15,50-24 16,-25 25-1,0-25 1,-25 50-16,49-50 16,-49 25-16,50-25 15,-50 24-15,49-24 16,-49 50-16,25-50 16,-25 25-16,50-25 15,-50 25 1,25-25-1,-25 49-15,24 26 16,-24-26 0,50 1-1,-50 0 1,25-50-16,24 24 16,-24 26 15,25-25-16,0 24 1,-1-24-16,1 25 16,-1-25-1,-24 24 17,-25 1-17,25-50-15,-25 49 16,50 26-1,-50-50-15,24 24 16,-24 1-16,50-25 16,-50 24-16,25-24 15,24 25 1,-49-1-16,25-49 16,-25 75-16,0-51 15,50 1-15,-50 25 16,0-1-16,25-24 15,-25 0-15,0 25 16,24-25-16,-24-1 16,50 76-1,-50-51 1,25-24 0,-25 25-1,49-50-15,-49 74 16,0-24-16,50-50 15,-50 74-15,25-49 16,-25 0-16,49 24 16,-49 1-16,25-50 15,-25 49-15,25 1 16,-25 0 0,50-1-1,-50 1 1,24-50-16,-24 49 15,50 1 1,-50 0-16,25-25 16,-25 24-1,0-24 1,25-25 0,-25 50-16,0-26 15,49 1 16,-49 25-15,25-50 0,-25 25-16,0-1 15,25-24 1,-25 25 0,50-25-1,-50 50 1,24-25-1,1 24-15,25-24 32,-25-25-1,-1 0-15,-24 25-1,50-25-15,-25 0 16,0 0-1,24 0 1,-24 0 0,0 0-1,0 0 1,49 0 0,-24 0-1,-1 0 1,1 0-1,-1 0 1,1 0 0,0 0-1,-1 0-15,-24 0 16,0 0-16,24 0 16,1 0-1,0 0 1,-25 0-16,-1 0 31,26 0-15,-25 0 15,0 0-15,24 0 15,-49-25 94</inkml:trace>
  <inkml:trace contextRef="#ctx0" brushRef="#br0" timeOffset="179029.7351">24532 4440 0</inkml:trace>
  <inkml:trace contextRef="#ctx0" brushRef="#br0" timeOffset="188287.1148">21084 5308 0,'0'0'0,"0"-25"0,-50 25 16,50-49-16,-24 24 16,-26 0-1,75 50 48,-25 49-63,74 50 15,25 50-15,-24 0 16,-1 49-16,1-49 16,-26-50-16,-24-75 15,0-49 1,24 0-16,26-99 15,123-99-15,50-51 0,0-23 16,-24 24 0,-26 0-16,-49 99 0,-50 74 15,-49 26 1,-25 49-16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F82A6F5-5904-4FBB-82BA-AEE4DCCD1AEF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08000" y="6248400"/>
            <a:ext cx="497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2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ECE 667 - Synthesis &amp; Verification - LP Scheduling</a:t>
            </a:r>
            <a:endParaRPr lang="en-US" altLang="en-US" sz="16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B0733AD-FA9B-493A-A743-42324D6E13CC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0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8265B86-B7CD-428E-910A-A7E66A9AD379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D1033E0-768D-4717-BB2B-861404594B57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88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4C7718A-DB8B-4668-8A67-F7EFA1FD46C9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3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8421AE3-5715-4B05-8D1B-A367E6335FA7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82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57F8758-E2F8-4BE5-83D5-9526F86351F3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740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0AEFA86-E6AA-4110-ABC0-7BEF2597B616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08C75F0-81FD-4960-89E8-CFB022C7B22A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11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F2A6963-47A8-4B6A-9BFC-AC505BB76981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10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F1420CB-50E6-4040-84F4-E160FC576646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87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8000" y="6172200"/>
            <a:ext cx="5080000" cy="6858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altLang="en-US">
              <a:solidFill>
                <a:srgbClr val="000000"/>
              </a:solidFill>
              <a:latin typeface="Bradley Hand ITC" panose="03070402050302030203" pitchFamily="66" charset="0"/>
            </a:endParaRPr>
          </a:p>
          <a:p>
            <a:r>
              <a:rPr lang="en-US" altLang="en-US">
                <a:solidFill>
                  <a:srgbClr val="000000"/>
                </a:solidFill>
              </a:rPr>
              <a:t>ECE 667 Synthesis &amp; Verificatioin - FPGA  Mapping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3472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51217AC-9A8A-4A39-BC26-82B2AF4D8E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62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F82A6F5-5904-4FBB-82BA-AEE4DCCD1AEF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08000" y="6248400"/>
            <a:ext cx="497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2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ECE 667 - Synthesis &amp; Verification - LP Scheduling</a:t>
            </a:r>
            <a:endParaRPr lang="en-US" altLang="en-US" sz="16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44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B0733AD-FA9B-493A-A743-42324D6E13CC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6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8265B86-B7CD-428E-910A-A7E66A9AD379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06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D1033E0-768D-4717-BB2B-861404594B57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4C7718A-DB8B-4668-8A67-F7EFA1FD46C9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10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8421AE3-5715-4B05-8D1B-A367E6335FA7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4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57F8758-E2F8-4BE5-83D5-9526F86351F3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80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0AEFA86-E6AA-4110-ABC0-7BEF2597B616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15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08C75F0-81FD-4960-89E8-CFB022C7B22A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39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F2A6963-47A8-4B6A-9BFC-AC505BB76981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624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F1420CB-50E6-4040-84F4-E160FC576646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90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8000" y="6172200"/>
            <a:ext cx="5080000" cy="6858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altLang="en-US">
              <a:solidFill>
                <a:srgbClr val="000000"/>
              </a:solidFill>
              <a:latin typeface="Bradley Hand ITC" panose="03070402050302030203" pitchFamily="66" charset="0"/>
            </a:endParaRPr>
          </a:p>
          <a:p>
            <a:r>
              <a:rPr lang="en-US" altLang="en-US">
                <a:solidFill>
                  <a:srgbClr val="000000"/>
                </a:solidFill>
              </a:rPr>
              <a:t>ECE 667 Synthesis &amp; Verificatioin - FPGA  Mapping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3472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51217AC-9A8A-4A39-BC26-82B2AF4D8E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3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400" y="6400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B3688E4-77CE-4407-8C89-5191DAC9BE3F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914400" y="1143000"/>
            <a:ext cx="103632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3333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400" y="6400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ECE 667 - Synthesis &amp; Verification - LP Scheduling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B3688E4-77CE-4407-8C89-5191DAC9BE3F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914400" y="1143000"/>
            <a:ext cx="103632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6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3333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9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9.emf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customXml" Target="../ink/ink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customXml" Target="../ink/ink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customXml" Target="../ink/ink1.x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92" y="2387355"/>
            <a:ext cx="10515600" cy="2888639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b="1" dirty="0">
                <a:ea typeface="+mj-lt"/>
                <a:cs typeface="+mj-lt"/>
              </a:rPr>
              <a:t>Multi-level logic </a:t>
            </a:r>
            <a:r>
              <a:rPr lang="en-US" b="1" dirty="0" smtClean="0">
                <a:ea typeface="+mj-lt"/>
                <a:cs typeface="+mj-lt"/>
              </a:rPr>
              <a:t>Synthesis</a:t>
            </a:r>
            <a:r>
              <a:rPr lang="en-US" b="1" dirty="0">
                <a:ea typeface="+mj-lt"/>
                <a:cs typeface="+mj-lt"/>
              </a:rPr>
              <a:t/>
            </a:r>
            <a:br>
              <a:rPr lang="en-US" b="1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Dr. Chandan Karfa</a:t>
            </a:r>
            <a:endParaRPr lang="en-US" dirty="0"/>
          </a:p>
          <a:p>
            <a:pPr algn="ctr">
              <a:spcBef>
                <a:spcPts val="1000"/>
              </a:spcBef>
            </a:pPr>
            <a:r>
              <a:rPr lang="en-US" sz="3200" dirty="0">
                <a:ea typeface="+mj-lt"/>
                <a:cs typeface="+mj-lt"/>
              </a:rPr>
              <a:t>CSE IIT Guwahati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0" y="3171825"/>
            <a:ext cx="9144000" cy="165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58" y="1456348"/>
            <a:ext cx="10515600" cy="4351338"/>
          </a:xfrm>
        </p:spPr>
        <p:txBody>
          <a:bodyPr/>
          <a:lstStyle/>
          <a:p>
            <a:r>
              <a:rPr lang="es-ES" dirty="0"/>
              <a:t>input variables </a:t>
            </a:r>
            <a:r>
              <a:rPr lang="es-ES" i="1" dirty="0"/>
              <a:t>(a, </a:t>
            </a:r>
            <a:r>
              <a:rPr lang="es-ES" dirty="0"/>
              <a:t>b, c, </a:t>
            </a:r>
            <a:r>
              <a:rPr lang="es-ES" i="1" dirty="0"/>
              <a:t>d, </a:t>
            </a:r>
            <a:r>
              <a:rPr lang="es-ES" i="1" dirty="0" smtClean="0"/>
              <a:t>e)</a:t>
            </a:r>
            <a:endParaRPr lang="es-ES" i="1" dirty="0"/>
          </a:p>
          <a:p>
            <a:r>
              <a:rPr lang="en-US" dirty="0" smtClean="0"/>
              <a:t>primary </a:t>
            </a:r>
            <a:r>
              <a:rPr lang="en-US" dirty="0"/>
              <a:t>output variables </a:t>
            </a:r>
            <a:r>
              <a:rPr lang="en-US" b="1" i="1" dirty="0"/>
              <a:t>(w</a:t>
            </a:r>
            <a:r>
              <a:rPr lang="en-US" b="1" i="1" dirty="0" smtClean="0"/>
              <a:t>, </a:t>
            </a:r>
            <a:r>
              <a:rPr lang="en-US" i="1" dirty="0" smtClean="0"/>
              <a:t>x </a:t>
            </a:r>
            <a:r>
              <a:rPr lang="en-US" i="1" dirty="0"/>
              <a:t>, </a:t>
            </a:r>
            <a:r>
              <a:rPr lang="en-US" b="1" i="1" dirty="0"/>
              <a:t>y, </a:t>
            </a:r>
            <a:r>
              <a:rPr lang="en-US" i="1" dirty="0" smtClean="0"/>
              <a:t>z).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" y="2425212"/>
            <a:ext cx="2857500" cy="413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552700"/>
            <a:ext cx="6638925" cy="3352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60960" y="1428840"/>
              <a:ext cx="9019080" cy="5054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00" y="1419480"/>
                <a:ext cx="9037800" cy="50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6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B5F89F-5CC9-4813-A9A0-4BF09952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Technology Independent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6931FD-F234-4562-B775-4C689B7B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We </a:t>
            </a:r>
            <a:r>
              <a:rPr lang="en-US" dirty="0">
                <a:cs typeface="Calibri"/>
              </a:rPr>
              <a:t>design the circuit without keeping in mind we have to map that circuit to certain technology.</a:t>
            </a:r>
          </a:p>
          <a:p>
            <a:r>
              <a:rPr lang="en-US" dirty="0">
                <a:cs typeface="Calibri"/>
              </a:rPr>
              <a:t>The problem is intractable. </a:t>
            </a:r>
          </a:p>
          <a:p>
            <a:pPr lvl="1"/>
            <a:r>
              <a:rPr lang="en-US" dirty="0">
                <a:cs typeface="Calibri"/>
              </a:rPr>
              <a:t>Primarily the heuristic based approaches are used. </a:t>
            </a:r>
          </a:p>
          <a:p>
            <a:r>
              <a:rPr lang="en-US" dirty="0" smtClean="0">
                <a:ea typeface="+mn-lt"/>
                <a:cs typeface="+mn-lt"/>
              </a:rPr>
              <a:t>Technology-independent </a:t>
            </a:r>
            <a:r>
              <a:rPr lang="en-US" dirty="0">
                <a:ea typeface="+mn-lt"/>
                <a:cs typeface="+mn-lt"/>
              </a:rPr>
              <a:t>multi-level logic synthesis is carried out with the help of various logic transformations.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3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FPGA Technology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" y="1455439"/>
            <a:ext cx="5962650" cy="40290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071800" y="2196720"/>
              <a:ext cx="785880" cy="1098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2440" y="2187360"/>
                <a:ext cx="80460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5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FPGA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https://china.xilinx.com/html_docs/xilinx2017_2/sdaccel_doc/topics/images/structure_dsp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5" y="1505164"/>
            <a:ext cx="62103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hina.xilinx.com/html_docs/xilinx2017_2/sdaccel_doc/topics/images/structure_shift_regi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3" y="5155040"/>
            <a:ext cx="67627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245" y="1505164"/>
            <a:ext cx="3968555" cy="35501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3053880" y="151920"/>
              <a:ext cx="8947800" cy="6224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4520" y="142560"/>
                <a:ext cx="8966520" cy="62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5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Interconnections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983" y="1371600"/>
            <a:ext cx="5825377" cy="52029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438000" y="3027240"/>
              <a:ext cx="1411200" cy="857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8640" y="3017880"/>
                <a:ext cx="1429920" cy="8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7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Technology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Mapping:</a:t>
            </a:r>
          </a:p>
          <a:p>
            <a:r>
              <a:rPr lang="en-US" dirty="0" smtClean="0"/>
              <a:t>ASIC – Cell Library (e.g., NAND, NOT, FF)</a:t>
            </a:r>
          </a:p>
          <a:p>
            <a:r>
              <a:rPr lang="en-US" dirty="0" smtClean="0"/>
              <a:t>FPGA – fixed architecture</a:t>
            </a:r>
          </a:p>
          <a:p>
            <a:pPr lvl="1"/>
            <a:r>
              <a:rPr lang="en-US" dirty="0" smtClean="0"/>
              <a:t>LUT</a:t>
            </a:r>
          </a:p>
          <a:p>
            <a:pPr lvl="1"/>
            <a:r>
              <a:rPr lang="en-US" dirty="0" smtClean="0"/>
              <a:t>DSP</a:t>
            </a:r>
          </a:p>
          <a:p>
            <a:pPr lvl="1"/>
            <a:r>
              <a:rPr lang="en-US" dirty="0" smtClean="0"/>
              <a:t>RAM/ROM</a:t>
            </a:r>
          </a:p>
          <a:p>
            <a:r>
              <a:rPr lang="en-US" dirty="0" smtClean="0"/>
              <a:t>In FPGA: </a:t>
            </a:r>
          </a:p>
          <a:p>
            <a:pPr lvl="1"/>
            <a:r>
              <a:rPr lang="en-US" dirty="0" smtClean="0"/>
              <a:t>Gate level design 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LUTs</a:t>
            </a:r>
          </a:p>
          <a:p>
            <a:pPr lvl="1"/>
            <a:r>
              <a:rPr lang="en-US" dirty="0" smtClean="0"/>
              <a:t>Multiplier/MAC  </a:t>
            </a:r>
            <a:r>
              <a:rPr lang="en-US" dirty="0" smtClean="0">
                <a:sym typeface="Wingdings" panose="05000000000000000000" pitchFamily="2" charset="2"/>
              </a:rPr>
              <a:t> DSP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Memory/Large Registers  RAM/ROM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4B0733AD-FA9B-493A-A743-42324D6E13CC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15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Up Table</a:t>
            </a:r>
          </a:p>
          <a:p>
            <a:pPr marL="0" indent="0">
              <a:buNone/>
            </a:pPr>
            <a:r>
              <a:rPr lang="en-US" u="sng" dirty="0" smtClean="0"/>
              <a:t>2</a:t>
            </a:r>
            <a:r>
              <a:rPr lang="en-US" u="sng" baseline="30000" dirty="0" smtClean="0"/>
              <a:t>k</a:t>
            </a:r>
            <a:r>
              <a:rPr lang="en-US" u="sng" dirty="0" smtClean="0"/>
              <a:t> SRAM bits</a:t>
            </a:r>
          </a:p>
          <a:p>
            <a:pPr marL="0" indent="0">
              <a:buNone/>
            </a:pPr>
            <a:r>
              <a:rPr lang="en-US" dirty="0" smtClean="0"/>
              <a:t>A k-LUT can implement any Boolean function having k-variable, </a:t>
            </a:r>
          </a:p>
          <a:p>
            <a:pPr marL="0" indent="0">
              <a:buNone/>
            </a:pPr>
            <a:r>
              <a:rPr lang="en-US" dirty="0" smtClean="0"/>
              <a:t>B: 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{0,1}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8917" y="3189066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F = </a:t>
            </a:r>
            <a:r>
              <a:rPr lang="en-US" sz="3200" dirty="0" err="1">
                <a:solidFill>
                  <a:srgbClr val="000000"/>
                </a:solidFill>
              </a:rPr>
              <a:t>ab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a’b</a:t>
            </a:r>
            <a:r>
              <a:rPr lang="en-US" sz="3200" dirty="0">
                <a:solidFill>
                  <a:srgbClr val="000000"/>
                </a:solidFill>
              </a:rPr>
              <a:t>’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50417" y="4084580"/>
          <a:ext cx="144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1" y="3701376"/>
            <a:ext cx="23717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345" y="3490855"/>
            <a:ext cx="2679681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5583219" y="3291840"/>
            <a:ext cx="2528047" cy="218380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6036847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 inputs LUTs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6224040" y="3652200"/>
              <a:ext cx="5965200" cy="29113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4680" y="3642840"/>
                <a:ext cx="598392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LUT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4B0733AD-FA9B-493A-A743-42324D6E13CC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17</a:t>
            </a:fld>
            <a:endParaRPr lang="en-US" altLang="en-US" sz="1400" smtClean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94" y="2134286"/>
            <a:ext cx="2719387" cy="319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080440" y="2223360"/>
              <a:ext cx="2849040" cy="2697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1080" y="2214000"/>
                <a:ext cx="2867760" cy="27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8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B45161-F4DA-4991-9942-365AB7D8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Introduction to logic transformations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820AB-8B72-48CD-871A-9E9F99F2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There are various methods of logic transformations. The methods are as follows: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Factoring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Decomposition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Extraction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Substitution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Elimination.</a:t>
            </a:r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27080" y="3259440"/>
              <a:ext cx="1446840" cy="1794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20" y="3250080"/>
                <a:ext cx="1465560" cy="18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9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60355-EC20-49B6-8B67-F826CD61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Calibri Light"/>
              </a:rPr>
              <a:t>Factoring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E959C-150E-4C72-9BE9-FEC3D554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factored form </a:t>
            </a:r>
            <a:r>
              <a:rPr lang="en-US" dirty="0"/>
              <a:t>is a recursive </a:t>
            </a:r>
            <a:r>
              <a:rPr lang="en-US" dirty="0" smtClean="0"/>
              <a:t>sum-of products representation </a:t>
            </a:r>
            <a:r>
              <a:rPr lang="en-US" dirty="0"/>
              <a:t>in which the products themselves can consist of a </a:t>
            </a:r>
            <a:r>
              <a:rPr lang="en-US" dirty="0" smtClean="0"/>
              <a:t>sum of </a:t>
            </a:r>
            <a:r>
              <a:rPr lang="en-US" dirty="0"/>
              <a:t>products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In </a:t>
            </a:r>
            <a:r>
              <a:rPr lang="en-US" dirty="0">
                <a:ea typeface="+mn-lt"/>
                <a:cs typeface="+mn-lt"/>
              </a:rPr>
              <a:t>factoring, an expression in sum-of-products form is converted into an expression with multiple levels without introducing any </a:t>
            </a:r>
            <a:r>
              <a:rPr lang="en-US" dirty="0" smtClean="0">
                <a:ea typeface="+mn-lt"/>
                <a:cs typeface="+mn-lt"/>
              </a:rPr>
              <a:t>sub-functions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E142B99E-4A8F-47D3-AE08-4F2F2E8F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66" y="4119556"/>
            <a:ext cx="7090506" cy="21222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53720" y="1312560"/>
              <a:ext cx="6045840" cy="5197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360" y="1303200"/>
                <a:ext cx="6064560" cy="52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8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7F925-7860-4E52-B9A0-A557B42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93" y="1156433"/>
            <a:ext cx="10925907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Text Book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A183DB-2F8C-4875-BC10-83FA9EA0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77" y="22261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Chapter 6, Z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Kohavi</a:t>
            </a:r>
            <a:r>
              <a:rPr lang="en-US" dirty="0">
                <a:ea typeface="+mn-lt"/>
                <a:cs typeface="+mn-lt"/>
              </a:rPr>
              <a:t> and N. </a:t>
            </a:r>
            <a:r>
              <a:rPr lang="en-US" dirty="0" err="1">
                <a:ea typeface="+mn-lt"/>
                <a:cs typeface="+mn-lt"/>
              </a:rPr>
              <a:t>Jha</a:t>
            </a:r>
            <a:r>
              <a:rPr lang="en-US" dirty="0">
                <a:ea typeface="+mn-lt"/>
                <a:cs typeface="+mn-lt"/>
              </a:rPr>
              <a:t>, Switching and Finite Automata Theory, 3rd Ed., Cambridge University Press, 2010.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94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891DE-A87A-415F-AF7D-0FED2CA9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179"/>
          </a:xfrm>
        </p:spPr>
        <p:txBody>
          <a:bodyPr/>
          <a:lstStyle/>
          <a:p>
            <a:r>
              <a:rPr lang="en-US" b="1">
                <a:cs typeface="Calibri Light"/>
              </a:rPr>
              <a:t>Factoring cont'd...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D310FF-E357-4A9D-A4EC-A7019CC3B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76" y="1151549"/>
            <a:ext cx="10955216" cy="5445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above expressions can be represented by </a:t>
            </a:r>
            <a:r>
              <a:rPr lang="en-US" dirty="0" smtClean="0">
                <a:ea typeface="+mn-lt"/>
                <a:cs typeface="+mn-lt"/>
              </a:rPr>
              <a:t>logic network graphs</a:t>
            </a:r>
          </a:p>
          <a:p>
            <a:r>
              <a:rPr lang="en-US" dirty="0" smtClean="0"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multi-level circuit has six levels of logic.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9D435E9-36B7-49AA-BE65-AC09C5FD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76" y="2663448"/>
            <a:ext cx="3788507" cy="2278811"/>
          </a:xfrm>
          <a:prstGeom prst="rect">
            <a:avLst/>
          </a:prstGeom>
        </p:spPr>
      </p:pic>
      <p:pic>
        <p:nvPicPr>
          <p:cNvPr id="7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CE9DDC11-81A5-497F-98ED-76B237C8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08" y="2399371"/>
            <a:ext cx="5517661" cy="33169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16320" y="1946520"/>
              <a:ext cx="8304840" cy="4590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960" y="1937160"/>
                <a:ext cx="8323560" cy="46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0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63C2A4-F7FA-4D92-9D11-51F90AE8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794"/>
          </a:xfrm>
        </p:spPr>
        <p:txBody>
          <a:bodyPr>
            <a:normAutofit fontScale="90000"/>
          </a:bodyPr>
          <a:lstStyle/>
          <a:p>
            <a:r>
              <a:rPr lang="en-US" b="1">
                <a:cs typeface="Calibri Light"/>
              </a:rPr>
              <a:t>Factoring cont'd...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5CD4B-A813-4201-8005-9E623F76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779"/>
            <a:ext cx="10515600" cy="5035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Factoring makes expression more compact.</a:t>
            </a:r>
          </a:p>
          <a:p>
            <a:r>
              <a:rPr lang="en-US" dirty="0">
                <a:ea typeface="+mn-lt"/>
                <a:cs typeface="+mn-lt"/>
              </a:rPr>
              <a:t>The minimal sum-of-products </a:t>
            </a:r>
            <a:r>
              <a:rPr lang="en-US" dirty="0" smtClean="0">
                <a:ea typeface="+mn-lt"/>
                <a:cs typeface="+mn-lt"/>
              </a:rPr>
              <a:t>expression </a:t>
            </a:r>
            <a:r>
              <a:rPr lang="en-US" dirty="0">
                <a:ea typeface="+mn-lt"/>
                <a:cs typeface="+mn-lt"/>
              </a:rPr>
              <a:t>has 16 literals whereas its factored form has only 11 literals.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</a:t>
            </a:r>
            <a:r>
              <a:rPr lang="en-US" dirty="0" smtClean="0"/>
              <a:t>transistors in </a:t>
            </a:r>
            <a:r>
              <a:rPr lang="en-US" dirty="0"/>
              <a:t>the complex CMOS-gate implementation of an expression is </a:t>
            </a:r>
            <a:r>
              <a:rPr lang="en-US" dirty="0" smtClean="0"/>
              <a:t>twice its literal-count. </a:t>
            </a:r>
          </a:p>
          <a:p>
            <a:r>
              <a:rPr lang="en-US" dirty="0" smtClean="0">
                <a:cs typeface="Calibri"/>
              </a:rPr>
              <a:t>As </a:t>
            </a:r>
            <a:r>
              <a:rPr lang="en-US" dirty="0">
                <a:cs typeface="Calibri"/>
              </a:rPr>
              <a:t>the number of literal in the expression increases, the implementation complexity of the expression also get increases. </a:t>
            </a:r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Literal count is good measure of implementation complexity.</a:t>
            </a:r>
          </a:p>
        </p:txBody>
      </p:sp>
    </p:spTree>
    <p:extLst>
      <p:ext uri="{BB962C8B-B14F-4D97-AF65-F5344CB8AC3E}">
        <p14:creationId xmlns:p14="http://schemas.microsoft.com/office/powerpoint/2010/main" val="42760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23017-64BB-4E7A-A855-2F4BE1E4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102"/>
          </a:xfrm>
        </p:spPr>
        <p:txBody>
          <a:bodyPr/>
          <a:lstStyle/>
          <a:p>
            <a:r>
              <a:rPr lang="en-US" b="1" dirty="0" smtClean="0">
                <a:cs typeface="Calibri Light"/>
              </a:rPr>
              <a:t>Decomposition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ED0DD9-77AB-420C-A623-86F7C7FF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395"/>
            <a:ext cx="10515600" cy="5103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decomposition, a factored switching expression is replaced with a set of new expressions.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xmlns="" id="{3E7FEC8D-575D-474F-8E80-31CC85D1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69" y="1916176"/>
            <a:ext cx="6934199" cy="2246065"/>
          </a:xfrm>
          <a:prstGeom prst="rect">
            <a:avLst/>
          </a:prstGeom>
        </p:spPr>
      </p:pic>
      <p:pic>
        <p:nvPicPr>
          <p:cNvPr id="5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9D435E9-36B7-49AA-BE65-AC09C5FD0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" y="4237271"/>
            <a:ext cx="3788507" cy="22788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98320" y="3232440"/>
              <a:ext cx="3402360" cy="3036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960" y="3223080"/>
                <a:ext cx="3421080" cy="30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2BF73-F947-4204-BC5F-BD5EE3ED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333"/>
          </a:xfrm>
        </p:spPr>
        <p:txBody>
          <a:bodyPr/>
          <a:lstStyle/>
          <a:p>
            <a:r>
              <a:rPr lang="en-US" b="1">
                <a:cs typeface="Calibri Light"/>
              </a:rPr>
              <a:t>Decomposition cont'd...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41F0EB-535B-4F28-94E4-2F28B781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549"/>
            <a:ext cx="10515600" cy="52989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Decomposition replaces subexpression in the expression by set of functions. These functions are said to be implemented separately.</a:t>
            </a:r>
          </a:p>
          <a:p>
            <a:r>
              <a:rPr lang="en-US">
                <a:ea typeface="+mn-lt"/>
                <a:cs typeface="+mn-lt"/>
              </a:rPr>
              <a:t>The literal-count after the decomposition is the sum of the literal-counts for each function. Thus, the literal count is now 15.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" y="3490913"/>
            <a:ext cx="39528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329" y="2968869"/>
            <a:ext cx="6267450" cy="2714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482560" y="3384360"/>
              <a:ext cx="4143600" cy="2089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3200" y="3375000"/>
                <a:ext cx="4162320" cy="21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1E014-AA9A-4B0D-93B2-6AE93CF1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333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Calibri Light"/>
              </a:rPr>
              <a:t>Extraction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24EBE2-A93C-4A19-B352-D7B71501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Extraction is the process of extracting common </a:t>
            </a:r>
            <a:r>
              <a:rPr lang="en-US" dirty="0" smtClean="0">
                <a:ea typeface="+mn-lt"/>
                <a:cs typeface="+mn-lt"/>
              </a:rPr>
              <a:t>sub-expressions (CSE) </a:t>
            </a:r>
            <a:r>
              <a:rPr lang="en-US" dirty="0">
                <a:ea typeface="+mn-lt"/>
                <a:cs typeface="+mn-lt"/>
              </a:rPr>
              <a:t>from two or more expressions in factored form.</a:t>
            </a:r>
          </a:p>
          <a:p>
            <a:r>
              <a:rPr lang="en-US" dirty="0">
                <a:cs typeface="Calibri"/>
              </a:rPr>
              <a:t>If there is </a:t>
            </a:r>
            <a:r>
              <a:rPr lang="en-US" dirty="0" smtClean="0">
                <a:cs typeface="Calibri"/>
              </a:rPr>
              <a:t>CSE between </a:t>
            </a:r>
            <a:r>
              <a:rPr lang="en-US" dirty="0">
                <a:cs typeface="Calibri"/>
              </a:rPr>
              <a:t>two or more </a:t>
            </a:r>
            <a:r>
              <a:rPr lang="en-US" dirty="0" smtClean="0">
                <a:cs typeface="Calibri"/>
              </a:rPr>
              <a:t>expressions, </a:t>
            </a:r>
            <a:r>
              <a:rPr lang="en-US" dirty="0">
                <a:cs typeface="Calibri"/>
              </a:rPr>
              <a:t>then we replace </a:t>
            </a:r>
            <a:r>
              <a:rPr lang="en-US" dirty="0" smtClean="0">
                <a:cs typeface="Calibri"/>
              </a:rPr>
              <a:t>CSE by </a:t>
            </a:r>
            <a:r>
              <a:rPr lang="en-US" dirty="0">
                <a:cs typeface="Calibri"/>
              </a:rPr>
              <a:t>a new function.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E9E2680A-90A1-4AE4-817C-6D3800E3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2" y="3146621"/>
            <a:ext cx="7246814" cy="28116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919960" y="3589560"/>
              <a:ext cx="3188160" cy="2482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0600" y="3580200"/>
                <a:ext cx="3206880" cy="25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0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84117-2AEE-47A1-A219-F21D65DE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025"/>
          </a:xfrm>
        </p:spPr>
        <p:txBody>
          <a:bodyPr>
            <a:normAutofit fontScale="90000"/>
          </a:bodyPr>
          <a:lstStyle/>
          <a:p>
            <a:r>
              <a:rPr lang="en-US" b="1">
                <a:cs typeface="Calibri Light"/>
              </a:rPr>
              <a:t>Extraction Cont'd...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260871-7D96-407F-B524-1B182DC0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164"/>
            <a:ext cx="10515600" cy="5220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literal count reduces from 10 to 9. 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3A1462A0-2A48-429D-9689-18476AB3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78" y="1584937"/>
            <a:ext cx="8116276" cy="39632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428920" y="1491120"/>
              <a:ext cx="5295600" cy="2509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9560" y="1481760"/>
                <a:ext cx="5314320" cy="25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5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B325C-11C5-4B29-ACD7-682AFDFB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2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+mj-lt"/>
                <a:cs typeface="+mj-lt"/>
              </a:rPr>
              <a:t>Substitution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B22167-D259-4028-9E15-4E77138D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472"/>
            <a:ext cx="10515600" cy="56017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Substitution is the process of replacing a subexpression in an expression f with a variable g corresponding to a node in a network graph. In other words, g is substituted into for f is expressed in terms of g.</a:t>
            </a:r>
            <a:endParaRPr lang="en-US" sz="24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C78DE67-8074-4D1C-90F4-D01C39A2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08" y="2124834"/>
            <a:ext cx="6260122" cy="42886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32440" y="2384280"/>
              <a:ext cx="2929320" cy="2893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3080" y="2374920"/>
                <a:ext cx="2948040" cy="29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15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3C7F5-9412-4D4B-A206-424A5D53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963"/>
          </a:xfrm>
        </p:spPr>
        <p:txBody>
          <a:bodyPr/>
          <a:lstStyle/>
          <a:p>
            <a:r>
              <a:rPr lang="en-US" b="1" dirty="0" smtClean="0">
                <a:cs typeface="Calibri Light"/>
              </a:rPr>
              <a:t>Elimination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129287-987F-4B4E-AD5B-7B8AAB2F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45"/>
            <a:ext cx="10515600" cy="50595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Elimination removes internal nodes from the network graph.</a:t>
            </a:r>
          </a:p>
          <a:p>
            <a:r>
              <a:rPr lang="en-US" dirty="0">
                <a:ea typeface="+mn-lt"/>
                <a:cs typeface="+mn-lt"/>
              </a:rPr>
              <a:t>It becomes possible if the corresponding expression replaces the variable corresponding to that node. Whenever the elimination step reduces the literal-count, it may be useful to employ it.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Example: </a:t>
            </a:r>
            <a:r>
              <a:rPr lang="en-US" dirty="0">
                <a:cs typeface="Calibri"/>
              </a:rPr>
              <a:t>Consider f</a:t>
            </a:r>
            <a:r>
              <a:rPr lang="en-US" baseline="-25000" dirty="0">
                <a:cs typeface="Calibri"/>
              </a:rPr>
              <a:t>1</a:t>
            </a:r>
            <a:r>
              <a:rPr lang="en-US" dirty="0">
                <a:cs typeface="Calibri"/>
              </a:rPr>
              <a:t> = x + f</a:t>
            </a:r>
            <a:r>
              <a:rPr lang="en-US" baseline="-25000" dirty="0">
                <a:cs typeface="Calibri"/>
              </a:rPr>
              <a:t>2</a:t>
            </a:r>
            <a:r>
              <a:rPr lang="en-US" dirty="0">
                <a:cs typeface="Calibri"/>
              </a:rPr>
              <a:t> and f</a:t>
            </a:r>
            <a:r>
              <a:rPr lang="en-US" baseline="-25000" dirty="0">
                <a:cs typeface="Calibri"/>
              </a:rPr>
              <a:t>2</a:t>
            </a:r>
            <a:r>
              <a:rPr lang="en-US" dirty="0">
                <a:cs typeface="Calibri"/>
              </a:rPr>
              <a:t> = y + z. If f</a:t>
            </a:r>
            <a:r>
              <a:rPr lang="en-US" baseline="-25000" dirty="0">
                <a:cs typeface="Calibri"/>
              </a:rPr>
              <a:t>2</a:t>
            </a:r>
            <a:r>
              <a:rPr lang="en-US" dirty="0">
                <a:cs typeface="Calibri"/>
              </a:rPr>
              <a:t> is not needed else-where in the network then it can be eliminated in the expression for f</a:t>
            </a:r>
            <a:r>
              <a:rPr lang="en-US" baseline="-25000" dirty="0">
                <a:cs typeface="Calibri"/>
              </a:rPr>
              <a:t>1</a:t>
            </a:r>
            <a:r>
              <a:rPr lang="en-US" dirty="0">
                <a:cs typeface="Calibri"/>
              </a:rPr>
              <a:t> by replacing it with y + z, thus obtaining f</a:t>
            </a:r>
            <a:r>
              <a:rPr lang="en-US" baseline="-25000" dirty="0">
                <a:cs typeface="Calibri"/>
              </a:rPr>
              <a:t>1</a:t>
            </a:r>
            <a:r>
              <a:rPr lang="en-US" dirty="0">
                <a:cs typeface="Calibri"/>
              </a:rPr>
              <a:t> = x + y + z. This reduces the literal-count from four to three.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670280" y="2866320"/>
              <a:ext cx="3545280" cy="1607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0920" y="2856960"/>
                <a:ext cx="3564000" cy="16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2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multi-level logic synthesis, the above five logic transformations are </a:t>
            </a:r>
            <a:r>
              <a:rPr lang="en-US" dirty="0" smtClean="0"/>
              <a:t>applied to </a:t>
            </a:r>
            <a:r>
              <a:rPr lang="en-US" dirty="0"/>
              <a:t>an initial logic network iteratively until no more </a:t>
            </a:r>
            <a:r>
              <a:rPr lang="en-US" dirty="0" smtClean="0"/>
              <a:t>improvement is possible </a:t>
            </a:r>
            <a:r>
              <a:rPr lang="en-US" dirty="0"/>
              <a:t>in the targeted objective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need not be applied in the given </a:t>
            </a:r>
            <a:r>
              <a:rPr lang="en-US" dirty="0" smtClean="0"/>
              <a:t>order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ynthesis </a:t>
            </a:r>
            <a:r>
              <a:rPr lang="en-US" dirty="0"/>
              <a:t>objectives are optimization of area, delay, or </a:t>
            </a:r>
            <a:r>
              <a:rPr lang="en-US" dirty="0" smtClean="0"/>
              <a:t>power.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7" y="1596231"/>
            <a:ext cx="3429000" cy="481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925" y="2259848"/>
            <a:ext cx="5925826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15324-C85C-44E7-B5E0-5D63AE6F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25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5F60F1-05AB-46B0-88CB-8A861EB5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933"/>
            <a:ext cx="10515600" cy="4830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Introduction to Multilevel logic synthesis</a:t>
            </a:r>
          </a:p>
          <a:p>
            <a:r>
              <a:rPr lang="en-US" dirty="0">
                <a:cs typeface="Calibri"/>
              </a:rPr>
              <a:t>Technology-independent</a:t>
            </a:r>
            <a:r>
              <a:rPr lang="en-US" dirty="0">
                <a:ea typeface="+mn-lt"/>
                <a:cs typeface="+mn-lt"/>
              </a:rPr>
              <a:t> synthesis</a:t>
            </a:r>
          </a:p>
          <a:p>
            <a:pPr lvl="1"/>
            <a:r>
              <a:rPr lang="en-US" dirty="0">
                <a:ea typeface="+mn-lt"/>
                <a:cs typeface="+mn-lt"/>
              </a:rPr>
              <a:t>Factoring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Decomposition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Extraction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Substitution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Elimination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93" y="1825625"/>
            <a:ext cx="3426249" cy="481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256" y="1690688"/>
            <a:ext cx="2379260" cy="49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26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068" y="1601330"/>
            <a:ext cx="5314039" cy="2928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90" y="1447556"/>
            <a:ext cx="5925609" cy="29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0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52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873" y="431963"/>
            <a:ext cx="8229600" cy="533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Two-level vs Multi-level Logic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3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782942"/>
              </p:ext>
            </p:extLst>
          </p:nvPr>
        </p:nvGraphicFramePr>
        <p:xfrm>
          <a:off x="1343804" y="1368670"/>
          <a:ext cx="5136126" cy="281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SmartDraw" r:id="rId3" imgW="11417808" imgH="6254496" progId="SmartDraw.2">
                  <p:embed/>
                </p:oleObj>
              </mc:Choice>
              <mc:Fallback>
                <p:oleObj name="SmartDraw" r:id="rId3" imgW="11417808" imgH="6254496" progId="SmartDraw.2">
                  <p:embed/>
                  <p:pic>
                    <p:nvPicPr>
                      <p:cNvPr id="353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804" y="1368670"/>
                        <a:ext cx="5136126" cy="2816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45476" y="4269774"/>
            <a:ext cx="7942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Multi-level logic realization contains more than two levels of logic gates.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Circuits in which an arbitrary number of gates may lie on any path between a primary input and a primary output.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58840" y="267840"/>
              <a:ext cx="11635920" cy="6420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480" y="258480"/>
                <a:ext cx="11654640" cy="64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0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yz + </a:t>
            </a:r>
            <a:r>
              <a:rPr lang="en-US" dirty="0" err="1" smtClean="0"/>
              <a:t>wxz</a:t>
            </a:r>
            <a:r>
              <a:rPr lang="en-US" dirty="0" smtClean="0"/>
              <a:t> + </a:t>
            </a:r>
            <a:r>
              <a:rPr lang="en-US" dirty="0" err="1" smtClean="0"/>
              <a:t>yz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94880" y="205560"/>
              <a:ext cx="10224720" cy="6161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196200"/>
                <a:ext cx="10243440" cy="61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</a:t>
            </a:r>
            <a:r>
              <a:rPr lang="en-US" b="1" dirty="0">
                <a:cs typeface="Calibri Light"/>
              </a:rPr>
              <a:t>Multi-level Logic Synthesis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479"/>
            <a:ext cx="10515600" cy="4351338"/>
          </a:xfrm>
        </p:spPr>
        <p:txBody>
          <a:bodyPr/>
          <a:lstStyle/>
          <a:p>
            <a:r>
              <a:rPr lang="en-US" dirty="0" smtClean="0"/>
              <a:t>In some cases </a:t>
            </a:r>
            <a:r>
              <a:rPr lang="en-US" dirty="0" err="1" smtClean="0"/>
              <a:t>SoP</a:t>
            </a:r>
            <a:r>
              <a:rPr lang="en-US" dirty="0" smtClean="0"/>
              <a:t> representation is impractical</a:t>
            </a:r>
          </a:p>
          <a:p>
            <a:pPr lvl="1"/>
            <a:r>
              <a:rPr lang="en-US" dirty="0" smtClean="0"/>
              <a:t>Example: Parity bit generator, multiplication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587137"/>
            <a:ext cx="3842605" cy="340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72" y="2501777"/>
            <a:ext cx="4467225" cy="2962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918" y="6090475"/>
            <a:ext cx="667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Exponential number of </a:t>
            </a:r>
            <a:r>
              <a:rPr lang="en-US" dirty="0" err="1" smtClean="0"/>
              <a:t>implicants</a:t>
            </a:r>
            <a:r>
              <a:rPr lang="en-US" dirty="0" smtClean="0"/>
              <a:t> in </a:t>
            </a:r>
            <a:r>
              <a:rPr lang="en-US" dirty="0" err="1" smtClean="0"/>
              <a:t>SoP</a:t>
            </a:r>
            <a:r>
              <a:rPr lang="en-US" dirty="0" smtClean="0"/>
              <a:t> form for parity bit generator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03480" y="89280"/>
              <a:ext cx="11751840" cy="64742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120" y="79920"/>
                <a:ext cx="11770560" cy="64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6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04FA2-042E-45B0-974F-EACCA5DE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</a:t>
            </a:r>
            <a:r>
              <a:rPr lang="en-US" b="1" dirty="0">
                <a:cs typeface="Calibri Light"/>
              </a:rPr>
              <a:t>Multi-level Logic Synthesis</a:t>
            </a:r>
            <a:r>
              <a:rPr lang="en-US" dirty="0"/>
              <a:t> 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E9219D-1C75-4F7A-812F-E4FA2675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smtClean="0">
                <a:cs typeface="Calibri"/>
              </a:rPr>
              <a:t>Advantage</a:t>
            </a:r>
            <a:r>
              <a:rPr lang="en-US" b="1" dirty="0">
                <a:cs typeface="Calibri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Multi-level logic circuits require less area and delay compared to the corresponding two-level realizations and hence are more practical.</a:t>
            </a:r>
          </a:p>
          <a:p>
            <a:r>
              <a:rPr lang="en-US" b="1" dirty="0">
                <a:cs typeface="Calibri"/>
              </a:rPr>
              <a:t>Disadvantage:</a:t>
            </a:r>
          </a:p>
          <a:p>
            <a:pPr lvl="1"/>
            <a:r>
              <a:rPr lang="en-US" dirty="0">
                <a:ea typeface="+mn-lt"/>
                <a:cs typeface="+mn-lt"/>
              </a:rPr>
              <a:t>It is difficult to obtain provably optimal multi-level realizations because of the much larger design space available for exploration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cs typeface="Calibri Light"/>
              </a:rPr>
              <a:t>Phases Of Multi-level Logic Synthesis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Technology Independent Synthesis</a:t>
            </a:r>
          </a:p>
          <a:p>
            <a:pPr lvl="1"/>
            <a:r>
              <a:rPr lang="en-US" dirty="0">
                <a:cs typeface="Calibri"/>
              </a:rPr>
              <a:t>Technology Dependent Synthesis</a:t>
            </a:r>
          </a:p>
          <a:p>
            <a:pPr lvl="1"/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57160" y="3964680"/>
              <a:ext cx="8367480" cy="2456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3955320"/>
                <a:ext cx="8386200" cy="24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7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88" y="33849"/>
            <a:ext cx="10515600" cy="1325563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/>
          <a:lstStyle/>
          <a:p>
            <a:r>
              <a:rPr lang="en-US" dirty="0" smtClean="0"/>
              <a:t>Reduces the number of literal in expression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No of transistors is twice of no of literals</a:t>
            </a:r>
          </a:p>
          <a:p>
            <a:r>
              <a:rPr lang="en-US" dirty="0" smtClean="0"/>
              <a:t>Identifying common sub-expression within an Boolean Expression (for single output) or between multiple Boolean expressions (for multiple outputs)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8" y="3399157"/>
            <a:ext cx="6057900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27" y="3053556"/>
            <a:ext cx="3901303" cy="2586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685" y="5320007"/>
            <a:ext cx="3372217" cy="12981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767880" y="2161080"/>
              <a:ext cx="5653080" cy="44114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520" y="2151720"/>
                <a:ext cx="5671800" cy="44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5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C3E913-6707-472F-9BB3-7542FEE6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Calibri Light"/>
              </a:rPr>
              <a:t>Representation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FAB4DE-6D57-4305-B4AD-613F21DD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As Logic Network </a:t>
            </a:r>
            <a:endParaRPr lang="en-US" dirty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35" y="4001294"/>
            <a:ext cx="2628900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85" y="2562163"/>
            <a:ext cx="2138400" cy="111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180" y="2438768"/>
            <a:ext cx="2463312" cy="17982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1312560" y="2286000"/>
              <a:ext cx="6956640" cy="2366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200" y="2276640"/>
                <a:ext cx="6975360" cy="23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1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CC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B8E2FF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CC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B8E2FF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648C41-58B6-4C09-BACD-59E3265F6C07}"/>
</file>

<file path=customXml/itemProps2.xml><?xml version="1.0" encoding="utf-8"?>
<ds:datastoreItem xmlns:ds="http://schemas.openxmlformats.org/officeDocument/2006/customXml" ds:itemID="{F34D6D43-1054-4531-9053-276ABF8B3C56}"/>
</file>

<file path=customXml/itemProps3.xml><?xml version="1.0" encoding="utf-8"?>
<ds:datastoreItem xmlns:ds="http://schemas.openxmlformats.org/officeDocument/2006/customXml" ds:itemID="{66AAFDC0-76A9-41D5-9F29-F565BA72BC8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809</Words>
  <Application>Microsoft Office PowerPoint</Application>
  <PresentationFormat>Widescreen</PresentationFormat>
  <Paragraphs>132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Bradley Hand ITC</vt:lpstr>
      <vt:lpstr>Calibri</vt:lpstr>
      <vt:lpstr>Calibri Light</vt:lpstr>
      <vt:lpstr>Wingdings</vt:lpstr>
      <vt:lpstr>office theme</vt:lpstr>
      <vt:lpstr>3_Default Design</vt:lpstr>
      <vt:lpstr>4_Default Design</vt:lpstr>
      <vt:lpstr>SmartDraw</vt:lpstr>
      <vt:lpstr>Multi-level logic Synthesis Dr. Chandan Karfa CSE IIT Guwahati </vt:lpstr>
      <vt:lpstr>Text Book</vt:lpstr>
      <vt:lpstr>Objective</vt:lpstr>
      <vt:lpstr>Two-level vs Multi-level Logic</vt:lpstr>
      <vt:lpstr>PowerPoint Presentation</vt:lpstr>
      <vt:lpstr>Need for Multi-level Logic Synthesis </vt:lpstr>
      <vt:lpstr>Need for Multi-level Logic Synthesis </vt:lpstr>
      <vt:lpstr>Objectives</vt:lpstr>
      <vt:lpstr>Representation</vt:lpstr>
      <vt:lpstr>Logic Network</vt:lpstr>
      <vt:lpstr>Technology Independent Synthesis</vt:lpstr>
      <vt:lpstr>FPGA Technology Mapping</vt:lpstr>
      <vt:lpstr>FPGA Components</vt:lpstr>
      <vt:lpstr>Interconnections </vt:lpstr>
      <vt:lpstr>FPGA Technology Mapping</vt:lpstr>
      <vt:lpstr>LUT Mapping</vt:lpstr>
      <vt:lpstr>LUT Mapping</vt:lpstr>
      <vt:lpstr>Introduction to logic transformations</vt:lpstr>
      <vt:lpstr>Factoring</vt:lpstr>
      <vt:lpstr>Factoring cont'd...</vt:lpstr>
      <vt:lpstr>Factoring cont'd...</vt:lpstr>
      <vt:lpstr>Decomposition</vt:lpstr>
      <vt:lpstr>Decomposition cont'd...</vt:lpstr>
      <vt:lpstr>Extraction</vt:lpstr>
      <vt:lpstr>Extraction Cont'd...</vt:lpstr>
      <vt:lpstr>Substitution</vt:lpstr>
      <vt:lpstr>Elimination</vt:lpstr>
      <vt:lpstr>Approach</vt:lpstr>
      <vt:lpstr>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Chandan Karfa</cp:lastModifiedBy>
  <cp:revision>1559</cp:revision>
  <dcterms:created xsi:type="dcterms:W3CDTF">2020-09-10T04:06:49Z</dcterms:created>
  <dcterms:modified xsi:type="dcterms:W3CDTF">2021-08-20T05:42:06Z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