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7.xml" ContentType="application/inkml+xml"/>
  <Override PartName="/ppt/ink/ink6.xml" ContentType="application/inkml+xml"/>
  <Override PartName="/ppt/ink/ink8.xml" ContentType="application/inkml+xml"/>
  <Override PartName="/ppt/ink/ink10.xml" ContentType="application/inkml+xml"/>
  <Override PartName="/ppt/ink/ink9.xml" ContentType="application/inkml+xml"/>
  <Override PartName="/ppt/ink/ink5.xml" ContentType="application/inkml+xml"/>
  <Override PartName="/ppt/ink/ink4.xml" ContentType="application/inkml+xml"/>
  <Override PartName="/ppt/ink/ink2.xml" ContentType="application/inkml+xml"/>
  <Override PartName="/ppt/ink/ink1.xml" ContentType="application/inkml+xml"/>
  <Override PartName="/ppt/ink/ink3.xml" ContentType="application/inkml+xml"/>
  <Override PartName="/ppt/ink/ink15.xml" ContentType="application/inkml+xml"/>
  <Override PartName="/ppt/ink/ink11.xml" ContentType="application/inkml+xml"/>
  <Override PartName="/ppt/ink/ink12.xml" ContentType="application/inkml+xml"/>
  <Override PartName="/ppt/ink/ink14.xml" ContentType="application/inkml+xml"/>
  <Override PartName="/ppt/ink/ink1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331" r:id="rId3"/>
    <p:sldId id="310" r:id="rId4"/>
    <p:sldId id="324" r:id="rId5"/>
    <p:sldId id="272" r:id="rId6"/>
    <p:sldId id="273" r:id="rId7"/>
    <p:sldId id="276" r:id="rId8"/>
    <p:sldId id="277" r:id="rId9"/>
    <p:sldId id="278" r:id="rId10"/>
    <p:sldId id="325" r:id="rId11"/>
    <p:sldId id="326" r:id="rId12"/>
    <p:sldId id="327" r:id="rId13"/>
    <p:sldId id="279" r:id="rId14"/>
    <p:sldId id="328" r:id="rId15"/>
    <p:sldId id="329" r:id="rId16"/>
    <p:sldId id="330" r:id="rId17"/>
    <p:sldId id="280" r:id="rId18"/>
    <p:sldId id="332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30T05:09:57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8558 4887 0,'24'0'141,"1"0"-126,0 0 1,25 0 0,-26 0-1,1 0 1,25 0 0,-1 0-1,1 0 1,-25 0-16,24 0 15,1 0 1,0 0 0,-1 0-1,1 0 1,-25 0 0,0 0-1,24 0 1,-24 0-1,0 0 1,0 0 0,24 0-1,-24 0-15,-25-25 16,25 25 0,49-50-16,-49 50 15,-25-25 1,50 25-16,-26-49 15,26-1 1,-50 25 15,25 25-31,-25-49 16,25 49 0,-25-25-16,49-25 15,-49 25 1,25-24-1,-25-26 1,0 26 0,50 24-1,-50-25 1,0 1 0,0-26-1,0 26 1,-25-1-1,25 1 1,0-1 0,-25 50-16,25-50 0,0 1 31,-25 49-31,25-25 0,0 0 31,-49 25-31,49-25 16,-25 25-1,25-74 1,-25 74-16,25-25 16,-25 25-1,25-25 1,-74 25-16,49-49 31,0 49-15,25-25-1,-49 25-15,24 0 16,0 0 0,0 0-1,-49 0 1,49 0 0,0 0-1,0 0 1,-24 0-1,-1 0 1,1 0 0,24 0-1,0 0 1,-25 0 0,50 49-16,-49-49 15,-1 25 1,0-25-1,1 50 1,24-50 0,0 0-1,25 25 1,-49-25 0,24 25-1,0-25 1,25 49-16,-50-49 15,26 25 1,24 0-16,-25-25 16,25 49-16,-25-49 15,25 50-15,0 0 16,-50-50 0,50 24-16,0 1 15,0 50 1,0-51-1,0 1-15,0 25 16,0 24 0,0-24-1,0-1-15,25-24 16,-25 0-16,0 25 0,25-26 16,-25 1-16,0 25 15,25-25-15,-25-1 16,0 51-1,49-75-15,-49 49 16,0 1 0,0-25-1,0 0 17,25-25-17,25 0 16,-1 49-31</inkml:trace>
  <inkml:trace contextRef="#ctx0" brushRef="#br0" timeOffset="3900.0897">20588 3572 0,'-25'0'0,"0"0"47,-24 0-16,24 0-16,0 0 1,-25-50 0,-24 50-1,24 0 1,26 0 0,-1 0-1,25 25 1,-50-25-16,50 25 0,-49-25 15,49 25 1,-50-25-16,50 24 0,-25-24 16,25 50-16,-25-50 15,25 25-15,-49-25 16,49 74-16,-25-49 16,-25 74-1,50-74-15,-24 25 16,24-1-1,0 1 1,-25-50-16,25 50 16,0-26-16,0 1 15,0 25-15,0-1 16,0-24-16,0 0 0,-50 25 16,50-26-16,0 26 15,0-25 1,0 24-16,0 1 15,0 0 1,0-1 0,0-24-1,0 25 1,25-1 0,-25-24-1,25-25 1,-25 25-16,49 25 15,1-1 1,0 1 0,-1-50-1,-49 25-15,50-25 16,-25 0-16,24 0 16,-24 0-16,0 0 15,24 0-15,-24 0 16,0-25-16,25 25 15,-26-25-15,1 25 16,25-25-16,-25 25 16,-1-49-16,51 24 15,-26-25 1,1 0 0,0 1-1,-25-26 1,24 26-1,-24-1 1,-25 25-16,0-24 16,25 49-16,-25-50 15,0 1 1,0-1 0,0 0-1,0 1-15,0-1 31,0 1-31,0 24 0,0-25 16,0 1 0,0 24-1,-25 0 1,25-25 0,-50 50-1,50-24 16,-24 24-15,24-25-16,0 0 47,-25 25-47,25-50 31,-50 26-15,50-1-1,-25 25-15,25-50 16,-25 50 0,25-25-1,-24 25 48,24-25-63,-50-24 31,50 24 0,-25 25-15,0 0 78,25-50-94,-49 50 15</inkml:trace>
  <inkml:trace contextRef="#ctx0" brushRef="#br0" timeOffset="8857.5782">16793 1067 0,'-25'0'78,"0"0"-62,0 0 15,25-25-31,-24 25 16,-26 0-1,25 0 1,25 25 0,-25-25-1,25 49-15,0 1 16,0-25 0,0-1-16,0 26 15,0-25-15,0 0 16,0 24-16,0-24 0,0 25 31,50-1-31,0-49 16,-1 0-1,1 0 1,-1-25 0,1-24-1,-50 24-15,0-25 16,25 26-16,-25-51 15,0 50 1,0-24-16,0-26 16,-50 75-16,50-49 15,-49 49 1,49-25-16,-75 25 0,50 0 16,25 25 30</inkml:trace>
  <inkml:trace contextRef="#ctx0" brushRef="#br0" timeOffset="9381.54">17438 744 0,'-25'0'47,"-25"50"-32,50 24 1,-25-24-1,25-1-15,0 1 16,0 0-16,0-1 16,0 1-16,25-1 15,25-49 1,-1 0 0,1 0-1,-25 0-15,25 0 16,-50-49-1,49-1-15,-49 1 16,0 24-16,0-25 16,0 25-16,0 1 15,0-1-15,-25-50 16,1 26 0,-26 24-1,0 25 16,25 0-15,25 25-16</inkml:trace>
  <inkml:trace contextRef="#ctx0" brushRef="#br0" timeOffset="10897.3858">18107 571 0,'-24'0'62,"-26"0"-31,50 24-15,0 26 0,-25-25-16,25 24 15,0-24-15,0 0 16,0 0-16,0 49 0,0-49 16,0 0-1,75 49 1,-51-74-16,1 0 0,25 0 15,-25 0-15,-1 0 16,26 0 0,-50-49-16,25 49 15,-25-75-15,0 50 16,0 1-16,0-1 16,0-25-16,0 25 15,-50-24-15,25 24 16,1 25-16,-26-25 15,25 25-15,0 0 16,-49 0-16,24 0 0,1 50 16,-1 24-16</inkml:trace>
  <inkml:trace contextRef="#ctx0" brushRef="#br0" timeOffset="11519.6644">17115 1736 0,'0'25'16</inkml:trace>
  <inkml:trace contextRef="#ctx0" brushRef="#br0" timeOffset="11746.9859">17611 2232 0,'0'0'16,"25"0"-16,-25 25 15,25-25 1</inkml:trace>
  <inkml:trace contextRef="#ctx0" brushRef="#br0" timeOffset="12278.4093">17438 3473 0,'49'49'63,"-24"-49"-48,25 99-15,-25-74 16,24 0-16,-24 25 16,25-1-16</inkml:trace>
  <inkml:trace contextRef="#ctx0" brushRef="#br0" timeOffset="12592.7596">18207 3200 0,'24'49'16,"-24"-24"-1,25-25-15,-25 75 16,75-51-16,-26 51 16,-24-75-16,25 74 15,-26-24-15,26-1 16</inkml:trace>
  <inkml:trace contextRef="#ctx0" brushRef="#br0" timeOffset="12878.0448">19000 3001 0,'0'0'0,"50"0"16,0 0 0,-50 25-1,74 25-15,-24 24 16,-26 25-16,26 1 15,0-26-15,-26 25 16</inkml:trace>
  <inkml:trace contextRef="#ctx0" brushRef="#br0" timeOffset="22113.9753">2009 8558 0,'50'0'422,"-50"-50"-422,49 50 16,26-25-1,-1 25 1,-49 0-16,25 0 15,-26 0-15</inkml:trace>
  <inkml:trace contextRef="#ctx0" brushRef="#br0" timeOffset="24875.2511">12477 8483 0,'0'-25'63,"0"1"15,25-51-63,24 1 1,-49 49 0,75 25-16,-75-50 15,24 50-15</inkml:trace>
  <inkml:trace contextRef="#ctx0" brushRef="#br0" timeOffset="35853.685">2381 8880 0,'-25'-25'16,"-24"25"15,49-25-15,-25 25-1,25-49 1,0-26 93,50 26-109,24-1 16,-24-49-16,49 0 16,-50 49-16,26 1 15,-50 49-15,-25-50 16,25 50-16,-25 50 125</inkml:trace>
  <inkml:trace contextRef="#ctx0" brushRef="#br0" timeOffset="37436.6358">18852 9897 0,'49'0'0,"-24"0"31,25 0 0,-26 0-15,26 0 0,24 0-1,-49 0-15,25 0 16,24-25-16,25-49 15,25-25-15,25-1 16,-49 51-16,-51-1 16,26 25-16,-26-24 0,1 24 15,-25 25-15,-25-50 16,49 50-16</inkml:trace>
  <inkml:trace contextRef="#ctx0" brushRef="#br0" timeOffset="40011.1883">3721 10740 0,'49'0'172,"26"0"-172,-50 0 15,24 0-15,-24-49 16,0 49-16,24-50 16,1 1-1,-50-1-15,50 50 16,-50-50-1,24 50-15,26 0 16</inkml:trace>
  <inkml:trace contextRef="#ctx0" brushRef="#br0" timeOffset="42679.4203">18728 10666 0,'0'-25'78,"24"25"31,26 0-93,0 75-1,24-51 1,-24-24 0,-26 0-1,1 0 1,25 0 0,-1-24-1,1-26 1,24 0-1,-24 1 1,-25-1 0,24 50-1,-49-25 1,25 25 15</inkml:trace>
  <inkml:trace contextRef="#ctx0" brushRef="#br0" timeOffset="44901.8983">5085 11311 0,'25'0'203,"-25"25"-188,49-25 1,-49 49 0,25-49-16,0 0 31,0 0-31,24-49 16,-24-1-1,-25 25 1,0 1-16,50 24 15,-50-50-15,0 0 16,25 50 0,-25-25-1</inkml:trace>
  <inkml:trace contextRef="#ctx0" brushRef="#br0" timeOffset="49473.1826">18802 11286 0,'25'0'109,"24"0"-93,1 0 0,-25 75-16,24-75 15,-49 24-15,50-24 16,0 0-1,-26 0-15,1 0 16,25-24-16,-25-26 16,24 25-16,1-24 15,-1 24 1,-24 25 0,-25-25-16,50 25 15</inkml:trace>
  <inkml:trace contextRef="#ctx0" brushRef="#br0" timeOffset="51807.4563">6623 11981 0,'-50'0'15,"50"-25"63,25 25 63,0 0-110,49-50-15,-24 50-16,-50-49 16</inkml:trace>
  <inkml:trace contextRef="#ctx0" brushRef="#br0" timeOffset="53810.4379">18653 11906 0,'25'0'78,"25"0"-62,-1 25 15,-24-25-15,0 0-1,24 0 1,1 0-16,-25 0 16,-25-50-1,49 26-15,-49-26 16,50 0-16,-50-24 16,0 49-16</inkml:trace>
  <inkml:trace contextRef="#ctx0" brushRef="#br0" timeOffset="55680.293">7962 12477 0,'0'49'156,"50"-49"-156,-50 25 16,25-25 0,0 0-1,-1 0 1,26 0-1,-25 0 1,24 0 0,-49-49-1,50 49-15,24-50 16</inkml:trace>
  <inkml:trace contextRef="#ctx0" brushRef="#br0" timeOffset="102593.4823">15404 7739 0,'0'25'79,"0"0"-64,0 24-15,0 1 16,0-1-16,0 26 15,25-1-15,-25 1 16,0-26-16,24 26 16,-24-26-16,0 1 15,0-25-15,0 24 16,0-24-16,25-25 16</inkml:trace>
  <inkml:trace contextRef="#ctx0" brushRef="#br0" timeOffset="103267.7754">15255 8458 0,'-25'0'0,"50"0"78,0 0-62,-1 0-16,26 0 16,-25 0-16,0 0 15,24 0-15,1 0 16,-25 0-16,0-24 15,-1-1-15,1 25 16,0-25 0,-25 0-1,25 0-15,-25 1 16,25 24-16,-25-25 16,24 25-16,-24-25 15,0 0-15,25 25 16,-25-25-16,0 50 156,-25 25-156,25-1 16,0-24-16</inkml:trace>
  <inkml:trace contextRef="#ctx0" brushRef="#br0" timeOffset="108291.3432">29394 12129 0,'0'25'109,"24"0"-109,1 0 16,25 25-16,-25-26 16,24 1-16,-24-25 15,25 25-15,74-25 16,0 0-16,0-50 16,24 1-16,1 24 15,50-99-15,-50 49 16,74 1-16,-74-25 15,49 24-15,-24 26 16,-1-1-16,-24 1 16,-50-1-16,25 25 15,-74 25-15,-25 0 16</inkml:trace>
  <inkml:trace contextRef="#ctx0" brushRef="#br0" timeOffset="118030.9973">29914 9947 0,'0'24'125,"0"1"-125,25-25 16,0 0-16,0 0 15,0 0-15,-1 0 16,26 0-16,-25 0 16,0-25-16,49 1 15,-49-26-15,25 25 16,-1-24-16,-24 24 16,49-25-16,-24 25 15,-25-24-15,24 49 16,-24-25-16,0 25 15,-25 25 32</inkml:trace>
  <inkml:trace contextRef="#ctx0" brushRef="#br0" timeOffset="118697.869">29418 11137 0,'0'0'0,"25"0"15,0 0 1,0 50-16,24-25 15,-49 0-15,50 24 16,-25-24-16,24 25 16,-24-26-16,25 26 15,-25-25-15,-1 0 16,26-25-16,0 0 16,-26 0-16,1 0 15,25 0 1,74-50-16,0 0 15,-50 26-15,26-26 16,24-24-16,-25-26 16,-25 51-16,-24-26 15,24 26-15,-49 24 16,25-25-16,-26 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3:55:4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20513 4291 0,'0'-25'31,"-49"-24"47,-1 49-47,50-25-31,-49 25 0,24 0 16,25-25-16,-50 25 16,1 0-16,24 0 15,0-49-15,-25 49 16,26-25-16,-1 25 16,-25-25-16,1 25 15,-1-50-15,0 50 16,1-24-16,-26 24 15,-24-50-15,25 50 16,-1-50-16,-24 50 16,0-24-16,24 24 15,-24-50-15,25 50 16,-25-50-16,-1 50 0,1 0 16,-25-24-16,25 24 15,24 0-15,1-50 16,0 50-16,24 0 15,-24-50-15,24 50 16,-24 0-16,-1 0 16,-24 0-16,0 0 15,24 0-15,1 0 16,-25 0-16,24 0 16,1 25-16,-1-25 15,1 0-15,0 0 16,-1 0-16,-24 0 0,0 0 15,24 50-15,-24-50 16,0 0-16,-50 0 16,50 0-1,24 0-15,-24 0 0,25 0 16,-1 0-16,1 0 16,24 0-16,-24 0 15,0 0-15,24 0 16,0 0-16,1 0 15,-26 0-15,26 0 16,24 0-16,0 0 16,-24 0-16,24 0 15,0 0-15,0 0 0,-25-25 16,1 25 0,-1 0-16,1 0 0,-1 0 15,25 0-15,0 0 16,1 0-16,-26 0 15,25 0-15,0 0 16,1 0-16,-26 25 16,25-25-16,0 0 15,-24 0-15,24 0 16,0 25-16,-24-25 16,24 0-16,-25 0 15,1 24 1,-1-24-1,0 50 1,1-50 0,-1 25-16,0-25 15,26 0 1,-1 49 0,-25-49-1,1 25 1,-1-25-1,25 0 1,25 50-16,-49-50 16,-1 0-1,0 0 1,26 0 0,24 25-1,-25-25 1,-25 0-1,25 24 1,1-24 0,-26 0-1,25 50 1,0-50 0,-24 0-1,49 25 1,-25-25 15,25 25-31,-25 24 31,25-24 16,0 0-31,0 24 15,0-24-15,0 0-1,0 0 1,0 24 0,0-24 15,0 0-16,0 25 1,0-26 0,25 1-1,-25 25 17,0-25-17,0-1 1,0 26-1,0 0 1,0-26 0,50 1-1,-50 25 17,24-50-17,-24 25-15,0 0 16,25-25-1,-25 24-15,50 26 16,-25-25 15,24-25-15,-49 25-16,25-25 16,0 0-1,-25 49-15,25-49 16,49 0-1,0 0 1,-49 0-16,25 0 16,-25 0-16,24 0 15,1 0-15,-25 0 16,-1 0-16,1 0 16,50 0-16,-26 0 15,1 0-15,0 0 16,-1 0-16,1 0 15,-1 0-15,26 0 0,-26 0 16,1 0-16,0-25 16,-26 25-1,26 0-15,-25 0 0,24 0 16,-24 0 0,25 0-16,-25 0 15,24 0-15,1 0 16,-1 0-16,1 0 15,0 0-15,-25 0 16,-1 0-16,26 0 16,0 0-1,-26 0-15,1 0 16,25 25-16,-25-25 16,-1 0-16,26 25 0,-25-25 15,0 0-15,-1 0 16,26 0-16,-25 50 15,0-50-15,24 0 16,-24 0-16,0 0 16,24 0-16,1 0 15,-25 24-15,0-24 16,49 0-16,0 50 16,1-50-16,-1 0 15,-24 0-15,24 25 0,-24-25 16,0 0-1,-1 0-15,26 0 0,-26 0 16,1 0-16,-1 0 16,1 0-16,24 0 15,1-50-15,-26 50 16,51-25-16,-26 25 16,0 0-16,-24 0 15,0 0-15,-1 0 16,26 0-16,-1 0 15,1 0-15,24 0 16,-25 0-16,1 0 16,-1-49-16,0 49 15,-24 0-15,24-50 16,-24 50-16,-25 0 0,0 0 16,24 0-16,26 0 15,-1 0-15,25 0 16,-24 0-16,-1 0 15,50 25-15,0-25 16,0 50-16,-25-50 16,-24 49-16,-1-49 15,-24 0-15,0 0 16,-1 0-16,1 0 16,-1 0-16,1 0 15</inkml:trace>
  <inkml:trace contextRef="#ctx0" brushRef="#br0" timeOffset="727.9058">20216 5184 0,'25'0'0,"-25"-25"16,24 25-1,-24-24-15,75 24 16,-75-25-16,25 25 15,-25-25-15,24 25 16,-24-74-16,25 74 16,-25-25-16,50 25 31,-50-25-31,25-25 16,-25-24-1,24 74 1,-24-25-1,0 0 17,0 0-1,50-49-15,-50 49-1,0 0 1,0 1-1,0-26 1,0 25 0,0-24 15,0-1 0,0 0-15,0 1-1,0 24 1,0 0 15,-50-24 1,50 24-17,-24 25 1,24-50-16,-25 25 15,-25 25 32,1 0-31,24 25-16</inkml:trace>
  <inkml:trace contextRef="#ctx0" brushRef="#br0" timeOffset="1561.6852">19645 5234 0,'25'0'141,"0"0"-125,0 0-1,24 0 17,1 0-32,0 0 15,-26 0-15,1 0 16,25 0-16,-25 0 15,24 0 1,-24 0 0,25 0 46,-26 0-31,-24-25-31,0-25 16</inkml:trace>
  <inkml:trace contextRef="#ctx0" brushRef="#br0" timeOffset="2980.7662">18008 3870 0,'50'0'32,"-25"0"15,24-75-47,26 1 15,49-100-15,74-49 16,50-100-16,50-49 15,-75 124-15,25 25 16,-49 74-16,-75 25 16,-25 50-16,-50 74 15,-24-25-15,-25 75 16</inkml:trace>
  <inkml:trace contextRef="#ctx0" brushRef="#br0" timeOffset="4065.8429">18207 3423 0,'0'-50'16,"0"26"-1,-25 24 1,25-25 15,0 50 63,0 24-78,0 26-16,0-1 15,0-24-15,-50-1 16,50 26-16,0-1 16,0 1-16,0-1 15,0-24-15,0-1 16,0-24-16,0 49 15,25-74 79,0 0-94,24 0 16,1 0-16,0 0 15,-1 0-15,75 75 16,-24-26-16,-51-49 16</inkml:trace>
  <inkml:trace contextRef="#ctx0" brushRef="#br0" timeOffset="24374.0079">7987 4415 0,'-50'-25'15,"26"25"17,24-24-32,-25 24 15,25-50 16,-25 50-15,-25 0 0,50-25-16,-24 25 15,24-25-15,-50 25 16,50-24-16,-50 24 0,50-50 16,-49 50-1,49-25-15,-75 25 0,26-25 16,-1 25-1,25-49 1,-24 49-16,24 0 16,25-25-16,-50 25 15,26 0-15,-26 0 16,50-25-16,-50 25 16,1 0-1,-1-49-15,25 49 16,1 0-16,-26-25 15,25 25-15,0 0 16,-24 0-16,-1-50 16,0 50-16,26 0 15,-1 0-15,0 0 16,-25 0-16,26 0 16,-1 0-16,-25 0 15,25 0-15,-24 0 16,-1 0-1,25 0-15,1 0 16,-1 0-16,-25 0 16,25 0-16,25 25 15,-74-25-15,49 0 16,-24 0 0,-1 25-16,0-25 15,1 0 1,49 25-16,-50-25 15,1 0 1,-26 0 0,25 49-1,26-49 1,-26 50 0,25-25-1,0 24 1,25-24-1,-74-25-15,49 50 16,25-26 0,-25-24-16,25 25 15,-49-25 1,49 50-16,-25-1 16,25 26-1,0-50 1,0-1-16,0 1 0,-25 25 15,25-25-15,0 24 16,0 1 0,0-1-1,0-24 1,0 25 0,0 24-1,50-24-15,-50 24 16,49-74-1,-49 50-15,50-50 16,-50 50-16,50-50 16,-50 24-16,49-24 15,-49 25-15,50-25 16,-25 0-16,24 75 16,-24-75-16,25 0 15,-1 24-15,26-24 16,-26 0-16,-24 0 15,0 0-15,25 0 16,-26 0-16,1 0 0,0 0 16,25 0-16,-26 0 15,26 0-15,-25 0 16,49 0-16,-24 0 16,-1 0-16,1 0 15,0 0-15,-1-49 16,1 49-16,-1 0 15,-24-25-15,25 25 16,-25 0-16,0-50 16,-1 50-16,26-24 15,-25 24-15,24-25 16,-24 25-16,0-50 16,25 50-16,-26-49 0,1 49 15,25-50 1,-25 0-16,24 26 0,-24 24 15,-25-50-15,50 0 16,-1 25 0,-49-24-1,25 49-15,-25-25 16,0 0 0,0-24-1,0-1-15,0-24 16,0 24-16,0 0 15,-25 26-15,25-26 0,-74 25 16,49-24-16,0-1 16,-24 0-16,24 1 15,25-1-15,-75 50 16,75-25-16,-24 50 16</inkml:trace>
  <inkml:trace contextRef="#ctx0" brushRef="#br0" timeOffset="25141.5965">5556 5011 0,'0'-50'31,"-25"50"-15,-24 0 0,24 0-16,-25 50 15,26-26-15,-26 1 16,0 74-16,1 1 15,-26 48-15,1 1 0,-25 25 16,0 24 0,-1-49-16,26-74 0,24-26 15,1 1-15,49-25 16,-50-25 0,50 24-16,0 26 15,-25-50-15</inkml:trace>
  <inkml:trace contextRef="#ctx0" brushRef="#br0" timeOffset="25653.6265">4068 6251 0,'0'-75'16,"0"26"0,0 24-16,50 0 15,-26 25 16,-24 50-31,50 49 16,-50 75-16,50-1 16,-50-74-16,0-49 15,24-50-15,1 0 32,50-50-17,-51-24-15,51-25 16,-26 24-16,-49 1 0</inkml:trace>
  <inkml:trace contextRef="#ctx0" brushRef="#br0" timeOffset="26474.4577">3696 5904 0,'0'0'16,"-50"74"-16,50-24 15,0-1-15,-49 26 16,49-26-16,0 1 16,-25 24-16,25 1 15,0-1-15,0 0 16,0 1-16,0-1 16,0-24-16,0-1 15,0 26-15,49-50 0,1 24 16,-25-24-16,25-25 15,24 50-15,-24-50 16,24 49-16,0-49 16,26 0-16,-1 0 15,-25 0-15,1 0 16,-26 0-16,1 0 16,-1 0-16,26 0 15,-26 0-15,1-24 16,-25 24-16,24-25 15,-24 25-15,-25-50 16,50 50-16,-50-74 0,0 49 16,50-50-16,-50 26 15,0-1-15,0 1 16,0 24-16,0-50 16,0 26-16,0-1 15,0 1-15,0-1 16,0 0-16,0 1 15,-25-26-15,25 26 16,-25-1-16,25 1 16,-75-1-16,51 0 15,-26 26-15,25-26 16,-24 50-16,-1-25 16,-24 25-16,24 0 0,-24 0 15,-1 0 1,-24 0-16,0 0 0,0 0 15,24 0-15,26 0 16,-1 0-16,0 50 16,-24-1-16,-1 75 15,26 75-15,-26-50 16</inkml:trace>
  <inkml:trace contextRef="#ctx0" brushRef="#br0" timeOffset="46304.5509">7937 2059 0,'0'-50'0,"0"25"47,25 25 63,25 0-95,0 100 1,-1-100-16,1 49 0,-1-49 15,-24 0-15,0 0 16,25 0-16,-1 0 16,1 0-16,24-25 15,1-24-15,49-26 16,24 1-16,1-25 16,-25-25-16,0 0 15,0 0-15,0 24 16,0-24-16,-24 25 15,24 0-15,-25 25 16,-74-1-16</inkml:trace>
  <inkml:trace contextRef="#ctx0" brushRef="#br0" timeOffset="56124.9798">22597 992 0,'0'-25'32,"-25"25"-17,25-24-15,0-1 32,-25 25-1,25 25 31,0 24-46,0 1-16,-49 24 16,49 1-16,0-1 15,0-24-15,0 24 16,0-49-16,49-50 62,-49 0-46,25 25-16,0 0 47,49 0-32,-24 0 1,-50 50-16,50-50 16,-1 0-1,1-25 1,-50 0-16,0 0 16,0-24-1,0 24-15,0 0 16,0 0-16,0-24 15,50 49 48,-26 0-47,1 0-16,0 0 15</inkml:trace>
  <inkml:trace contextRef="#ctx0" brushRef="#br0" timeOffset="56589.9579">23366 1042 0,'0'0'0,"0"-50"15,0 1 1,50 49 0,24 99-1,-74-25 1,0 1-16,0 24 16,0-25-16,0-24 15,0-25 1,25-25-1,-25-50 17,49-24-32,-49 49 15,0 0-15,0-25 16,25 50 15,0 0-15,49 0-1,-49 0 1,0 50-16,25-50 16,-1 74-16,1-74 15,-25 0-15</inkml:trace>
  <inkml:trace contextRef="#ctx0" brushRef="#br0" timeOffset="57211.6702">24581 893 0,'50'0'31,"-25"50"-15,-25-26 0,74 1-16,-74 25 15,25-50-15,0 25 16,0-25-1,24-25 1,-49 0 0,0-25-16,25 50 15,-25-24-15,50 24 63,-50 49-48,25 50-15,-25 1 16,0 73-16,49 1 0,-49 0 16,0-50-1,0-75-15,0 1 16,-25-50 15,25-25-15,-74 0-16,74 0 15,0-24-15,0-26 16,0 1-16,0-1 16,50 26-16,-50 24 15,49-25-15</inkml:trace>
  <inkml:trace contextRef="#ctx0" brushRef="#br0" timeOffset="57729.9866">25673 893 0,'0'0'0,"0"-25"0,25 25 16,-25-25-16,24 25 15,51 0 1,-50-49-1,-1 49-15,26 0 16,-50 74 15,0-49-31,0 25 16,-50 24-16,26-24 16,24-1-16,-50-49 15,50 50-15,0-25 16,0-1-1,50 26 1,-26-50 0,1 0-1,0 0-15,25 0 16,-25 0-16</inkml:trace>
  <inkml:trace contextRef="#ctx0" brushRef="#br0" timeOffset="57961.1425">25747 1017 0,'50'0'46,"-1"0"-46,26 0 16,-25 0-16,-1 0 16,-24 0-16,0 0 15,-25-25-15</inkml:trace>
  <inkml:trace contextRef="#ctx0" brushRef="#br0" timeOffset="58916.1829">22349 1786 0,'0'0'0,"-50"0"0,50 50 16,-49-50-16,24 0 15,25 24 32,25-24-16,49 50-31,1-50 0,24 50 16,25-50-16,25 74 16,49-74-16,25 50 15,1-50-15,-1 0 16,25 49-16,-25-49 15,0 0-15,25 0 16,-49 50-16,24-50 16,-24 0-16,-26 0 15,1 0-15,-1 0 16,-49 0-16,1 0 16,-1 0-16,-25 0 15,-25 0-15,-24 0 16,-25 0-16,-1 0 0,26 0 15,-25 25-15,0-25 16,-25 49 93</inkml:trace>
  <inkml:trace contextRef="#ctx0" brushRef="#br0" timeOffset="65161.9345">29270 1240 0,'0'-49'157,"0"24"-142,0-25 1,0 25-16,0-49 16,0 24-16,0 26 15,0-1-15,0-25 16,-50 50-1,50-49 1,0 73 47,0 26-48,0-25-15,0 24 16,25 1-16,-25 0 15,0 24-15,25 50 16,-25 0-16,0 25 0,49-25 16,-49-25-16,0-24 15,0-26 1,0-74 31,0-24-47,0 24 15,0-25-15,-49-24 16,49 24-16,0 1 16,0-1-16,0 25 15,0 0-15,24-24 16,1 49 0,25 0-1,-1 0-15,-24 0 16,25 0-1</inkml:trace>
  <inkml:trace contextRef="#ctx0" brushRef="#br0" timeOffset="65512.6556">29741 1414 0,'-25'25'15,"-25"-1"1,50 26 0,0-25-16,0 24 15,0-24-15,0 0 16,25 25-16,0-25 16,0-25-1,24 0 1,-24 0 15,-25-50-31,0 25 16,0 0-16,0-24 15,0-1 1,-49 50-16,24 0 16</inkml:trace>
  <inkml:trace contextRef="#ctx0" brushRef="#br0" timeOffset="65796.8353">30361 1315 0,'0'0'0,"25"0"47,24 0-47,1-25 16,0 25-16,-1-50 15,26 50-15,-51 0 16,1 0-16,0 0 15</inkml:trace>
  <inkml:trace contextRef="#ctx0" brushRef="#br0" timeOffset="66443.7784">31254 1240 0,'0'0'0,"0"-74"31,0 49-15,0-25-16,50 1 16,-50-1-16,0 1 15,0 24-15,0-25 16,0 1-16,0-1 15,0 0-15,0 26 16,-50 24 0,50 74 31,0-24-47,25 49 15,24 0-15,1 50 16,0 24-16,-1-24 15,-49-25-15,50 0 16,-50-49-16,0-50 16,49-25-16,-49 24 15,-24-48 32,24-1-31,0 0-16,0-49 15,0 49-15,0 0 16,0 0-16,24 25 0,-24-74 16</inkml:trace>
  <inkml:trace contextRef="#ctx0" brushRef="#br0" timeOffset="66691.5992">31775 1439 0,'0'24'31,"0"51"-15,0-26-16,0 26 16,0-25-16,0-1 15,0-24-15,0 0 16,49 24-16,-49-24 15,25-25 1,0 0 0</inkml:trace>
  <inkml:trace contextRef="#ctx0" brushRef="#br0" timeOffset="66975.9406">31948 1488 0,'0'0'0,"50"25"62,-25 25-46,-25-26 0,49-24-16,-49 50 15,50-50-15,0 75 16,-1-26-1,-49-24 1,25-25-16,-25 50 16,0-1-1,0-24-15,-25-25 16,-24 0-16</inkml:trace>
  <inkml:trace contextRef="#ctx0" brushRef="#br0" timeOffset="67094.8988">32172 1513 0,'0'0'16,"0"-50"-16,49 1 0,1-1 16,0 25-16,-1 25 15,-24-24-15,0 24 16</inkml:trace>
  <inkml:trace contextRef="#ctx0" brushRef="#br0" timeOffset="67689.5171">29815 2530 0,'0'0'0,"25"0"15,49 0 1,-24 0-1,24 0-15,26 0 0,49-50 16,24 50 0,1-49-16,24 49 0,1 0 15,-1 0-15,1-50 16,-1 50-16,-49 0 16,-75 0-16,-24-49 15,-1 49-15,-24 0 16,-25 49 15,-49-49-15</inkml:trace>
  <inkml:trace contextRef="#ctx0" brushRef="#br0" timeOffset="68212.5225">30783 2952 0,'0'0'0,"-25"25"15,25 49-15,0-24 16,0-1-16,0 1 16,49-50 15,1-25-15,-50 0-16,50-24 15,-50 24-15,0-25 16,0 25-16,0 1 15,-25-26-15,25 25 16,-75 25-16,26 0 16,24 0-1</inkml:trace>
  <inkml:trace contextRef="#ctx0" brushRef="#br0" timeOffset="68490.9571">31279 2555 0,'0'25'47,"0"24"-47,0 26 15,0 24-15,-50 75 16,50-50-16,0 24 16,0 1-16,0 0 15,0-50-15,0-24 16,0-1-16,0 1 16</inkml:trace>
  <inkml:trace contextRef="#ctx0" brushRef="#br0" timeOffset="68947.6076">31477 3101 0,'0'24'15,"50"26"1,-50 0-16,0-1 0,25 1 16,-25-1-16,0-24 15,24-25-15,-24 50 16,-24-100 31,24 25-32,-50-24-15,50-26 16,-50 1-16,50-25 16,0-25-16,0 49 0,25 51 15,0-1 1,0-25-16,24 50 0,-49-25 16,25 25-16,-25 25 46,0 50-46,-25-1 16,-24 25-16,-50 0 16,24-49-16</inkml:trace>
  <inkml:trace contextRef="#ctx0" brushRef="#br0" timeOffset="70702.9579">23292 3026 0,'0'-25'141,"0"-24"-126,0 24 1,0-25-16,0 26 15,0-1-15,0-25 0,0 1 32,0 73 15,0 26-47,24 0 15,-24-1-15,50 1 16,-50-1-16,74-49 15,-74 50-15,50-50 16,-50 25-16,50-25 16,-26 0-16</inkml:trace>
  <inkml:trace contextRef="#ctx0" brushRef="#br0" timeOffset="70884.5292">23267 2530 0,'0'0'0,"-25"0"16,25-50-1,0 75 17,25-25-17,0 0-15</inkml:trace>
  <inkml:trace contextRef="#ctx0" brushRef="#br0" timeOffset="71107.2892">23614 2332 0,'0'24'31,"0"51"-31,0-1 16,0 50-16,0 25 16,0 99-16,0 0 0,50 0 15,-50-49 1,0-26-16,0-73 0</inkml:trace>
  <inkml:trace contextRef="#ctx0" brushRef="#br0" timeOffset="71684.915">24036 2927 0,'25'0'0,"24"25"15,-49 0 1,25 24-16,-25 26 16,50 49-16,-50-25 15,0-25-15,24-24 16,-24-25-16,0 24 15,-24-49 32,-26-74-31,25 24-16,-24-24 16,-1-50-16,0-50 0,50 50 15,-49 0-15,49 25 16,0 0-16,0 24 15,0 26-15,49-1 16,-24 50-16,25-25 16,-1 25-1,1 0 1,-50 50 0,0-1-16,0 26 15,0-26-15,0 1 16,-25-25-16,25 25 15,-25-50-15,25 74 16,0-49-16</inkml:trace>
  <inkml:trace contextRef="#ctx0" brushRef="#br0" timeOffset="78229.7202">26119 695 0,'25'0'15,"-25"-50"1,0 25 0,0 0 62,0-24-47,-25 49-15,-24-25-1,-26 25 1,51-25-16,-1 25 16,-25 0-16,25-50 15,0 50-15,-24 0 0,-26-24 16,26 24-16,-1 0 15,25 0-15,1 0 16,-51 0-16,26 0 16,-1 0-16,25 0 15,-24 0-15,-1 0 16,-24 0-16,-1 0 16,26 0-16,-1 0 15,25-50-15,-24 50 16,-26 0-1,50 0-15,0 0 16,1 0-16,-26 0 0,25 0 16,0 0-16,-24 0 15,-1 0 1,-24 50 0,49-50-1,-25 0-15,1 24 16,-1-24-16,1 0 15,-1 50 1,0-50 0,26 0-1,24 25 17,0 25-1,0-1-16,0-24-15,0 25 16,0-1-16,0 1 16,0-1-16,0 26 15,0-1 1,0 1-16,0 24 16,0-25-16,0 1 0,0-26 15,0 1-15,0-25 16,0-1-16,0 26 15,0-25-15,0 0 16,0 24-16,0-24 16,0 0-16,0 0 0,0 24 15,-50-24-15,50 25 16,0-25 15,0 24-15,0-24-1,0 0 1,0 24 15,0-24 16,50-25-47,-26 0 16,1 25-1,25-25-15,-25 0 16,-1 0-16,26 0 16,24 0-16,-24 0 15,0 0-15,24 0 16,-24 50-16,24-50 16,0 0-16,-24 24 15,0-24-15,24 0 16,-24 0-16,-1 0 15,1 0-15,0 0 16,-1 50-16,1-50 0,24 0 16,-49 0-16,0 0 15,24 25-15,1-25 16,-25 0-16,0 0 16,24 0-16,1 0 15,-25 0-15,-1 0 16,26 0-1,-25 0 17,-25-50-32,25 50 15,24-25 1,-49 1 0,25 24-16,-25-25 15,25-25 1,-25 25 15,50-24-15,-26-1-1,-24-24 1,50 49-16,-50-25 16,0-24-16,25 24 15,-25 1-15,0 24 16,0-25-1,0 1-15,0-1 32,0 0-32,0 26 15,0-51 1,49 26-16,-49 24 16,0-25-1,0 25 1,25-24-1,-25 24 1,0-25 0,25 1-1,-25 24 17,0 0-17,0-24 1,0-1-1,50 50-15,-50-25 16,0 0 0,0 1 46,0-26-31,0 25 1</inkml:trace>
  <inkml:trace contextRef="#ctx0" brushRef="#br0" timeOffset="80683.4525">23688 695 0,'-24'0'141,"24"-50"-141,-50 50 15,25-25 1,-24 25 0,49-25-16,-25 25 15,-25 0 1,50-49-16,-49 49 0,24 0 16,0 0-1,-25 0-15,1 0 0,-1 0 16,1 0-16,-1 0 15,0 0-15,-24 0 16,24 0-16,1 0 16,-26 0-16,26 0 15,-26 25-15,1-25 16,-25 49-16,24-49 16,26 0-16,-1 0 15,25 0-15,-24 0 16,24 0-1,-25 0 17,50 50 46,0-25-63,0 24-15,0 1 16,0 24-16,0-24 16,0 24-16,-25-24 15,25 24-15,0 25 16,0-24-16,0-1 16,0 1-16,0-26 0,-49 1 15,49-1-15,0 1 16,0 0-16,0-25 15,0-1-15,0 51 16,0-50 0,0-1 124,25-24-124,-25 25-16,24-25 16,-24 50-16,25-50 15,-25 49-15,25-49 16,-25 50-16,50-50 15,-26 25 1,1-25 0,50 0-1,-1 0-15,-24 0 16,-1 0-16,1 0 16,-1 0-16,1 0 15,0 0-15,-1 0 16,26 0-16,-1 0 0,1 0 15,-1 0-15,-24 0 16,-1 0-16,1 0 16,-25 0-16,24 0 15,1 0 1,-1 0 0,-24 0-1,25 0 79,24 0-78,-74-50-16,50 50 15,-25 0-15,-1-25 16,26 25-1,-25 0 48,-25-24-63,25 24 16,-25-50-16,49 25 31,-49 0-16,0-24-15,25 24 16,-25-25-16,0-24 16,0-1-16,0-24 15,0 25-15,0-1 16,0-24-16,0 25 16,0-1-16,0 1 15,0 24-15,0 1 16,0-1-16,0 25 15,0 1-15,0-26 16,0 25 31,0 0-16,-50-24-15,50 24-1,-24 25-15,-1 0 16,-50 0-16</inkml:trace>
  <inkml:trace contextRef="#ctx0" brushRef="#br0" timeOffset="83425.5627">26194 4589 0</inkml:trace>
  <inkml:trace contextRef="#ctx0" brushRef="#br0" timeOffset="85899.704">26243 4862 0,'25'0'32,"-25"-50"-32,0 25 156,0 0-125,-25 25-15,1 0-1,24-24 1,-50 24-16,0 0 16,26 0-1,-1 0 1,25 24 0,-50-24-1,50 50-15,-25 0 0,25-25 16,-24-25-16,24 74 15,-50-24 1,50-1-16,0-24 16,0 0-16,0 0 15,0 24-15,25 1 16,-25-1 0,49-49-16,-49 50 15,50-50-15,-50 25 16,50-25-16,-26 0 15,26 49 1,-25-49 0,0 0-1,24 0 17,-49-49-17,25 49-15,-25-50 16,0 25-16,0-49 15,0 49-15,0-24 16,0 24-16,-25-25 16,25 25-1,-25 25 1,25-49-16,0 24 16</inkml:trace>
  <inkml:trace contextRef="#ctx0" brushRef="#br0" timeOffset="86640.8673">26938 4961 0,'0'0'0,"0"-25"15,0 0 16,-50 25 32,1 0-47,49 25-16,-50-25 15,50 25-15,-25-25 16,25 25-16,-49 24 15,49 1 1,0-25-16,0 0 16,0 24-16,24-24 15,1-25-15,25 50 16,-25-50-16,-1 49 16,26-49-16,-25 0 0,0 0 15,-1 0 1,26 0-16,0-25 15,-50 1-15,25-26 16,-25 0-16,0-24 16,0 24-16,0 26 15,0-1-15,-25-25 16,25 25-16,-25 25 16,25-24-16,-25 24 15,-49 0 1</inkml:trace>
  <inkml:trace contextRef="#ctx0" brushRef="#br0" timeOffset="87473.4429">26268 5879 0,'0'-50'0,"-49"50"78,-1 50-62,50-25-16,-25-1 16,25 26-16,-49 24 15,49-49-15,0 0 16,0 25-16,0-1 0,0-24 16,24 25-1,1-1 1,25-49-1,-1 0 1,1 0 0,-50-25-16,74 1 15,-74-1-15,25-25 16,-25-24-16,0-1 16,0-24-16,0 25 15,0 24-15,0 25 16,0-24-1,-49 49 1,24 0-16,0 0 16,25 24-16,-50 26 0,50 0 15,0-1-15</inkml:trace>
  <inkml:trace contextRef="#ctx0" brushRef="#br0" timeOffset="87767.4322">27112 5928 0,'0'0'16,"0"25"31,0 50-47,0-1 15,0 0-15,0 1 16,0-26-16,0 26 16,0-1-16,0-24 15,0-1-15,0-24 16</inkml:trace>
  <inkml:trace contextRef="#ctx0" brushRef="#br0" timeOffset="88187.3016">26367 6648 0,'0'24'47,"0"51"-47,0-26 15,-24 26-15,24-1 16,0 1-16,-50-26 15,50 1-15,0 0 16,0-1-16</inkml:trace>
  <inkml:trace contextRef="#ctx0" brushRef="#br0" timeOffset="88726.9953">26987 6995 0,'-49'0'16,"-1"25"-1,50 24 1,0-24-16,0 25 15,0-1-15,0 1 16,0 0-16,25-26 0,25 1 16,-26-25-1,26 0 1,25-49 0,-75-1-16,49-24 15,-49-1-15,50-24 16,-50 25-16,0-1 15,0 50-15,0 0 16,0-24 0,-75 49-1,26 0 1,-26 49-16</inkml:trace>
  <inkml:trace contextRef="#ctx0" brushRef="#br0" timeOffset="89176.963">26343 7665 0,'0'24'31,"0"26"-15,0 24-16,0-24 0,0 0 15,0 24-15,0-24 16,0 24-16,0-24 15,0-1-15</inkml:trace>
  <inkml:trace contextRef="#ctx0" brushRef="#br0" timeOffset="89537.5128">27062 7913 0,'0'24'31,"50"1"-15,-50 0-16,0 25 16,0-25-16,0 24 15,0-24-15,0 49 16,0-49-1</inkml:trace>
  <inkml:trace contextRef="#ctx0" brushRef="#br0" timeOffset="93148.2812">25772 3770 0,'0'-24'31,"0"98"47,25-49-78,-25 24 16,49-49-16,-49 50 16,50-50-1,-50 25-15,25-25 16,25-25 15,-50 0-15,24 25-1,-24-49-15,25 49 16,0 0 15,-25 24-15,0 26-16,0 0 16,0-1-16,0 1 15,0-1-15,0 1 16,-50-25-1,26-50 32,24-25-31,0-24 0,0 24-1,49 50-15,-49-24 16</inkml:trace>
  <inkml:trace contextRef="#ctx0" brushRef="#br0" timeOffset="93526.8525">26566 3894 0,'49'0'16,"-24"0"-16,50 0 15,-75 25 16,0 25-15,-25-1-16,0 1 16,-25 0-16,50-1 15,0-24-15,0 0 16,0 24 0,25-49-1,0 0-15,25 0 16</inkml:trace>
  <inkml:trace contextRef="#ctx0" brushRef="#br0" timeOffset="93671.9205">26690 4118 0,'0'0'0,"49"-50"15,1 50 1,0 0-16,24 0 15,0 0-15,-49-25 16</inkml:trace>
  <inkml:trace contextRef="#ctx0" brushRef="#br0" timeOffset="94888.0267">23688 4192 0,'25'-25'0,"-25"50"78,0 25-62,0-1-16,0-24 16,0 25-1,0-26 1,25-24 0,49 0-1,-24 0 1,-50-24-16,25 24 15,-25-50-15,25 50 16,49 50 15,-24-1-15,-1-49 0,-49 25-16,25-25 31,25-25 0,-50 0-31,0-24 16,0 24-16,0 0 15,0 0 1</inkml:trace>
  <inkml:trace contextRef="#ctx0" brushRef="#br0" timeOffset="95275.8282">24482 4192 0,'0'0'0,"0"-50"0,25 50 31,25 25-15,-50 0-16,24 25 15,-24-1-15,0 1 16,0 24 0,0-99 30,50 1-46,-50-1 16,25-25 0,24 50 15,1 25-15,-50 25-16,25-1 15,-25 26-15,0-1 16,0-24-16</inkml:trace>
  <inkml:trace contextRef="#ctx0" brushRef="#br0" timeOffset="96146.8437">24036 5110 0,'0'-25'15,"0"0"1,-25 25 0,-25 0-1,50 50 1,-49-25-1,49-1-15,0 26 0,0-25 16,0 0-16,0-1 16,0 51-1,74-75-15,-49 25 16,0-25-16,24 0 16,-24 0-16,0 0 15,25-50 1,-1-24-1,-49 49-15,0 0 16,0-49-16,0 49 16,0 0-16,-74-25 15,24 26 1,25 24-16,-24 0 16,49 24-1,0 1-15,0 0 16</inkml:trace>
  <inkml:trace contextRef="#ctx0" brushRef="#br0" timeOffset="96580.9305">24854 5209 0,'0'0'0,"0"-25"0,-49 25 31,-1 0-15,25 25-1,25 0-15,0 0 16,-49 49-16,49-24 16,0-1-16,24 1 15,1-1-15,25-49 0,-25 50 16,-1-50-16,26 0 16,-25-25-16,0 0 15,-25-24-15,49-1 16,-49 1-16,0 24 15,0 0-15,-24-25 16,-1 50-16,0-24 16,-25 24-16,-24 0 15</inkml:trace>
  <inkml:trace contextRef="#ctx0" brushRef="#br0" timeOffset="97246.8205">24259 6152 0,'0'-25'16,"0"0"-1,-50 25 17,-24 50-17,74-26 1,-50 1-16,50 25 15,0-1-15,0-24 16,0 0-16,0 25 0,25-26 16,25-24-1,-25 25 1,-1-25-16,51 0 16,-50 0-1,-25-49 1,24 24-16,-24-25 15,0 25-15,0 1 16,0-26-16,0 25 16,-49 0-16,24-24 15,25 74 17</inkml:trace>
  <inkml:trace contextRef="#ctx0" brushRef="#br0" timeOffset="97668.365">25028 6300 0,'0'0'16,"0"-24"-16,-74 24 15,24 0 1,25 74 0,25 0-1,0-24 1,25-50-1,-25 50-15,74-50 16,1 0 0,-26 0-1,-24 0 1,-25-50-16,0 25 0,0 0 16,0-24-16,-25 24 15,25 0-15,-49 25 16,49-49-16,-75 49 15,26 0-15</inkml:trace>
  <inkml:trace contextRef="#ctx0" brushRef="#br0" timeOffset="98364.7257">24457 7045 0,'0'-25'16,"0"0"0,-49 25-1,-1 0 1,-24 0 0,49 0-1,25 74-15,-50-24 0,50 0 16,0 24-1,0-49-15,0 0 0,25 24 16,-25-24-16,50-25 16,-1 25-16,-24-25 15,0 0-15,25 0 16,-26 0-16,1 0 16,-25-25-16,50-25 15,-50 1-15,0-1 16,0 1-16,0-1 15,0 0-15,-25 26 16,-25 24 0,26 0-1,24 24 1,0 26-16</inkml:trace>
  <inkml:trace contextRef="#ctx0" brushRef="#br0" timeOffset="98769.9001">25078 7169 0,'0'-25'0,"-25"25"31,-25 25-15,50 24-16,0 1 16,0-1-16,0 1 15,0-25-15,25 49 16,25-74-1,-26 0-15,1 0 16,25 0-16,-50-25 16,25 25-16,-25-74 15,24 49-15,-24 0 0,0-24 16,0-1 0,0 25-16,-49-24 15,-1 49-15,1 0 16</inkml:trace>
  <inkml:trace contextRef="#ctx0" brushRef="#br0" timeOffset="99519.4398">24433 8062 0,'0'0'0,"-25"0"16,0-25 0,0 25-1,-24 0 1,24 0 15,25 49-31,0-24 0,0 25 16,0-25-16,0-1 15,0 1-15,0 25 16,0-1 0,74-49-16,-49 0 15,25 0 1,-1-49-1,-49 24 1,0 0-16,0-24 16,0 24-16,0 0 15,0-49-15,-49 49 32</inkml:trace>
  <inkml:trace contextRef="#ctx0" brushRef="#br0" timeOffset="99917.3513">25078 7987 0,'0'0'0,"-50"0"16,0 0-1,50 25-15,-49-25 16,49 74-16,0-24 16,0 0-16,0-1 15,0 1-15,0-1 16,25 1-16,-25-25 15,49-25-15,-24 0 16,0 0-16,24 0 16,-24-50-16,-25 1 15,75 24-15,-75 0 16,0-25-16,0 26 0,0-1 16,0 0-16,-50 25 15,50-74-15,-50 74 16,-24 0-1,49 0-15</inkml:trace>
  <inkml:trace contextRef="#ctx0" brushRef="#br0" timeOffset="109517.3792">22746 9054 0,'0'0'0,"0"-25"47,-50 25-47,50-25 125,25 25-109,0 0-1,49 0 1,-24 0-16,0 0 15,-1-50-15,26 50 16,-1 0-16,-24 0 16,24 0-16,25 0 15,0-24-15,50 24 16,-50-50-16,1 50 16,49 0-16,-25-50 15,24 50-15,-48 0 16,24 0-16,0 0 15,-25 0-15,-25 0 0,1 0 16,-1 0-16,1 0 16,-1 0-16,25 50 15,-24-50-15,24 0 16,0 0-16,0 0 16,0 0-16,1 0 15,24 0-15,0 0 16,-25 0-16,-25 0 15,-24 0-15,0 0 16,24 0-16,-24 0 16,24 0-16,0 0 15,1 0-15,-1 0 0,1 0 16,-26 0 0,26 0-16,-26-50 0,1 50 15,-1 0-15,-24 0 16,25 0-16,0 0 15,24 0-15,0-49 16,50 49-16,-74 0 16,49-25-16,-24 25 15,-26 0-15,1-50 16,-1 50-16,1 0 16,0 0-16,24 0 15,-49-24-15,0 24 0,24 0 16,26 0-1,-26 0-15,1 0 0,0 0 16,-1 0 0,-49-25-16,-49 25 62,-26 0-62,-24 0 16</inkml:trace>
  <inkml:trace contextRef="#ctx0" brushRef="#br0" timeOffset="110529.5702">26665 9227 0,'-50'0'0,"50"-24"16,0-26 31,-24 50-47,-26 0 31,50 25-31,-50 24 16,50-24-1,-24 50 1,24-26-1,0 1-15,0-1 16,24 1 0,26 0-1,0-50 1,-26 0-16,1 0 0,0 0 16,74-25-1,-49 0 1,-25-49-1,-25 49-15,0 0 16,49-25-16,-49 26 16,0-1-16,0-25 15,0 1 1,-25 49 31</inkml:trace>
  <inkml:trace contextRef="#ctx0" brushRef="#br0" timeOffset="110957.8371">27310 9128 0,'0'0'0,"-50"0"15,50-25-15,-24 25 16,-1 50 15,25-25-15,0 24-16,-50 1 15,50 0-15,0-26 16,0 1 0,50-25-16,-1 0 15,-24 0 1,0 0-16,25-49 16,-50 24-1,0 0-15,0 0 0,0-24 16,0 24-1,-25-25-15,-25 50 16,25 0-16,-24 0 16,-1 25-16,-49 25 15</inkml:trace>
  <inkml:trace contextRef="#ctx0" brushRef="#br0" timeOffset="111663.9527">26665 10021 0,'-25'0'47,"-24"0"-32,-1 25 1,50 25-16,-25 24 16,25-49-16,0 0 15,0-1-15,0 26 0,0 0 32,50-50-32,-1 0 15,-24 0-15,0 0 16,0 0-16,24 0 15,-24-75 1,-25 26 0,0 24-16,0 0 15,0-25-15,-25 50 16,25-49-16,-49 49 16,24 0-1,25 25 16</inkml:trace>
  <inkml:trace contextRef="#ctx0" brushRef="#br0" timeOffset="111978.1995">27335 10071 0,'0'0'0,"0"49"62,0-24-46,25 0-16,-25 25 16,0-26-16,0 1 15,0 25-15,0 24 16</inkml:trace>
  <inkml:trace contextRef="#ctx0" brushRef="#br0" timeOffset="112383.4539">26715 10716 0,'0'24'16,"0"1"-16,0 0 16,0 0-16,0 49 15,0-24-15,0-1 16,-25 1-16,25 0 16,0-1-16,0-24 15</inkml:trace>
  <inkml:trace contextRef="#ctx0" brushRef="#br0" timeOffset="112937.3813">27360 10988 0,'0'25'62,"0"0"-46,-25 25-16,25-26 16,0 1-16,0 25 15,0 0 1,0-26-16,25-24 15,24 0 1,1 0 0,-25-49-1,24 24-15,-24-25 16,-25 25-16,50 1 16,-50-26-16,0 25 15,-25-24 1,-25-1-1,25 50-15,-49 0 16,24 0-16,1 25 16</inkml:trace>
  <inkml:trace contextRef="#ctx0" brushRef="#br0" timeOffset="113335.4893">26690 11559 0,'0'74'47,"0"-49"-31,0 25-16,0-1 15,49 26-15,-49-26 16,0-24-16,0 25 16,0-1-16,25-24 15</inkml:trace>
  <inkml:trace contextRef="#ctx0" brushRef="#br0" timeOffset="113578.1642">27360 11757 0,'0'25'47,"0"25"-47,0-25 0,24-1 15,-24 26-15,0-25 16,0 0-16,0 24 16,0 1-1</inkml:trace>
  <inkml:trace contextRef="#ctx0" brushRef="#br0" timeOffset="114985.3659">24730 9475 0,'0'-24'62,"-49"24"47,24 0-109,0 24 32,25 26-17,0 24 1,0-24-16,0-25 16,0 0-16,0 24 15,0 1-15,0-1 16,25-49-1,24 0 1,1 0-16,-25 0 16,0 0-16,24-24 15,-49-1 1,50 0-16,-50-49 16,0 24-16,0 25 0,0 0 15,0-24-15,-25 24 16,0-25-1,-24 1 1,-1 49 0,25 0-1,0 0 1,25 25-16,0 24 16</inkml:trace>
  <inkml:trace contextRef="#ctx0" brushRef="#br0" timeOffset="115329.4075">25400 9525 0,'0'0'0,"0"-50"15,0 100 32,0 0-47,0-1 16,0 1-16,0-1 15,25 1-15,-25 0 16,0 24-16,0-24 16,0-1-16</inkml:trace>
  <inkml:trace contextRef="#ctx0" brushRef="#br0" timeOffset="116253.2862">24755 10468 0,'0'0'0,"-25"0"31,-24 0-15,49 49 0,-25 1-1,25-25-15,0 24 16,0-24-16,0 25 15,0-26-15,0 26 16,0-25 0,49-25-16,-24 0 15,25 0-15,-25 0 16,-1 0-16,26-25 16,0-49-1,-50 49-15,0 0 0,0-25 16,0 26-16,0-1 15,0-25-15,-50 25 16,25 1-16,0 24 16,-24-75-16,-1 75 15,50-25 1</inkml:trace>
  <inkml:trace contextRef="#ctx0" brushRef="#br0" timeOffset="116588.7838">25350 10542 0,'0'0'0,"50"0"47,-50 50-47,0-1 15,25 1-15,-25-1 16,0 1-16,49 0 16,-49 24-1,0-24-15</inkml:trace>
  <inkml:trace contextRef="#ctx0" brushRef="#br0" timeOffset="117115.8766">24805 11410 0,'0'-25'32,"-25"25"-1,25 25-15</inkml:trace>
  <inkml:trace contextRef="#ctx0" brushRef="#br0" timeOffset="117639.7082">24854 11460 0,'0'-25'47,"-49"25"0,24 0-31,0 0-1,25 25 1,-50 24-16,50-24 16,0 0-16,0 25 15,0-1-15,0-24 32,75-25-32,-26 0 15,1 0-15,-25 0 16,25-74-16,-26-1 15,-24 50 1,0 1-16,0-26 16,0 25-16,0-24 15,-49 49 1,24 0 15</inkml:trace>
  <inkml:trace contextRef="#ctx0" brushRef="#br0" timeOffset="117917.5762">25648 11311 0,'0'0'16,"0"-50"0,0 100 31,0-25-32,0 0-15,0-1 16,0 26-16,0 0 15,0-26-15</inkml:trace>
  <inkml:trace contextRef="#ctx0" brushRef="#br0" timeOffset="118543.5218">24929 11906 0,'-25'50'15,"25"-1"1,-50-49-16,50 75 16,0-50-16,0 24 15,0 1 1,25-25 0,0-25-1,25 0-15,-26 0 31,-24-25-31,0-25 16,0 1-16,0-1 16,0 0-16,0 1 15,0-1-15,-24 25 16,-26 25 0,25 0-1,25 25 1,0 0-1,0 25-15</inkml:trace>
  <inkml:trace contextRef="#ctx0" brushRef="#br0" timeOffset="118847.3103">25499 11881 0,'0'-49'15,"25"-1"1,-25 100 46,25-25-62,-25-1 16,0 51 0,49-26-1,-49 1 1</inkml:trace>
  <inkml:trace contextRef="#ctx0" brushRef="#br0" timeOffset="120871.3362">22746 12725 0,'-25'0'16,"0"0"-1,25-25 48,25 25-16,0 0-32,0-50-15,24 50 16,1 0-16,0 0 16,-1 0-16,1 0 15,24 0-15,1 0 16,24 0-16,0 0 0,50 0 15,-25 0-15,25 0 16,-25 0-16,0 0 16,0 0-16,-50 0 15,1 0-15,-1 0 16,0 0-16,1 0 16,-1 0-16,25 0 15,1 0-15,-1 0 16,0-24-16,0 24 15,-24 0-15,-1 0 16,1 0-16,24 0 16,-25 0-16,1 0 0,-1 0 15,25 0-15,0 0 16,26 0-16,-26-50 16,0 50-16,-25 0 15,1-50-15,-1 50 16,1 0-16,-1 0 15,0 0-15,1 25 16,-1-25-16,1 0 16,-1 0-16,-24 0 15,-1 0-15,26 0 16,-1-25-16,-24 25 16,24 0-16,1 0 15,-1 0-15,0 0 0,1 0 16,-1 0-16,1-24 15,49 24-15,-25-50 16,25 50-16,50 0 16,-75 0-16,0-50 15,-49 50-15,-1 0 16,-24 0-16,0 0 16,24 0-16,-24 0 15,0 0-15,25 0 16,-26 0-1,-73 0 64,24 0-79</inkml:trace>
  <inkml:trace contextRef="#ctx0" brushRef="#br0" timeOffset="122276.1072">27062 12774 0,'-25'-49'16,"0"49"-1,-49 0 17,49 0-32,0 0 15,25 49 1,-49-24 0,49 0-16,-25-25 15,25 74-15,0-49 16,-25 0-16,25 0 15,0 24-15,0 1 16,25-50 0,-25 25-1,49-25-15,1 49 16,24-49 0,1-24-1,-1-26-15,-74 0 16,25 26-16,-25-1 15,0 0-15,0-25 16,0 26-16,0-1 16,0-25-16,0 1 15,0 73 48</inkml:trace>
  <inkml:trace contextRef="#ctx0" brushRef="#br0" timeOffset="122850.8614">27583 12923 0,'0'0'0,"0"-25"16,0 1 0,49 24-16,-49-25 31,-24 25 16,-26 0-32,50 49 1,-25-24-16,25 25 16,0-25-16,0-1 15,0 26-15,0-25 16,0 0-16,0-1 15,25-24 1,49 0 0,-24 0-16,-25 0 15,-25-24-15,49-1 16,-49 0-16,50-25 16,-50 26-16,0-1 15,0-25-15,0 25 16,0-24-1,0 24 1,-25-25 0,0 50 15</inkml:trace>
  <inkml:trace contextRef="#ctx0" brushRef="#br0" timeOffset="124066.9924">27087 13593 0,'0'0'0,"-50"0"16,25 0 46,-24 25-46,49 0 0,-25-25-1,25 24-15,-50 51 16,50-50-1,0 24 1,0-24 0,0 25-1,0-1 1,0-24 0,50-25-1,-25 0-15,24 0 16,1 0-1,-50-74 1,50 24-16,-50 25 16,24 0-16,-24-24 15,0 24-15,0 0 16,0 0-16,0-24 16,0 24-16,0-25 15,-24 50 16,-26 0-15</inkml:trace>
  <inkml:trace contextRef="#ctx0" brushRef="#br0" timeOffset="124433.7323">27707 13543 0,'0'0'0,"49"0"63,-49 25-47,0 25-16,25-25 15,-25-1-15,0 26 0,0-25 16,0 0-1,25 24-15,-25-24 0,0 25 16</inkml:trace>
  <inkml:trace contextRef="#ctx0" brushRef="#br0" timeOffset="125093.4605">27062 14312 0,'0'50'47,"25"-50"-47,-25 50 16,0-1-16,25-24 15,-25 0-15,0 24 16,0-24-16,0 0 16,0 25-16,0-26 15</inkml:trace>
  <inkml:trace contextRef="#ctx0" brushRef="#br0" timeOffset="125618.8761">27856 14263 0,'0'0'16,"-25"0"0,0 0-16,-25 0 15,26 24 1,24 26-1,0-25-15,-50 0 16,50 49-16,0-49 16,0 0-16,25 24 15,-25 1 1,25-50-16,-1 0 16,26 0-1,-25-50 1,-25 26-1,0-1-15,49-25 16,-49 25-16,0 1 16,0-1-16,-24 25 15,24-50-15,-25 50 16,-25 0 0</inkml:trace>
  <inkml:trace contextRef="#ctx0" brushRef="#br0" timeOffset="126197.9587">27260 15205 0,'0'-49'47,"50"-1"-31,-50 75 78,0 24-79,0-24-15,0 0 16,25 25-16,-25-26 15,0 1-15,0 0 16,0 25-16,49-25 16</inkml:trace>
  <inkml:trace contextRef="#ctx0" brushRef="#br0" timeOffset="126527.8111">28004 14932 0,'0'0'0,"0"25"47,0 0-47,0 0 15,0 24-15,0-24 16,0 0-16,0 0 16,0 24-16,0-24 15,0 0-15,0 0 16</inkml:trace>
  <inkml:trace contextRef="#ctx0" brushRef="#br0" timeOffset="128892.5806">25053 12874 0,'0'49'15,"-50"-49"-15,25 0 110,25-25-79,-24 25-15,24 50 359,0 0-375,0-26 0,0 1 15,0 25-15,0-25 16,0-1-16,0 26 16,0 0-1,0-25 1,0-1 15,24-24 63</inkml:trace>
  <inkml:trace contextRef="#ctx0" brushRef="#br0" timeOffset="129549.663">25598 12998 0,'0'0'16,"0"-50"0,0 25-1,-24 25 48,-26 75-48,25-26 1,25 1 0,0-25-1,0 24 1,0 1 0,25-25-1,49-25 1,-49 0-16,25 0 15,-1 0 1,1-25 0,-50-25-1,0 25-15,0-24 16,0-26 0,-25 75-16,25-49 15,-49 49-15,24 0 16,-25 0-1,25 0 1</inkml:trace>
  <inkml:trace contextRef="#ctx0" brushRef="#br0" timeOffset="130103.4799">25078 13643 0,'0'0'0,"0"49"62,0 26-62,0-1 16,0-24-16,0-1 15,0 1-15,0-1 16,0 1-16,0-25 16,0 24-16,0 1 15</inkml:trace>
  <inkml:trace contextRef="#ctx0" brushRef="#br0" timeOffset="130643.4893">25722 13891 0,'0'-25'16,"-49"25"15,24 0-16,0 0 17,25 74-17,0-49-15,0 25 16,0-1-16,50-24 16,-25-25-1,-1 0 1,26 0-1,-50-25 1,25 0-16,-25-24 0,0-1 16,25 1-1,-25 24-15,0-25 16,-50 50 0,-24 50-1,24-25 1</inkml:trace>
  <inkml:trace contextRef="#ctx0" brushRef="#br0" timeOffset="131108.9417">25177 14536 0,'0'24'47,"0"1"-32,0 0-15,0 25 16,0-26-16,25 26 16,-25 0-1,0-1 1</inkml:trace>
  <inkml:trace contextRef="#ctx0" brushRef="#br0" timeOffset="131603.455">25822 14585 0,'0'25'15,"0"25"1,0-26-16,-50 26 15,50-25-15,0 0 16,0-1-16,25-24 16,-25 50-16,25-50 15,-1 0 1,1 0 0,-25-25-16,50 0 15,-50-24-15,0 24 16,0-25-16,0 26 15,0-1-15,-25-25 16,0 1 0,-24 49-1,-26 0 1</inkml:trace>
  <inkml:trace contextRef="#ctx0" brushRef="#br0" timeOffset="132040.6871">25251 15304 0,'0'-24'31,"50"48"16,-50 26-31,25 0-16,-25-1 15,0 1-15,49 0 16,-49-1-16,0-24 15,50-25-15</inkml:trace>
  <inkml:trace contextRef="#ctx0" brushRef="#br0" timeOffset="132511.8962">25871 15329 0,'0'50'46,"-25"-25"-30,25 0-16,0 24 16,0-24-16,0 0 15,0 24 1,25-49-16,0 0 31,0 0-15,-25-24-16,50-1 15,-50-25-15,0 1 16,0-1-16,0 25 16,0 0-16,0-24 15,-25 49-15,25-50 16,-25 50-16,-25 0 16,25 0-1,-24 0-15</inkml:trace>
  <inkml:trace contextRef="#ctx0" brushRef="#br0" timeOffset="134529.4103">22895 15726 0,'25'0'109,"-1"0"-93,26 0 0,0 0-1,-1 0-15,-24 0 16,0 0-16,24 0 15,26 0-15,24 0 16,-25 0-16,-24 0 0,24 0 16,1 0-1,-26 0-15,26 0 0,-26 0 16,1 0 0,0 0-16,-1 0 0,1 0 15,0 0-15,-26 0 16,1 0-16,25 0 15,-25 0-15,-1 0 16,26 0-16,-25 0 16,0 0-16,24 0 15,-24 0-15,0 0 16,0 0-16,24 0 0,-24 0 16,0 0-1,0 0-15,49 0 0,-49 0 16,0 0-16,-1 0 15,26 25-15,-25-25 16,0 0-16,49 0 16,-49 0-16,0 0 15,0 0-15,24 0 16,-24 0-16,0 50 16,24-50-16,-24 0 15,0 0-15,25 0 16,-1 0-16,26 0 15,-51 0-15,1 0 0,0 0 16,25 0 0,-1 0-16,1 0 0,-1 0 15,1 0-15,0 0 16,-1 0-16,-24 0 16,25-25-16,-1 25 15,1 0-15,-25 0 16,0 0-16,-1 0 15,26 0-15,-25 0 16,0 0-16,24 0 16,26 25-16,-26-25 15,1 0-15,-1 0 16,1-25-16,0 25 16,24 0-16,-24-25 0,-1 25 15,26 0 1,-1 0-16,-24 0 0,-1 0 15,1 0-15,-25 0 16,-1-50-16,26 50 16,-25 0-16,0 0 15,0 0-15,24 0 16,26-24-16,-26 24 16,1 0-16,-1 0 15,1 0-15,24-50 16,-24 50-16,24 0 15,1 0-15,-1 0 16,25 0-16,1-25 0,-1 25 16,0 0-16,25-49 15,-25 49-15,1 0 16,24-50-16,-50 50 16,0 0-16,1-50 15,-1 50-15,-24 0 16,-1 0-16,-24 0 15,25 0-15,-25 0 16,0 0 0,24 0-1,1-24 1,-25 24-16</inkml:trace>
  <inkml:trace contextRef="#ctx0" brushRef="#br0" timeOffset="136283.1465">27533 16049 0</inkml:trace>
  <inkml:trace contextRef="#ctx0" brushRef="#br0" timeOffset="136809.2613">27533 16024 0,'0'0'15,"-49"0"110,24 0-93,0 0-1,-25 25 0,50 24-31,0-24 16,0 25-16,0-1 15,0-24-15,0 25 16,25-50 0,-25 24-16,50-24 15,-25 0-15,24 0 16,1-24-1,-50-1 1,74-25-16,-74 25 16,25-24-16,-25-1 15,0 1-15,0-1 16,0 25-16,0 0 0,0-24 16,-50 24-1,26 25 1,-26 0-1</inkml:trace>
  <inkml:trace contextRef="#ctx0" brushRef="#br0" timeOffset="137229.0763">28054 15875 0,'0'0'0,"0"-25"32,-50 25 14,50 25-30,0 49-16,0-24 16,0 0-16,0-26 15,0 1-15,25-25 16,0 0 15,0 0-15,-25-25-16,0 1 0,0-1 15,0-25-15,0-24 16,0 49 0,-50 25-1,25 0 1</inkml:trace>
  <inkml:trace contextRef="#ctx0" brushRef="#br0" timeOffset="137859.373">27632 16644 0,'-24'0'15,"-26"0"1,50 25-16,-25-25 16,25 49-16,-25-49 15,25 50-15,0 0 16,0-26-1,0 1 1,25-25 0,25 0-1,-1 0 1,-49-25 0,25-24-16,-25 24 15,0 0-15,0-24 16,0 24-16,0 0 15,-25 25 1,-24 0 15</inkml:trace>
  <inkml:trace contextRef="#ctx0" brushRef="#br0" timeOffset="138135.1052">28079 16545 0,'0'0'0,"0"-25"0,0 0 15,0 75 48,0-1-63,0 26 15,0-50-15,0-1 16,0 1-16,0 25 16,0-25-16,0-1 15,0 26-15</inkml:trace>
  <inkml:trace contextRef="#ctx0" brushRef="#br0" timeOffset="138631.3983">27533 17239 0,'0'0'0,"50"25"94,-50 25-94,0-1 16,0-24-16,0 25 15,0-1-15,0-24 16,25-25-16,-25 25 16,24-25-16</inkml:trace>
  <inkml:trace contextRef="#ctx0" brushRef="#br0" timeOffset="139140.7872">28054 17239 0,'0'50'62,"0"-1"-46,0-24-16,0 0 16,0 25-16,0-26 15,0 1 1,25-25-16,25 0 31,-1 0-15,-24 0-1,25-49 1,-50-1-16,0 25 16,0-24-1,-25-1 1,0 0 0,-25 26-1</inkml:trace>
  <inkml:trace contextRef="#ctx0" brushRef="#br0" timeOffset="139659.548">27732 17835 0,'0'24'31,"0"51"-15,0-50-1,0-1-15,0 26 16,0-25-16,0 0 16,0 24-1,24-49 1,-24 50-16,25-50 15</inkml:trace>
  <inkml:trace contextRef="#ctx0" brushRef="#br0" timeOffset="139942.8339">28327 17859 0,'0'25'78,"25"50"-62,-25-51-16,0 1 15,0 25-15,0-25 16,0-1-16,0 26 0</inkml:trace>
  <inkml:trace contextRef="#ctx0" brushRef="#br0" timeOffset="141435.7875">25450 16098 0,'0'25'218,"0"49"-202,0-24-16,0-25 16,0 0-16,0-1 15,0 26-15,0-25 16,0 0 0,0 0-1,0 24 16</inkml:trace>
  <inkml:trace contextRef="#ctx0" brushRef="#br0" timeOffset="142425.8059">26045 15974 0,'0'0'0,"0"25"78,0 25-78,0-26 16,0 1-16,0 0 16,0 25-16,0-26 0,0 1 15,0 25 1,0-1-1,0 1-15</inkml:trace>
  <inkml:trace contextRef="#ctx0" brushRef="#br0" timeOffset="143222.4211">25524 16793 0,'0'49'110,"0"1"-110,0 24 15,0-24 1,25 0-16,-25-1 0,0 1 15,0-25-15,25-25 16,-25 24-16,24-24 31</inkml:trace>
  <inkml:trace contextRef="#ctx0" brushRef="#br0" timeOffset="143730.8231">26268 16718 0,'0'25'62,"50"25"-46,-50 24-16,0-24 0,25-25 16,-25 24-16,0-24 15,0 0-15,24 24 16</inkml:trace>
  <inkml:trace contextRef="#ctx0" brushRef="#br0" timeOffset="144361.8837">25673 17562 0,'0'49'62,"0"1"-46,25-50-16,-25 74 15,0-49 1,49-25 0</inkml:trace>
  <inkml:trace contextRef="#ctx0" brushRef="#br0" timeOffset="144794.881">26442 17388 0,'0'0'16,"0"25"31,0 0-31,0-1-16,0 26 15,0 0-15,25-1 16,-25 1-16,0 0 15,49 24-15,-49-24 0</inkml:trace>
  <inkml:trace contextRef="#ctx0" brushRef="#br0" timeOffset="145306.8205">25995 18083 0,'0'24'47,"0"1"-47,0 50 16,0-51-16,0 26 15,0-25-15,25 24 16,-25-24-16,0 0 15,25-25-15,-25 50 16,25-50-16</inkml:trace>
  <inkml:trace contextRef="#ctx0" brushRef="#br0" timeOffset="145557.3954">26516 18008 0,'0'0'0,"25"50"47,-25-25-47,50 24 15,-50-24-15,0 25 16,24-26-16,-24 26 15,0 0 1</inkml:trace>
  <inkml:trace contextRef="#ctx0" brushRef="#br0" timeOffset="155055.68">25673 2034 0,'0'0'0,"-25"0"16,25-25 0,0 75 109,0-1-110,25-24-15,-25 0 16,74 49-16,-49-24 16,25 0-16,-26-1 15,26 26-15,0-51 0,-1-24 16,26 75-1,-1-75-15,-24 0 0,-1 0 16,1 0-16,0 0 16,-1 0-16,1 0 15,-1 0-15,-24 0 16,-74 25 46,-1 24-46,25-49-16</inkml:trace>
  <inkml:trace contextRef="#ctx0" brushRef="#br0" timeOffset="158886.5309">14412 15205 0,'0'50'188,"0"-25"-172,0-1-16,0 1 15,0 50-15,0-50 16,24-1-16,1 51 15,25-75 1,-25 25 0,-1-25-16,51 0 15,-26-25-15,26 25 16,-26-50-16,1 25 16,0 25-16,49-74 15,-50 74-15,1-50 0,-25 50 16,24-49-16,-24 49 15,0 0 689,-25 24-439</inkml:trace>
  <inkml:trace contextRef="#ctx0" brushRef="#br0" timeOffset="161933.9093">3299 8905 0,'0'-25'78,"0"50"16,50 0-79,-1 49 1,-24-74-16,25 50 15,-26-25 1,26-25-16,-50 24 16,50-24-16,-50 50 0,24-50 15,-24 25 17</inkml:trace>
  <inkml:trace contextRef="#ctx0" brushRef="#br0" timeOffset="162488.7943">3398 9203 0,'50'0'93,"-25"0"-77,24 0-16,-24 0 16,0 0-16,0 0 15,24 0-15,1-50 16,-50 25 31,0 0-16,0 50 0,0 50-15,0-26-16,-50-24 16</inkml:trace>
  <inkml:trace contextRef="#ctx0" brushRef="#br0" timeOffset="164954.7826">4167 10988 0,'0'0'0,"-74"75"16,24 49-16,-24-25 15,24 50-15,-24 0 16,-1 0-16,-24-25 15,25-50-15,24-24 16,0 24-16,26-24 16,24-26-16</inkml:trace>
  <inkml:trace contextRef="#ctx0" brushRef="#br0" timeOffset="177072.9016">7193 7243 0,'-24'-50'47,"24"26"15,-50 24-31,25 0-15,0 0 0,25 24-1,0 26 1,-24-50-16,24 25 15,0 0 1,0 24 0,0-24-1,24 0 1,26-25 15,-25 0-15,0 0-1,-1 0 17,-24-25-17,0-49-15,50 24 16,-50 25 0,0-24-16,0 24 31,-50 25 0,50 25-15,-49-25-16</inkml:trace>
  <inkml:trace contextRef="#ctx0" brushRef="#br0" timeOffset="177493.3467">7417 7293 0,'0'49'31,"0"-24"-15,0 0-16,0 0 15,0 24-15,0-24 16,0 0-16,0 0 16,24-25-16,1 0 15,25 0 1,-25 0-1,-25-25 1,0 0-16,0 0 16,0 0-16,0-49 15,0 49-15,-25 0 16,-25 25 0,1 0-16</inkml:trace>
  <inkml:trace contextRef="#ctx0" brushRef="#br0" timeOffset="180139.5555">6871 9971 0,'0'-24'16,"0"-1"15,0 50 156,0 24-171,0-24 0,0 0-1,0 0 1,25-25 78,24-25-63,-49-25-16,0 1 1</inkml:trace>
  <inkml:trace contextRef="#ctx0" brushRef="#br0" timeOffset="180434.0803">7069 9897 0,'50'0'47,"-50"50"-32,0-26 1,0 26-16,0-25 15,0 0-15,0 24 16</inkml:trace>
  <inkml:trace contextRef="#ctx0" brushRef="#br0" timeOffset="181219.5542">6970 10443 0,'0'49'125,"0"-24"-125,0 0 15,0 25-15,0-26 16,0 26 0,0-25-1</inkml:trace>
  <inkml:trace contextRef="#ctx0" brushRef="#br0" timeOffset="181717.2666">7069 10542 0,'0'25'47,"0"0"-47,0 24 31,25-49-16,25 0 32,-50-25-31,0 1 0,0-26-1,0 0-15,0 26 16,-25 24 46</inkml:trace>
  <inkml:trace contextRef="#ctx0" brushRef="#br0" timeOffset="182524.6967">6375 11385 0,'0'25'93,"0"50"-77,0-26 0,0 1-1,0-25 1</inkml:trace>
  <inkml:trace contextRef="#ctx0" brushRef="#br0" timeOffset="182757.0684">6548 11385 0,'0'0'15,"0"25"32,0 0-47,0 0 16,0 49 0,0-24-16,0-25 15</inkml:trace>
  <inkml:trace contextRef="#ctx0" brushRef="#br0" timeOffset="186040.7458">10641 14089 0,'-25'0'328,"25"50"-312,-24-50-1,24 24 1,0 1 0,0 0-1,0 25 1,0-26 15,24-24 16,26 0-31,-25 0 15,-25-49-15,0 24-1,0-25 1,25 50-16,-25-49 15,0 24 1,-25 25 47</inkml:trace>
  <inkml:trace contextRef="#ctx0" brushRef="#br0" timeOffset="186536.8555">10939 14114 0,'-25'0'62,"25"49"-62,0 26 31,0-50-31,0 24 16,0-24 0,50-25 15,-26 0-16,-24-25 1,50 25-16,-50-25 16,0-24-1,0-1-15,0 1 16,-25 49 0,25-25-16,-25 25 31</inkml:trace>
  <inkml:trace contextRef="#ctx0" brushRef="#br0" timeOffset="187908.744">12328 13022 0,'-25'0'47,"25"-24"-47,-25 24 47,25-25-47,-24 25 47,-26 25-16,50 24-15,0 26-1,0-51 1,0 26 0,0-25-1,25-25 1,0 0 0,-1 0-1,1 0 1,-25-25-1,50 25 1,-50-50-16,0 26 31,-25 24-15,25-25 0,-25 25-16</inkml:trace>
  <inkml:trace contextRef="#ctx0" brushRef="#br0" timeOffset="188179.315">12576 13022 0,'0'25'62,"0"25"-46,0-1-16,0-24 15,0 0-15,0 0 16</inkml:trace>
  <inkml:trace contextRef="#ctx0" brushRef="#br0" timeOffset="189026.8239">13841 12973 0,'0'49'94,"0"1"-79,0 0 1,0-26-16,-25 26 16,25 0-1,0-1 1</inkml:trace>
  <inkml:trace contextRef="#ctx0" brushRef="#br0" timeOffset="189551.2721">14039 13047 0,'0'99'47,"0"-74"-32,0 25 1,0-25 0,25-25 30,0 0-30,-25-25 15,0-25-15,0-24 0,0 24-1,0 1 1</inkml:trace>
  <inkml:trace contextRef="#ctx0" brushRef="#br0" timeOffset="190268.0231">14808 13965 0,'0'74'31,"0"-24"-31,0-25 16,0 24 0,0 1-1,0-25 1,0 0 15</inkml:trace>
  <inkml:trace contextRef="#ctx0" brushRef="#br0" timeOffset="190568.1104">14982 14015 0,'0'24'47,"0"1"-47,0 25 31,0-1-31,0 1 16,0-25-1,-25 0 1</inkml:trace>
  <inkml:trace contextRef="#ctx0" brushRef="#br0" timeOffset="209097.4949">2282 14734 0,'-25'0'94,"0"0"-63,1 0-16,24 25 1,0 49 0,0 1-1,0-51-15,0 1 0,24 25 16,1-50-16,25 49 16,-25-49-16,24 25 15,-24-25-15,25 0 16,-1 0-1,1-25 1,-50 1 0,0-26-16,0 0 15,0 1-15,0-1 16,-25 25-16,0 25 16,-24-74-16,24 74 15,0 0-15,-25-25 16,1 25-16,24 0 31</inkml:trace>
  <inkml:trace contextRef="#ctx0" brushRef="#br0" timeOffset="209563.2695">2604 14511 0,'0'25'47,"0"-1"-47,0 51 16,50-26-16,-25 1 15,25 0-15,-26-1 16,1-24-16,25-25 16,-25 50-16,24-50 15,1 0 1,-1-50-1,-49 25-15,0 0 16,0-24-16,0-1 16,-24-24-16,-26-1 15,-24-24-15,49 50 16,-25 24-16,25 25 16,1-50-16,-26 50 15,0 25 1,50 0-1,-25 24-15,25 1 16,0 0-16</inkml:trace>
  <inkml:trace contextRef="#ctx0" brushRef="#br0" timeOffset="209914.6366">3125 14064 0,'0'0'0,"50"50"78,0-1-78,-26 51 16,26-26-16,0 1 15,-26 24-15,26-50 16,-25 1-16,24 0 15</inkml:trace>
  <inkml:trace contextRef="#ctx0" brushRef="#br0" timeOffset="210179.5378">3522 13841 0,'25'0'16,"49"50"0,-49-26-16,25 26 15,0 24-15,-1-24 0,26 24 16,-1 50-16,-24 1 15,-1-26-15,-49-25 16</inkml:trace>
  <inkml:trace contextRef="#ctx0" brushRef="#br0" timeOffset="210837.207">2580 15974 0,'0'0'0,"-25"0"0,0 0 31,50-49 63,49-1-79,50-49-15,25-25 16,74-50-16,25 25 16,-74 0-16,0 50 0,-25 25 15,-1-1-15,-24 26 16,-24-26-16,-1 1 16,-25 24-16,-24 50 15,-50-24-15,49 24 16,-73 0 31,-1 24-32,25 26-15</inkml:trace>
  <inkml:trace contextRef="#ctx0" brushRef="#br0" timeOffset="211450.7007">4018 15701 0,'0'-49'63,"50"24"-63,-25-25 16,0 50-16,24 0 15,-24 0 1,0 0-1,24 0 1,-49 75 0,50-75-16,-50 25 0,50-25 15,-1 24 1,1-24 0,-50 50-16,0-25 46,0 0-46,0-1 16,0 26-16,0 24 16</inkml:trace>
  <inkml:trace contextRef="#ctx0" brushRef="#br0" timeOffset="212030.6523">4291 15404 0,'0'0'0,"0"-25"15,-74 0-15,74-25 16,-50 26-16,25 24 16,-24-75-16,24 75 15,0-25-15,-24 25 0,24 0 16,0 0-16,0 0 15,-24 25-15,-1 74 16,50-49 0,-74 0-16,74-1 15,0 1-15,-25 24 16,25-24-16,0 0 16,0-1-16,49 26 15,1 24-15,0 0 16,49 25-1,25-25-15,0 0 0,-25-24 16,0-50-16,-24-25 16,-1 49-16,0-49 15,-24 0-15,24 0 16,-24 0-16,25-74 0,-26 24 16,-24 1-16,25-26 15,-1-49-15,-49 25 16,50 25-16,-50-1 15,0 26-15,-25-51 16,-49 26-16,24 0 16,-49-26-16,24 1 15,-49 0-15,0 49 16,0-24-16,50 74 16,-1-50-16,26 50 15,-1 50-15,-24 49 16,-1 75-16,-24 24 0</inkml:trace>
  <inkml:trace contextRef="#ctx0" brushRef="#br0" timeOffset="215748.8919">4887 17140 0,'0'-50'125,"0"26"-125,-25-1 16,25-25-16,-25 50 15,25-49-15,-50 49 16,50-25-16,-49 25 16,98 74 46,1 1-62,49 73 16,25-24-16,0 0 15,0-24-15,-49-51 0,-1 26 16,-49-50 0,-50-25 15,0 0-16,-24-25-15,-1-25 16,0-24-16,50 49 16,-49-25-16,49 1 15,0-26-15,0 1 16,0 24-16,0 1 0,0 24 16</inkml:trace>
  <inkml:trace contextRef="#ctx0" brushRef="#br0" timeOffset="216147.1263">5308 17264 0,'25'0'31,"25"-50"1,24 50-32,-24 25 15,-50 25 1,49-1-16,1 1 16,-25 24-16,-1-74 15,26 50-15,0-50 16,-26 0 15,-24 25 16,0 0-31,0 49-16,0-24 15,0-1-15,0 1 0,0-25 16</inkml:trace>
  <inkml:trace contextRef="#ctx0" brushRef="#br0" timeOffset="216356.732">5730 18207 0,'25'0'31,"-1"-50"-15,26-49-16,25 0 16,-1-25-16,-24 49 15,-1 1-15,-24 24 0,-25 1 16,50 24-16</inkml:trace>
  <inkml:trace contextRef="#ctx0" brushRef="#br0" timeOffset="255832.7507">14139 13022 0,'-25'0'109,"25"-24"-77,-25 24 46,0 0 0,25 24-31,0 1-16,-25-25-15,25 25-1,0 0 48,0 24-32,0-24-15,25-25 15,-25 25-31,50-25 31,-25 0 0,-1 0-15,26 0 15,-25 0-15,-25-25 0,25 25-1,-25-49-15,0 24 31,0 0 1,0 0-1,0-24-15,-50 24-1,25 25 1,0 0 31</inkml:trace>
  <inkml:trace contextRef="#ctx0" brushRef="#br0" timeOffset="256799.2589">15453 14089 0,'25'0'78,"-25"25"-62,25-25-1,25 0 16,-26 0-15,1 0 0,25 0-1,-25-50 1,24-49 0,1 49-1,-25 26 1,24 24-1</inkml:trace>
  <inkml:trace contextRef="#ctx0" brushRef="#br0" timeOffset="282303.1243">8186 7739 0,'0'50'391,"0"24"-376,0-49 1,0-75 93,-25 50-93</inkml:trace>
  <inkml:trace contextRef="#ctx0" brushRef="#br0" timeOffset="286110.4501">7838 6672 0</inkml:trace>
  <inkml:trace contextRef="#ctx0" brushRef="#br0" timeOffset="297506.3509">8756 6796 0,'0'-49'141,"0"24"-126,0-49-15,25 24 16,-25 25-16,49-24 15,-49 24-15,100-25 16,-100 1-16,74-26 16,-49 26-16,49-1 15,-49 0 17,-25 26 108,0-1 48,25 25-126</inkml:trace>
  <inkml:trace contextRef="#ctx0" brushRef="#br0" timeOffset="298867.3868">9203 5804 0,'-25'0'47,"25"-25"31,-25 25-63,0 0 32,-24 50 63,49 0-95,0-25-15,0-1 32,0 26-17,24-50-15,-24 25 16,25-25-1,0 25 1,25-25 0,-1 0-1,-24 0 1,0 0 15,24 0-15,-24 0 15,-25-25-15,0-25-1,0 25 1,0 1 0,0-26-1,0 25 1,-49 0 15,24 25-15,-25-49-16,1 49 31,-1 0-15</inkml:trace>
  <inkml:trace contextRef="#ctx0" brushRef="#br0" timeOffset="309349.1042">11658 7838 0,'0'-25'125,"25"-24"62,-25 74-124,0-1-48,0 1 1,25-25 31,49-49-32,-74 24-15,50 0 16,-100 25 47,25 0-48,1 0 16,24 25-15,0 0 0,24-25 15</inkml:trace>
  <inkml:trace contextRef="#ctx0" brushRef="#br0" timeOffset="314347.1606">12402 6747 0,'0'-25'187,"0"-25"-171,50 1-1,-25-1 1,24 1 0,-24 24-1,25 0 48,-25-49-32,-1 49 0</inkml:trace>
  <inkml:trace contextRef="#ctx0" brushRef="#br0" timeOffset="315154.9767">12799 5953 0,'0'50'140,"0"24"-124,0-49-16,25 25 16,-25-1-1,50-49-15,-50 25 16,24-25-1,-24 25-15,0 24 79,0 1-48</inkml:trace>
  <inkml:trace contextRef="#ctx0" brushRef="#br0" timeOffset="363828.7602">6747 9847 0,'0'-24'16,"-50"24"15,50-25-15,0 0 93,-25 25-77,25-50-17,0 26 1,0-1 15,0 0-15,0-25-1,0 26-15,0-1 16,0 0 0,0-25-1,0 1 1,0-1-1,0 1 1,0 24 0,0-25-1,0 25 17,0 1-17,0-26 1,0 25-1,0 0-15,0 1 16,0-51 0,0 25-1,0 26 1,0-1 15,0 0-15,0-25-1,0 26 1,0-1 0,0-25 15,0 1-31,0 24 31,0-25-15,0 25-1,0-24 1,0 24 0,0 0-1,0-24 1,0 24 0,0 0-1,0-25 1,0 1-1,0-26 1,0 51-16,0-1 31,50-25-15,-50 25 0,0 1 15,0-1-16,0-25 17,0 25-17,25 25 1,-25-25 0,0-24-1,0-1 1,0 25 15,0 1 78,25 24 79,24 0-188,1-50 16,0 50-1,-26 0 1,-24-25-1,25 25 1,25 0 78,-25 0-63,-1 0-31,-24-25 16,50 25-1</inkml:trace>
  <inkml:trace contextRef="#ctx0" brushRef="#br0" timeOffset="388928.7501">9475 7392 0,'0'-50'31</inkml:trace>
  <inkml:trace contextRef="#ctx0" brushRef="#br0" timeOffset="389402.501">12824 7392 0,'0'-50'15,"50"50"1</inkml:trace>
  <inkml:trace contextRef="#ctx0" brushRef="#br0" timeOffset="391569.4178">15875 7144 0,'25'0'0,"-25"-25"16</inkml:trace>
  <inkml:trace contextRef="#ctx0" brushRef="#br0" timeOffset="396004.3239">19918 6251 0,'0'-50'0,"0"25"31,0 1 0,-25 24 16,25-25-47,0-25 47,-24 50-31,24-25-1,-25 25 1,25-24 15,-50 24-31,1 0 16,49-50-1,-75 50-15,50 0 16,1 0 0,-26 0-1,0 0 1,1 0 0,24 0-16,-25 0 15,1 25 1,-1-25-1,50 49-15,-50-49 0,26 50 16,24 0-16,-50-50 16,50 24-16,-50-24 15,50 25-15,-49-25 16,49 25-16,-25-25 16,25 74-16,-25-74 15,25 50-15,-49 0 16,49-26-1,0 26 1,-25-50 0,25 50-16,0 24 15,-50-24 1,50-26 0,0 1-16,0 25 0,0-25 15,0-1-15,0 26 16,25-25-16,-25 25 15,25-50 1,-25 24-16,25-24 16,-25 50-16,49-50 15,-49 50-15,50-50 16,-50 49-16,49-49 16,-24 25-16,-25 25 15,75-50-15,-75 24 16,49 1-16,1 50 15,-50-51-15,49 1 16,-49 25-16,50-50 16,-50 25-16,74-25 15,-74 24-15,50-24 16,-25 0-16,0 0 16,24 0-16,-24 0 15,0 0-15,0 0 16,24 0-16,-24 0 15,0 0-15,25 0 16,-26 0-16,1-24 16,25 24-16,-25-50 0,-1 50 15,-24-50-15,50 50 16,-50-49-16,74 49 16,-74-25-16,25 25 15,0-25-15,25-24 16,-26-1-1,26-24 1,-50 24 0,25 0-1,-25 1 1,0 24-16,0 0 16,0-25-16,0 26 15,0-26-15,0 0 16,0 1-16,0 24 15,0 0 1,0-24 0,-50-1-1,25 0 1,25 26-16,-49-26 16,49 25-16,-75 25 15,75-49-15,-49-1 16,24 0-1,-49 26 1,49-26-16,0 50 16,-25-25-16,26 25 15,-1-49-15,-25 49 16,25 0-16,-24 0 16,-1 0-16,1 0 0,-26 74 15</inkml:trace>
  <inkml:trace contextRef="#ctx0" brushRef="#br0" timeOffset="397774.794">18604 7813 0,'24'0'203,"1"0"-187,-25-49 15,0 98 63,0-24-78,0 0-16,0 25 15,0-100 79,25 50 0,25 0-63,-50-25-31,0-24 16,-25 49 30,0 0-14,25-25 140,0-50 234</inkml:trace>
  <inkml:trace contextRef="#ctx0" brushRef="#br0" timeOffset="398510.7304">18355 6796 0,'-49'0'32,"49"-24"139,0 48-77</inkml:trace>
  <inkml:trace contextRef="#ctx0" brushRef="#br0" timeOffset="400174.7595">21530 6598 0,'0'0'0,"0"-50"46,0 26 1,0-1-31,-24 25-16,24-50 16,-50 50-1,0-25 1,26 25-1,-26 0 1,0 0 0,26 0-1,-26 0 1,50 50-16,-50-50 16,50 74-16,-49-49 15,-26 25 1,26 24-1,-1-24 1,50-25-16,-25 24 16,25 1-1,-24-25-15,24 24 16,0 1 0,0 24-1,0-49-15,0 0 16,24 99-1,-24-99-15,50 0 16,-50 24 0,25-49-16,-25 25 15,25-25 1,49 0 0,-49 0-16,0 0 15,24 25-15,-24-25 16,25 0-16,-1 0 31,-24 0-31,25 0 16,-26 0-1,1 0 1,-25-50 0,50 50-16,-50-49 15,25-1 1,-25 25-16,0-24 15,49-1-15,-49-24 16,0 24-16,0 0 16,0 1-16,-25-1 0,25 0 15,-24-24-15,24 24 16,-50 1-16,50-1 16,-25 1-16,25-1 15,0 25-15,-49 0 16</inkml:trace>
  <inkml:trace contextRef="#ctx0" brushRef="#br0" timeOffset="400467.6737">21431 6325 0,'0'0'15,"25"-25"32,25 25-47,-50-74 16,49 49-16,-49-24 15,50 49-15,-50-50 16,49 50-16,-49-50 16,50 50-16,-50-24 15,50 24-15</inkml:trace>
  <inkml:trace contextRef="#ctx0" brushRef="#br0" timeOffset="400722.7801">21853 5779 0,'25'0'31,"-25"50"-16,49 0-15,-49-25 16,0 24-16,0-24 16,0 25-16,0-1 15,0 1-15,25-50 16</inkml:trace>
  <inkml:trace contextRef="#ctx0" brushRef="#br0" timeOffset="401234.0389">21952 5655 0,'0'0'0,"-49"0"0,49-24 16,-50 24-1,50-25-15,-25 25 16,-24 0 15,-1 25-15,50-1-1,-25 26-15,25 0 16,0 24-16,0 1 16,0-1-16,0 0 15,0-24-15,0 24 16,0-24-16,0 0 15,50-1-15,-25-24 16,49-25 0,-49 0-16,24 0 15,-24 0-15,0 0 16,-25-74-16,74 49 16,-74 0-16,25-49 15,-25 24-15,50-24 16,-50-1-16,49 1 15,-49 24-15,0 0 16,0-24-16,0 24 16,0 1-16,0-1 15,-74 1-15,49-26 16,-49 50-16,-50 25 16</inkml:trace>
  <inkml:trace contextRef="#ctx0" brushRef="#br0" timeOffset="436857.2274">28649 5135 0,'-24'0'109,"-1"0"94,25-25-93,-25 25 780,25-25-874,-50 25 0,50-25 46,25 50 16,-25 25-78,50-1 0,-50 1 16,49-1-16,-49 1 15,75 24-15,-75-49 16,25 0-16,-25 25 16,24-50-1,-24 24 1,50-24 0,-50-24 93,0-1-109</inkml:trace>
  <inkml:trace contextRef="#ctx0" brushRef="#br0" timeOffset="438078.3939">29046 4961 0,'-25'-50'47,"25"26"-16,-24 24-31,24-25 16,-25 25-1,25-25 16,-25 25-15,25 50 47,0-1-48,0-24 1,0 25-16,0-26 0,0 1 15,0 25-15,0-25 16,25-1 0,49 51-16,-24-50 15,-25-25 1,24 0-16,-24 49 16,25-49-1,-1 0 1,-49-25-16,50 25 15,-50-24-15,0-1 16,25-25-16,-25 25 0,0 1 16,0-26-1,0 25-15,-50 25 32,25 0-17,-24 25 1,-1 25-16,25-1 15,25 1-15,-49 24 16,49-49-16,0 0 16,0 0-1</inkml:trace>
  <inkml:trace contextRef="#ctx0" brushRef="#br0" timeOffset="439218.6696">29394 4762 0,'24'0'15,"51"0"1,-50 0-16,-1 0 16,51 0-16,-26 0 15,1 0-15,-25 0 16,24 50-16,-24-50 15,0 0-15,-25 25 16,50-25-16,-1 25 16</inkml:trace>
  <inkml:trace contextRef="#ctx0" brushRef="#br0" timeOffset="439422.2913">29741 4589 0,'0'0'16,"-25"0"15,25 49-15,0 26-1,0 24-15,0 25 16,-74 0-16,74-25 15,-75-24-15,75-26 16</inkml:trace>
  <inkml:trace contextRef="#ctx0" brushRef="#br0" timeOffset="440224.4395">30014 4291 0,'0'25'32,"0"25"-17,24 24-15,-24 0 16,50-24-16,-50-25 16,25 24-16,0-49 15,-25 25 1,24-25-16,26 0 15,0-49 1,-50 24-16,49-25 16,-49 25-16,0-24 15,0-1 1,25 75 46,-25 25-62,25-1 16,-25 26-16,50-26 16,-50 1-16,49 24 15,-49-24-15,50 0 0,-50-1 16</inkml:trace>
  <inkml:trace contextRef="#ctx0" brushRef="#br0" timeOffset="440988.9078">28873 6176 0,'49'0'47,"-24"-24"-47,25-26 15,49-24-15,25-26 16,-25 1-16,25 25 16,25-26-16,0-24 15,0 25-15,-25 25 16,0-25-16,0-1 16,-25 26-16,0 24 0,-49 26 15,-25 24 1,24-50-16,-24 50 15</inkml:trace>
  <inkml:trace contextRef="#ctx0" brushRef="#br0" timeOffset="452310.6055">17338 15354 0,'-24'0'234,"-26"0"-218,25 0 0,0 0-1,25 25 17,0 0-17,0 49 1,0-24-16,25-50 15,-25 25 1,25-25-16,25 0 16,-26 0-1,1 0-15,50 0 16,-51 0 0,26 0-16,-25 0 15,25 0 1,-1 0-1,-49 49-15,50 1 16,-50-25-16,0-1 16,0 51-1,0-26 1,-25-49-16,25 50 0,-25-50 16,0 0-1,-24-50 1,49 26-16,-25-1 15,25-50-15,0 26 16,0-1-16,-50 1 16,50-26-16,0 1 15,-25 24-15,25 0 16,-24 1-16,-26 24 16,25 25-1,0 0 1,-24 50-1,49-1 1</inkml:trace>
  <inkml:trace contextRef="#ctx0" brushRef="#br0" timeOffset="452602.4917">17686 15131 0,'49'0'16,"1"0"0,24 49-16,1-24 15,-1 25-15,75 24 16,0 1-16,-50-26 15,0-24-15,-49-25 16,0 50-16,-26-50 16,26 0-1</inkml:trace>
  <inkml:trace contextRef="#ctx0" brushRef="#br0" timeOffset="452834.8241">18231 15106 0,'0'0'0,"0"25"16,0 0-1,-49-1-15,49 26 16,0 0-16,0 24 15,0 1-15,0 24 16,0 0-16,25-49 16,-25-1-16,74 26 15,-74-51-15</inkml:trace>
  <inkml:trace contextRef="#ctx0" brushRef="#br0" timeOffset="453218.535">18455 14932 0,'0'0'16,"24"0"-16,51 0 15,-25 50 1,-26 24 0,-24 26-16,50 24 0,-50-50 15,0-49-15,25-25 16,49 0 15,-74-50-31,75 1 16,-75-1-16,49 0 15,-49 26-15,25 24 16</inkml:trace>
  <inkml:trace contextRef="#ctx0" brushRef="#br0" timeOffset="453966.6006">17760 16520 0,'-25'0'0,"75"0"62,0 0-46,24 0-16,0-74 0,26 24 16,-26 25-16,50-49 15,0-1-15,25 1 16,-25-1-16,0 26 15,-25 24-15,-24-25 16,-1 1-16,-49 49 16,0-25-16,24 25 15,-49-25 1,25 25 0,0 0 187</inkml:trace>
  <inkml:trace contextRef="#ctx0" brushRef="#br0" timeOffset="456584.6108">19397 14808 0,'0'-24'125,"25"24"-110,-25-50-15,50 25 16,-26-24 0,1 49-16</inkml:trace>
  <inkml:trace contextRef="#ctx0" brushRef="#br0" timeOffset="456726.9419">19521 15032 0,'50'0'47,"-50"-25"-32,50-50-15,-50 26 16,74-1-16</inkml:trace>
  <inkml:trace contextRef="#ctx0" brushRef="#br0" timeOffset="457095.0638">19918 14337 0,'50'75'78,"-50"-1"-78,49 0 15,-49 1-15,50-26 16,-50 1-16,50-25 16,-26 24-1,26-49 1</inkml:trace>
  <inkml:trace contextRef="#ctx0" brushRef="#br0" timeOffset="457514.2216">20216 14064 0,'0'0'0,"0"50"15,0 24 1,0-24-16,74 49 16,-49-24-16,25-1 0,-26 0 15,26-49 1,-25-25-16,-25 25 0,49-25 16,-24 0-1,25 0 1,-50-25-16,0-24 15,0 24-15,0 0 16,0 0-16,0-24 16,-50 49-1,25 0 1,-24 49 0,49-24-16,-75 0 15,75 24-15,-24-24 16</inkml:trace>
  <inkml:trace contextRef="#ctx0" brushRef="#br0" timeOffset="460642.52">17810 16892 0,'25'0'47,"-1"50"-32,26-26 1,-50 1 0,25 25-16,-25-25 15,49 24-15,-49-24 16,25 25 0,-25-26-1</inkml:trace>
  <inkml:trace contextRef="#ctx0" brushRef="#br0" timeOffset="461205.2561">18058 16694 0,'-25'0'0,"25"24"47,0 1-47,0 50 15,0-1 1,25-49-16,-25 0 16,49 24-16,-49-24 15,25 0-15,25 24 16,-25-49 15,-25-24 0,0-26-15,0 25 0,-25 25-1,-25 0 16,50 25-15,-25-25-16,25 50 16</inkml:trace>
  <inkml:trace contextRef="#ctx0" brushRef="#br0" timeOffset="461715.5291">18256 16545 0,'75'0'47,"-26"0"-31,-24 0-16,25 25 15,-1-25-15,1 49 16,0-49-16,-26 25 0,51-25 15,-75 50 1,25-50 0</inkml:trace>
  <inkml:trace contextRef="#ctx0" brushRef="#br0" timeOffset="461880.1954">18579 16396 0,'0'50'16,"0"-1"-1,0 26-15,0-26 16,-50 1-16,50-25 0,0 24 16,0-24-1</inkml:trace>
  <inkml:trace contextRef="#ctx0" brushRef="#br0" timeOffset="462524.8126">18802 16247 0,'0'-25'32,"25"25"-17,49 25 1,-74 25 0,25-26-16,-25 1 15,0 25-15,0-25 16,0 0-1,25-25 1,24 0 0,1 0-1,-25-25-15,49-25 16,-49 50 0,0-74-16,24 74 15,-49-50-15,50 50 16,-50-25-16</inkml:trace>
  <inkml:trace contextRef="#ctx0" brushRef="#br0" timeOffset="463081.2563">19496 15900 0,'25'0'31,"25"0"-15,-50-25 0,50 25-16,-50-50 15,74 50-15,-74-49 16,50 24-16,-26-49 15,-24 98 32,0 26-47,0 0 0,-49-1 16,49-24-16,0 0 16,0 24-1,25-73 32,-25-26-31,24 0-16,-24 1 15</inkml:trace>
  <inkml:trace contextRef="#ctx0" brushRef="#br0" timeOffset="465268.2442">20315 15280 0,'0'-25'125,"50"25"-125,-50-50 15,49 50-15,-49-25 16,50 25 0,-25 0-1,-25 25-15,0 50 16,0-51-16,0 1 16,0 0 15,24-25-16,26 0 1,24 0 0,-74 50-1,25-50-15,-25 25 0,0-1 16,0 1-16,-25 25 16,1-1-1,-1-49 1</inkml:trace>
  <inkml:trace contextRef="#ctx0" brushRef="#br0" timeOffset="465546.8021">20513 14883 0,'100'0'15,"-76"25"-15,1-25 16,-25 49-16,75-24 16,-75 25-16,0-26 15,25-24-15,-1 0 32,26-49-17,-50 24 1,25 0-16,0-24 15,24 24 1</inkml:trace>
  <inkml:trace contextRef="#ctx0" brushRef="#br0" timeOffset="466176.244">19695 16942 0,'25'0'16,"24"0"-16,-24-25 16,25-25-16,24 25 15,1-49-15,24 0 16,50-26-16,24-24 15,-24 25-15,0 25 16,-50-1-16,0 26 16,-24-26-16,-1 50 15,25-49-15,-49 49 16,0-24-16,24 24 16,-24-25-16,-26 25 15,26 25-15,-25-74 16,0 74-1</inkml:trace>
  <inkml:trace contextRef="#ctx0" brushRef="#br0" timeOffset="486270.8188">11385 15354 0,'0'50'172,"50"-50"-172,-50 49 16,50-24-16,-26 25 16,26-25-16,-50-1 15,50-24-15,-50 50 16,24-50-16,1 0 15,50 0 1,-26-50 0,-49 26-16,25-26 15,-25 25-15,74-24 16,-24-1 0,0 0-1,-1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04:53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26888 9699 0,'25'0'0,"-50"0"0,124 0 0,-74 0 15,0 0-15</inkml:trace>
  <inkml:trace contextRef="#ctx0" brushRef="#br0" timeOffset="2154.8147">27360 2555 0,'0'-50'47,"0"1"-16,0-1-31,0 0 16,0 1-1,0-1 1,0 25 15,-25 25 1,25-24-32,-50 24 93,1 0-77,49 24 0,-25-24-16,25 25 15,0 0-15,-25-25 16,25 74-16,0-49 15,0 0-15,0 0 16,0 24-16,0-24 16,0 0-16,0 25 15,0-1-15,0 1 16,0 0-16,0-26 16,0 26-16,0-25 31,25-25-31,24 0 31,1 0-15,-25 0-1,0 0 1,24-50 0,-49 25-1,25 25 1,-25-74-16,50 24 15,-50 25-15,24 25 16,-24-49-16,25-1 16,-25 1-1,0-26 1,0 50-16,0-74 16,-49 74-1,-26-74 1,50 74-1</inkml:trace>
  <inkml:trace contextRef="#ctx0" brushRef="#br0" timeOffset="2438.3186">28178 2307 0,'50'-25'63,"-1"0"-48,26 25-15,-1-74 16,50 49-16,-25 25 16,1-99-16,-1 99 15,0-75-15,25 75 16,-49 0-16,-51-24 0</inkml:trace>
  <inkml:trace contextRef="#ctx0" brushRef="#br0" timeOffset="3098.2369">29939 1662 0,'0'-25'16,"0"-25"-1,0 1-15,0 24 16,0 0-16,0 0 15,0-24-15,0 24 16,0 0-16,-25-24 16,-24-1-1,-26 50-15,51 0 16,-26 25-16,50 0 16,-25 24-16,25 1 15,0-1-15,0-24 16,0 25-16,0-25 15,25-25 1,49 0 0,-24-50-1,-25 25 1,-25 0-16,49-24 0,-24-26 31,-25 51-31,50 24 47,-25 0-31,-25 74-1,24-24-15,-24 24 16,0 0-16,0 26 16,0 49-16,0-25 15,0 24-15,0-73 16</inkml:trace>
  <inkml:trace contextRef="#ctx0" brushRef="#br0" timeOffset="3804.2639">27260 3795 0,'0'0'0,"50"0"16,0-49-16,-1 49 15,1-50-15,24 0 0,25 1 16,25-26-16,-24 1 16,24 24-16,25-24 15,24-1-15,1 1 16,24-25-16,546-273 31,-496 248-31,-49 24 16,-26 26-16,1 0 15,-25-1-15,0-24 16,-25 25-16,0 24 0,0 0 16,-25-24-1,-25 74-15,-24-50 0,0 50 16,-100 0 46,0 50-62,1-50 16</inkml:trace>
  <inkml:trace contextRef="#ctx0" brushRef="#br0" timeOffset="8344.6004">29195 3299 0,'0'25'31,"50"24"31,-1 51-46,-49-76 0,25 1-16,-25 25 15,50-25-15,-50-1 16,74 26-16,-74-25 0,25 25 16,-25-26-16,0 1 15</inkml:trace>
  <inkml:trace contextRef="#ctx0" brushRef="#br0" timeOffset="8630.7177">29220 3721 0,'25'0'32,"24"25"-32,26 24 15,-50-49 1,24 50-16,-24-50 16,0 0-16,49 0 15,-24-25 1,-25 0-16,24-49 15,-24-26-15,-25 26 16</inkml:trace>
  <inkml:trace contextRef="#ctx0" brushRef="#br0" timeOffset="8728.6931">29766 3473 0,'0'0'0,"0"49"47,0 26-47,0-1 0,0 25 15,-25 25-15,25-24 16</inkml:trace>
  <inkml:trace contextRef="#ctx0" brushRef="#br0" timeOffset="9238.4598">29418 4390 0,'0'25'63,"25"0"-48,-25 25-15,50-1 16,-50 1-16,25-1 16,-25 1-16,49 0 15,-49-26-15,25-24 16,-25 50-16,25-50 15</inkml:trace>
  <inkml:trace contextRef="#ctx0" brushRef="#br0" timeOffset="9988.4503">29865 4390 0,'0'-24'31</inkml:trace>
  <inkml:trace contextRef="#ctx0" brushRef="#br0" timeOffset="10615.7114">29418 4514 0,'0'-24'16,"0"-1"-1,0-25 1,-49 50 31,49 50-16,0 24-15,-25 25-1,25-24-15,-50-1 0,50 1 16,-24-1-16,24-24 16,-50-25-16,25 49 15,25-148 48,50 24-48,-25 0-15,24 1 16,-24 49-16,25-50 0,-1 50 16,-24-25-1,0 25-15,24 0 16,-24-49-16</inkml:trace>
  <inkml:trace contextRef="#ctx0" brushRef="#br0" timeOffset="11226.8369">29741 4093 0,'25'0'0,"-25"25"16,24-1-1,-24 1-15,50 25 16,-50 24-16,25 1 16,-25-26-16,49 1 15,-49-25-15,25 24 16,25-98 62,-50 24-78,49-25 16,-49 25-16,50 25 15,-50-49-15,50 49 16,-50-25-16,49 25 16,1 0-1,-50 50 16,0-1-31,0-24 16,0 25-16,-50-26 16,25-24-16,25 50 15,-49-50-15,49 74 16,-25-74-16,25-49 47</inkml:trace>
  <inkml:trace contextRef="#ctx0" brushRef="#br0" timeOffset="11638.267">30237 4415 0,'25'0'16,"24"0"0,-24-25 15,-25 1-16,0-26 1,25 50-16,-25-74 16,0 49-16,0-25 15,0 25-15,0-24 16,0 24-16,0 0 16,50 25 30,-50 75-46,24-26 16,-24-24-16,50 0 16,24 24-1,-49-49 1,0-24 0,-25-1-16,0-25 15,50 1-15,-50-1 16,0 0-16,0-24 15,0 24-15,-25 26 16,25-1-16</inkml:trace>
  <inkml:trace contextRef="#ctx0" brushRef="#br0" timeOffset="12132.6768">30411 3522 0,'0'0'15,"0"50"17,0 24-17,24-49-15,1 25 16,25-1-16,-25 26 16,24-26-16,-49-24 15,50 25-15,-50-25 0,25-25 16,-25 24-1,24-24-15,26 50 16,-50-75 47,0 0-63,25 1 15,-25-26-15,0 25 16,49 0-16,-49-24 15,25 49-15,-25-50 16,50 50-16,-1 0 16,1 0-1,0 0 1,-50 25-16,24-25 16,-24 50-16,0-26 15,0 1-15,0 25 16,0-25-16,0-1 15,0 1-15,-24-25 16</inkml:trace>
  <inkml:trace contextRef="#ctx0" brushRef="#br0" timeOffset="12292.5868">30758 3770 0,'0'0'0,"25"-99"0,-1 49 15,26 1 1,-25 49-16,24-50 16,1 50-16</inkml:trace>
  <inkml:trace contextRef="#ctx0" brushRef="#br0" timeOffset="12475.6864">30485 3820 0,'0'0'0,"0"25"31</inkml:trace>
  <inkml:trace contextRef="#ctx0" brushRef="#br0" timeOffset="13220.3266">30212 4018 0</inkml:trace>
  <inkml:trace contextRef="#ctx0" brushRef="#br0" timeOffset="14091.4123">29567 4787 0,'-25'0'62,"50"25"1,-25 0-63,75 25 16,-51 24-16,26-24 0,-25-1 15,24-24-15,-24 49 16,-25-49-1,25-25 1,-25 25 0,50-25 31,-50 50-47</inkml:trace>
  <inkml:trace contextRef="#ctx0" brushRef="#br0" timeOffset="14816.7854">29542 5730 0,'25'0'63,"0"-50"-63,25 1 15,24-51-15,25 26 16,0-25-16,25 0 16,0-25-16,25 0 15,0 24-15,0 1 16,-25 25-16,25-1 16,-25 1-16,-50 24 0,-24 1 15,24-1-15,-49 25 16,0-24-16,25 49 15,-50-25-15,49 25 16,-49 49 31,0 26-47,0-26 16</inkml:trace>
  <inkml:trace contextRef="#ctx0" brushRef="#br0" timeOffset="15911.9391">30311 6251 0,'0'-25'0,"-24"25"47,24 25 15,0 24-62,0 26 16,24-1-16,-24 25 15,50 25-15,-50 0 16,74 50-16,-24 49 16,0-49-16,-1 0 15,-49-26-15,75 1 16,-75-25-16,49-24 15,-49-26-15,0 0 16,0 1-16,0-1 16,25-24-16,-25-1 15,0-24-15,0 0 16,0 0-16,50 49 0,-50-24 16,0-25-16,24-1 15,-24 26-15,0-25 16,0 0 31</inkml:trace>
  <inkml:trace contextRef="#ctx0" brushRef="#br0" timeOffset="17075.1485">30336 6350 0,'0'-50'31,"-25"26"16,25-1-16,-49 25-15,49-50 46,25 50-62,-25-25 16,49 25-16,-24-49 16,0 49-16,24-50 15,1 1-15,0 24 16,24-25-16,-24 1 0,-26-1 15,26 50-15,-25-50 16,0 50-16,49-49 16,-49 49-16,0-50 15,24 50-15,-24-25 16,0 25-16,24-25 16,-24 25-16,25-49 15,-25 49-15,24-25 16,-24 25-1,25 0 1,-50-50 0,49 50-16,1-24 15,-25 24 1,-25-25 0,49 25-16,-49 49 125,-49-24-125</inkml:trace>
  <inkml:trace contextRef="#ctx0" brushRef="#br0" timeOffset="21904.8884">4762 9723 0,'25'0'125,"0"0"-94,-25 50-15,0-25 93,0 24-93,-50 1-16,50-25 15,-49 24-15,49 1 16,-25 25-16,25-26 16,-50 1-16,50-1 15,-24 1-15,24 24 16,0-24-16,0 0 16,0-1-16,-50 26 15,50-1-15,0 0 0,0 1 16,0-26-1,0 1-15,0 24 0,-25-49 16,25 0-16,0 25 16,0 24-1,0-24-15,0-1 16,0 1-16,0 0 16,0-1-16,0 1 0,-49-25 15,49-1-15,0 26 16,0-25-16,0 24 15,0-24-15,0 0 16,0 25-16,0-26 16,0 1-16,0 25 15,0-25-15,24-1 16,-24 26-16,0-25 0,0 0 16,0-1-16,0 26 15,25-25-15,-25 24 16,25-49-1,-25 50-15,0 25 16,50-75 0,-50 24-16,24 1 15,1 25 1,-25-1 0,50-49-16,-50 50 15,25-50-15,-25 50 16,24-26-16,-24 26 31,50-50-31,-50 25 16,25-25-1,0 25 1,24-25 0,-24 49-1,0-49 16,25 0-15,-26 0 0,1 0-1,25 0 1,-25 0 0,-1 0-16,26 0 15,-50-49 1,50 49-16,-50-25 15,24 25-15,-24-50 16,25 50-16,-25-49 16,50-26-1,-50 1-15,25 49 16,-25 0-16,0-24 16,49 24-16,-49 0 15,0-25-15,25 25 0,-25 1 16,0-26-1,25-24-15,-25 24 0,0 25 16,49 25-16,-49-49 16,0 24-16,25-50 15,-25 51 1,0-1-16,0-25 16,0-24-16,50 24 15,-50 1-15,0-1 16,0 25-16,0-24 15,0 24-15,0-25 16,0 25 0,0-24-16,0 24 15,0-25-15,0 1 16,0-1-16,0 0 0,0 26 16,0-1-16,0 0 15,0-25-15,-25 1 16,25 24-1,0 0-15,0-24 16,0 24-16,0-25 16,0 25-16,-25-24 15,25 24-15,0-25 16,-49 1 0,49 24 15,-25 0-31,25-49 15,-25 74 1,25-50-16,-50 25 16,26-24 15,-1 49-15,-25-25-1,25 25 1,25-25-1,-24 25-15,-26-49 16,25 49 0,25-25-1,-25 25-15,-24 0 32,24 0-1,0 0-16,-24 0 1,24 0 0,0 0-1,0 0 17,-24 0-17,24 0 48,25-25-63,-25 25 62,25-25-31,-50 25-15,25-50 15,1 50-15,24-24 0,0-1 62</inkml:trace>
  <inkml:trace contextRef="#ctx0" brushRef="#br0" timeOffset="31091.9243">27980 2232 0,'0'0'0,"-75"0"0,26 0 0,24 0 16,-25 0-1,25 0 1,1 0 0,-1 0-16,-25-24 15,1 24-15</inkml:trace>
  <inkml:trace contextRef="#ctx0" brushRef="#br0" timeOffset="32682.7339">26938 1786 0,'-25'0'62,"25"25"-31,0 0-15,-50-25 0,50 49-1,-24-49 1,48 0 78,1 0-79,25 0-15,-1-25 0,1 25 16,25-49-1,24-1-15,0 1 0,50-26 16,0 1-16,24-26 16,50 1-16,-24 0 15,24 0-15,-24-25 16,49 25-16,-75-1 16,1 1-16,49 25 15,-49-25-15,-1 24 16,1 25-16,-25 1 15,-50 24-15,-24 25 16,24-74-16,-50 74 16,1-50-16,24 0 15,-24 50 1,-25 25 140,24 50-140,1-1-16,24 50 0,1-49 15,-1 49-15,25 24 16,25 1-16,-49-25 16,24 0-16,-24-25 15,-1 1-15,-24-51 16,-26 1-16,-24-1 16,75-49-16,-75 25 15,0 0 48,-25-25-48,0 0 1,-49 0-16</inkml:trace>
  <inkml:trace contextRef="#ctx0" brushRef="#br0" timeOffset="33505.793">26888 1836 0,'-25'0'0,"1"0"32,-1 49 93,25 26-110,0 49-15,25 49 16,24 26-16,26-1 15,-1-24-15,-24-1 16,-1 1-16,1 0 16,-50-50-16,74 0 15,-74-50-15,0-49 0,0 0 16</inkml:trace>
  <inkml:trace contextRef="#ctx0" brushRef="#br0" timeOffset="35979.8679">29592 9798 0,'-25'0'15,"0"0"17,-24 0-1,98 49 47,1 51-62,0-26-16,-26-24 15,26-1-15,-50-24 16,50 25-16,-26-50 31,-24-25-15</inkml:trace>
  <inkml:trace contextRef="#ctx0" brushRef="#br0" timeOffset="36438.2149">29666 9575 0,'0'0'0,"0"74"16,0-24-16,50-1 16,-25 1-16,24-1 15,-24-24-15,0-25 16,-25 25-16,74-25 15,-24 0 1,0 0 0,-26 0-1,-24-50-15,50 1 16,-50-1 0,0 25-16,0 1 15,0-26-15,-50 25 0,26 0 16,-1-24-1,-25 49-15,50-50 0,-49 50 16,-1 0 0,50-25-16,-25 25 15</inkml:trace>
  <inkml:trace contextRef="#ctx0" brushRef="#br0" timeOffset="36902.9575">30336 9376 0,'50'0'47,"-25"0"-47,-1 0 16,26 0-16,-25 0 15,24 0-15,1-74 16,-25 49-16,24-25 15,26 26-15,-50 24 16,24-50-16,-24 50 16</inkml:trace>
  <inkml:trace contextRef="#ctx0" brushRef="#br0" timeOffset="37188.1226">30882 8855 0,'25'0'31,"-25"50"-31,74-25 0,-24 24 16,-26 1-16,26-25 16,-25 24-16,24-49 15,-24 75-15,25-26 16</inkml:trace>
  <inkml:trace contextRef="#ctx0" brushRef="#br0" timeOffset="37704.8281">31279 8657 0,'-75'0'0,"50"0"31,1 0-15,24 25-1,0 49 1,0-24-16,0-26 15,0 1-15,24 25 16,26-25-16,0-25 16,-1 0-1,1 0 1,0 0 0,-1 0-1,1 0 1,-25 49-1,24 26 1,-49-50 0,0-1-16,25-24 15,-25 75-15,0-26 16,-25-49 0</inkml:trace>
  <inkml:trace contextRef="#ctx0" brushRef="#br0" timeOffset="37922.6251">30981 8260 0,'-50'0'16,"50"-25"15,25 0-15,-25-24-1,25 24-15,-25-25 0,50 1 16,-50 24-16,74-25 16,-24 25-1</inkml:trace>
  <inkml:trace contextRef="#ctx0" brushRef="#br0" timeOffset="38740.2579">29766 10592 0,'0'0'0,"0"74"15,0-49 1,24-25 15,1 0-15,25-25-16,-1 0 0,1-24 15,49-51-15,25 1 16,25-25-16,0 0 16,-25 0-16,0-25 15,25 0-15,0-24 16,24 24-16,-49 0 16,0 0-16,0 0 15,0 25-15,-49 25 16,24 50-16,-25-1 15,1 0-15,24 26 0,-49-26 16,-26 50-16,26-50 16,-25 50-1,-25-24 48</inkml:trace>
  <inkml:trace contextRef="#ctx0" brushRef="#br0" timeOffset="43105.122">2853 11088 0,'0'0'0,"0"-25"0,-50 25 16,25 0 31,50 0 31,25 0-78,-1 0 15,26 0-15,24 0 16,25 25-16,-25-25 16,25 0-16,25 0 0,0 49 15,-75-49-15,1 0 16,-1 0-16,0 0 16,-24 0-16,0 0 15,-26 0-15,26 0 16,-25 0-1</inkml:trace>
  <inkml:trace contextRef="#ctx0" brushRef="#br0" timeOffset="43366.0552">4118 10988 0,'0'0'0,"-50"-49"16,0-1 0,50 25-1,-24 25 1,48 0-1,26 25 1,0 50-16,-1-26 16,26-24-16,-51 25 15,1-50-15,-25 49 0,50-49 16,-50 25-16,0 25 16,-25 24-1,0-24-15,-24 24 16,-26 25-16,1-49 15</inkml:trace>
  <inkml:trace contextRef="#ctx0" brushRef="#br0" timeOffset="43897.5313">2034 12179 0,'0'0'15,"0"-25"-15,50 25 78,-50 25-78,49 25 16,-49-1-16,75 1 16,-75 0-16,49-50 15,-49 49-15,50-49 16,-50 25-1,25-25-15,-25 25 16</inkml:trace>
  <inkml:trace contextRef="#ctx0" brushRef="#br0" timeOffset="44484.2176">2009 12278 0,'0'0'0,"0"-24"16,-49-26-1,49-25 1,0 51 0,24-1-16,-24-25 15,50 50-15,-50-25 16,74 25-16,-49 0 15,-25 50 1,0 0-16,50-1 0,-50-24 16,0 25-16,0-25 31,25-25-15,24 0-1,-24 0 1,25 0-16,-1 0 15,-24 24-15,0-24 16,24 75-16,-49-50 16,25-1-16,-25 26 0,0-25 15,0 0-15,0-1 16,0 26-16,0-25 16,0-50 15,0-25-31</inkml:trace>
  <inkml:trace contextRef="#ctx0" brushRef="#br0" timeOffset="44890.1098">2629 11956 0,'0'0'0,"0"-50"15,25 50-15,-25-49 16,0 24 0,0-25-1,0 100 48,-25-50-63,25 49 15,-49-24-15,49 0 16,0 25-16,-25-26 16,25 1-16,0 25 0,0-1 15,74-24 1,-24-25 15,0 0-31,-26 0 0,1 0 16,0 0-16,49 0 15,-24-49-15,0-1 16,-50-24-16</inkml:trace>
  <inkml:trace contextRef="#ctx0" brushRef="#br0" timeOffset="45218.0903">2952 11633 0,'0'0'0,"0"-24"0,0 48 46,49 1-30,26 25 0,-75-1-16,49-24 0,-49 0 15,50-25 1,-50 74-16,25-74 0,-25 25 16</inkml:trace>
  <inkml:trace contextRef="#ctx0" brushRef="#br0" timeOffset="45519.9403">2902 11485 0,'0'0'0,"25"-50"15,0 50-15,0-25 0,24 25 16,-24 0-16,0 0 16,24 0-16,26 25 15,-26 25-15,1-26 16,0 26-16,-1-25 16,-24 0-16,-25 24 15,0 1 1,0-1-1,0-24-15,0 25 16,0-1-16</inkml:trace>
  <inkml:trace contextRef="#ctx0" brushRef="#br0" timeOffset="45992.0881">2431 13122 0,'-25'0'15,"50"0"-15,-25-50 47,74-24-47,25-50 16,26 0-16,23-75 15,1 26-15,25-1 16,-50 50-16,-25 25 16,25 24-16,-25 1 0,-49 49 15,-25 25-15,-25-25 16,25 25-16,-25 50 47,0-1-47,-50-49 15</inkml:trace>
  <inkml:trace contextRef="#ctx0" brushRef="#br0" timeOffset="49537.9526">2952 9823 0,'0'-25'15,"-25"-25"32,0 25 0,-24 25-31,24 0-1,0 0 1,0 0 15,25 50 16,0 0-47,0-26 16,0 1-16,0 25 0,0-1 15,0 1-15,0-25 16,50 25-16,24-26 16,-49-24-1,25 0 1,-26 0-1,26 0 1,-25 0 0,-25-49-16,25-1 15,-25 25 1,0-24 0,-25 49-16,0-50 15,-25 50-15,26-74 16,-1 74-1,-25-25-15,25 25 16</inkml:trace>
  <inkml:trace contextRef="#ctx0" brushRef="#br0" timeOffset="49739.6887">3125 9823 0,'25'0'32,"25"0"-17,-1 0 1,-24 0 0,25 0-16,-25-75 15,24 75-15,1-25 16,24 25-16,-74-24 15</inkml:trace>
  <inkml:trace contextRef="#ctx0" brushRef="#br0" timeOffset="50264.4985">3746 9500 0,'0'-25'16,"0"1"0,-25 24-1,-25 0 1,25 0-1,0 0 1,25 24-16,-49 26 16,49-25-16,0 24 15,0 1 1,49-50 15,-49-25-31,50 25 16,-50-74-16,25 49 15,25-49 1,-50 24 0,24 50-16,1 0 47,50 50-32,-75-1-15,49 26 16,-49-1-16,75 25 15,-75-24-15,49-1 16,-49-49-16</inkml:trace>
  <inkml:trace contextRef="#ctx0" brushRef="#br0" timeOffset="50692.1252">3051 10840 0,'25'-25'0,"24"-25"15,1 25 1,0-49-16,49 0 0,0-50 16,0 0-16,25 24 15,-49 51-15,-1-1 16,1 50-16,-1-25 15,-49 25-15,0 0 16,-1 0 0,26 0-1,-50 25 1,0 25-16,0-25 16</inkml:trace>
  <inkml:trace contextRef="#ctx0" brushRef="#br0" timeOffset="123111.2454">0 12650 0,'0'0'0,"0"-49"141,25-26-126,24-24-15,-24 25 16,25-1-16,-50 1 16,49-50-1,26 99-15,-75-25 16,25 50 0,-1 25 46,26-25-46,24 0-1,1 0-15,24-49 16,25-26-16,0 1 16,-25 49-16,-49 25 15,24-50-15,-49 50 16,-25 50 15,0 24-31,0-24 16,0-25-16,0 24 15,25-49-15,25 50 16,24-50-16,25 0 16,50 0-16,0 0 15,0 0-15,24-74 16,1 24-16,-50 25 15,-74 25-15,-26-49 16,26 49 0,-25 24 62</inkml:trace>
  <inkml:trace contextRef="#ctx0" brushRef="#br0" timeOffset="151858.3869">10641 10319 0,'25'0'31,"25"49"0,-26-24-15,26-25 0,24 0-1,-24 0 1,24-99-16,75 25 16,-25-1-16,0 26 15,-24-1-15,-26 50 16,-24-50-16</inkml:trace>
  <inkml:trace contextRef="#ctx0" brushRef="#br0" timeOffset="153538.0138">10567 11261 0,'25'0'109,"-1"0"-78,26 25-31,0-25 16,-26 50-16,26-50 16,-25 0-16,49 0 15,-24 0-15,-1-25 16,1-25-16,24 1 15,26-26-15,-51 26 16,26-1-16,-26 50 16,-24-50-16,0 50 15</inkml:trace>
  <inkml:trace contextRef="#ctx0" brushRef="#br0" timeOffset="155291.7059">10790 11857 0,'-50'0'78,"75"24"16,-25 26-94,50-50 15,-50 25 1,25-25-16,-25 49 0,49-49 16,1 0-16,-25 0 15,24 0-15,1-74 16,49 49-16,-24-49 16,24-1-16,-25 26 15,25-26-15,-24 26 16,24-26-16,-49 51 15,-1 24-15,-24-75 16,49 75 0,-49 0-1</inkml:trace>
  <inkml:trace contextRef="#ctx0" brushRef="#br0" timeOffset="186828.0087">21158 13072 0,'-49'0'141</inkml:trace>
  <inkml:trace contextRef="#ctx0" brushRef="#br0" timeOffset="201017.3789">19571 12824 0,'0'-25'234,"-25"25"-203,50 0 63,0 0-78,24 0-1,1 0 1,0-25-16,-26 25 0,1 0 15,25 0 1,-1 0 0,26 0-1,-26 0 1,1 0 0,0 0-1,-1 0 1,1 0-1,-1 0 1,1 0 0,0 0-1,-26 0-15,1 0 32,-25-49-32,50 49 0,-1 0 15,-24 0 1,25 0-1,-50-25 1,25 25-16,24 0 16,-24 0-1,25 0 1,-25 0 0,24 0-1,-24 0 1,0 0-1,24 0 1,26-25 0,-26 25-1,1 0 1,0 0 0,-26 0-1,26 0 1,-25 0 15,0 0-15,-1 0-16,26 0 31,-25 0 0,-25 25-31,25-25 16,-25 25-1,49-25 1,-49 49-16,25 1 16,-25 24-1,0-49 1,0 25-16,25-25 16,-25-1-16,0 26 15,0 24 1,0-49-1,0 25 1,0-25-16,0 24 16,0 1-16,0-25 15,0 0-15,0-1 16,0 26-16,0-25 16,0 0-1,0 24 1,0-24 15,0 0-15,0 0-1,0 49-15,0-24 16,0-1 0,0 1-1,0-25 1,0 24-1,0-24 17,0 0-17,0 24 1,0 1-16,0-25 16,0 0-1,0-1 1,0 26-1,0-25 1,0 0 0,0-1-1,0 26 1,0-25 15,0 0 0,0 24-15,0-24 47,0 0-48,0 0 16,0 24 79,-50-49-110,1 0 15,-1 0 1,50 25-16,-50-25 16,1 0-1,49 25-15,-75-25 16,26 0 0,24 0-16,0 0 15,-24 0-15,-1 50 16,0-50-16,1 0 15,-1 49-15,-24-49 16,49 50-16,0-50 16,-25 0-16,26 25 15,-1-25-15,-25 0 0,25 0 16,25 24 0,-49-24-16,-1 0 15,1 0 1,24 0-1,-50 0 1,26 0 0,-1 0-1,25 0-15,-24 0 16,-1 0 0,1 0-1,24 0 1,0 0-1,-25 0 1,26 0 0,-1 0-1,-25 0 17,25 0-17,1 0 16,-1 0-15,-25-49 0,25 49 15,1 0 0,24-25 0,-50 25-15,50-25 15,-25 25-15,25-25 15,0-24-15,0-1-16,0 1 15,-25 49 1,25-50-16,0-24 16,0 49-1,0-50-15,0 50 16,0 1-16,0-1 16,-49-25-16,49 25 15,0 1-15,0-51 16,0 50-16,0 1 15,0-26-15,0 0 16,0 26-16,0-1 16,0 0-16,0-25 15,0 26-15,0-26 16,0 25 0,0-24-1,0-1 1,0 25-1,0-24 1,0 24-16,0-25 16,0 1-1,0-1 1,0 25 0,0-24-1,0 24 1,0 0-1,0 0 1,0-25 0,0 26 15,0-1 0,24 25-15,-24-50-16,0 25 31,0 1 47,25 24-78,-25-25 16,0-25-1,25 50-15,-25-25 79,25 25-48,-25-24-31,0-1 15,74 25 1,-74-50-16</inkml:trace>
  <inkml:trace contextRef="#ctx0" brushRef="#br0" timeOffset="202815.97">21555 13122 0,'0'0'0,"-49"0"63,73-25 93,1 25-140,25-25-16,-1 25 0,26-74 15,-1 49 1,1 25-16,49-75 0,-50 75 16,1-49-16,-1 49 15,-24-50-15,-1 50 16,1-25-16,-25 25 15,-1 0 110,-24-49-109,50 49 0,-25 0 46,-25-25-62,25 25 16,-25-25-16,24 25 15,-24-25-15,50 25 16,0-49 0,-26 49-1,1 0 1,-25-25 109</inkml:trace>
  <inkml:trace contextRef="#ctx0" brushRef="#br0" timeOffset="205179.942">23564 11981 0,'-24'0'16,"24"-25"15,0 0-16,0 75 48,0-1-47,0 26-16,0-1 15,0 1-15,0-26 16,0-24-16,0 25 15,49-50-15,-49 24 16,50-24-16,24 0 16,-49-49-1,-25 24-15,0 0 16,0-24-16,0 24 31,25 25 0,49 0-15,-24 0-16,-25 0 16,24 0-16,-24 0 15,25 0-15,-25-25 16,-25-25 0,0 1-1,-50 49 1,25-75-16,-24 75 15,24-25-15,0 25 16,25-24 15,25-26-15</inkml:trace>
  <inkml:trace contextRef="#ctx0" brushRef="#br0" timeOffset="205621.548">24160 11832 0,'0'0'15,"49"-25"-15,-24 25 16,0 0-16,25 0 15,-26 0-15,1 0 16,25 50-16,-25 24 16,-25 0-16,49-24 15,-49-25-15,0 24 16,0-24 0,-49-74 15,49-26-31,0 1 0,0-1 15,0 26-15,0 24 16,49 25 31,1 25-31,-25 24-1,24-24 1,-49 25-1</inkml:trace>
  <inkml:trace contextRef="#ctx0" brushRef="#br0" timeOffset="205863.053">24581 11162 0,'0'0'16,"0"25"15,0 25-31,0 24 16,25 0-16,-25 1 15,0-1-15,25 1 16,-25-1-16,0-24 15</inkml:trace>
  <inkml:trace contextRef="#ctx0" brushRef="#br0" timeOffset="207430.3222">25202 11658 0,'0'-49'63,"0"24"-48,-50 25 1,50-25 0,0-25 15,25 75 47,24-25-62,-49 25-16,50-25 15,-25 0 1,24 0-1,-24-50 17,-25 26-32,0-26 15,50 75 48,-50 49-63,74 25 15,-74 1-15,75 48 16,-75-48-16,24-26 16,-24-24-16,0-26 15,0 51 1,-24-75 0,-26 0-1,50-50 1,-25 1-16,25-1 15,0 0-15,0 26 0,0-26 16,0 0 0,0 1-1,25 49-15,-25-25 16</inkml:trace>
  <inkml:trace contextRef="#ctx0" brushRef="#br0" timeOffset="207841.656">25698 11088 0,'0'0'0,"-25"0"0,25 24 62,0 26-62,0-25 16,0 25-16,0-26 16,0 26-16,0-25 15</inkml:trace>
  <inkml:trace contextRef="#ctx0" brushRef="#br0" timeOffset="208313.9023">25971 11112 0,'0'0'0,"24"0"15,-24-24 1,50 24-16,0 0 15,-50-25-15,49 25 0,-24 0 16,-25 25 0,0 49-16,0 1 15,0-1-15,0 0 16,0-24-16,0-25 16,0 0-16,0 24 15,0 1 1,25-50-1,24 0 1,26-25 0,-50 25-16,-1-50 15,26 50 1,-25-49-16,-25 24 0</inkml:trace>
  <inkml:trace contextRef="#ctx0" brushRef="#br0" timeOffset="208485.9202">26268 11361 0,'0'0'0,"0"-25"16,50-25 0,-25 25-16,24-24 15,26 49 1,-26-50-16,-24 50 0</inkml:trace>
  <inkml:trace contextRef="#ctx0" brushRef="#br0" timeOffset="209414.2892">24259 12650 0,'0'0'0,"-25"0"0,0 0 31,-24 0 16,49 50-31,-50-25 0,25 24-1,-24-24 1,98-25 46,1-25-46,74-24-16,0-26 0,74 1 16,1 0-16,74-1 15,-25-49-15,25 50 16,-50-1-16,25 1 15,-50-25-15,26 49 16,-51 0-16,-49 1 16,25 49-16,-75-25 15,-24 25-15,0-50 16,-1 50 0,-49-24-16</inkml:trace>
  <inkml:trace contextRef="#ctx0" brushRef="#br0" timeOffset="219048.311">24061 13915 0,'0'-24'0,"0"-1"31,0 0-15,-50 25-16,25 25 78,25 49-62,0 1-16,0-1 15,0-24-15,0-1 16,0 1-1,50-50 17,-1 0-17,-24-50 1,-25 25-16,50 1 16,-50-26-16,25 50 15,-1 25 16,26 24-15,-25-24 0,0-25-1,24 0 1,-49-25 0,0-24-16,0 24 15,0 0-15,0 0 16,0-24-16,-25-1 15,1 50 1,-26 0 0,25 0-1</inkml:trace>
  <inkml:trace contextRef="#ctx0" brushRef="#br0" timeOffset="222331.6855">24656 13618 0,'49'-25'0,"1"25"15,-50-50-15,50 50 16,-26 0 0,1 0-1,25 0 1,-25 25 15,-25 0-31,0 0 16,0 49-16,-25-24 15,25-1-15,-75 1 16,75 0-16,-49-1 16,49-24-16,-25 25 15,25-26-15,0 1 0,0 0 16,0 49 0,0-49-1,0 0 1,50 25 15,24-50-15,-24 0-16,-25 0 15,-1 0-15,1 0 16,-25-25-16,75 25 16,-51 0-1</inkml:trace>
  <inkml:trace contextRef="#ctx0" brushRef="#br0" timeOffset="222533.9409">24854 14114 0,'0'0'0,"0"-25"31,75-25-16,-1 50 1,-24-24-16,-1 24 16,-24 0-16,-25-50 0</inkml:trace>
  <inkml:trace contextRef="#ctx0" brushRef="#br0" timeOffset="223869.7443">21605 13692 0,'-25'0'31,"0"0"-16,-24 0 48,24 0-47,74-49 77,-24 49-77,25 0-16,-25 0 16,-1 24-16,26-24 15,-25 50-15,25-50 16,24 50-16,-49-50 15,0 74-15,24-74 0,-24 50 16,0-50-16,24 74 16,-24-49-16,25 24 15,-25-24-15,24 25 16,-24-50-16,25 74 16,-26-74-16,26 50 15,-25-50-15,24 49 16,-24-49-16,25 0 15,-25 50-15,-1-50 16,26 0-16,-25 25 16,0-25-16,24 0 15,1 0 1,-25 0-16,24 0 16,-24 0-1,25 0 1,-25 0 15,-1 0-15,-24-25 15</inkml:trace>
  <inkml:trace contextRef="#ctx0" brushRef="#br0" timeOffset="224123.8646">22944 14139 0,'-24'0'16,"24"24"0,24-24-1,51 50-15,-26 0 16,1-26-16,0 26 0,-50-25 16,24 0-16,-24 24 15,0-24-15,-24 25 16,-26-1-16,0 1 15,26-50-15</inkml:trace>
  <inkml:trace contextRef="#ctx0" brushRef="#br0" timeOffset="225543.1545">23019 13667 0,'-25'0'0,"25"-24"47,0-26-31,0 0 0,0 26-16,0-1 15,0-25-15,0 25 16,0 1-16,0-26 15,0 0 1,0 75 31,0 0-31,0 25-16,0-1 15,0 26-15,0 49 16,0 24-16,0 26 0,0-50 15,50-74-15,-50-1 16,0-74 47,0 1-48,-50-1-15,50-50 16,0 51-16,0-1 15,0 0-15,25-49 16,-25 49 0,25 25-16,-25-25 15</inkml:trace>
  <inkml:trace contextRef="#ctx0" brushRef="#br0" timeOffset="225859.5025">23267 13742 0,'0'0'0,"49"-50"16,1 50 0,-25-25-16,24 25 15,1 0-15,-25 0 16,-25 25-1,-25 25-15,-49 24 16,49-49-16,-25 0 16,25 24-1,75-49 17,0 0-17,-1-24-15,1 24 16,-25-25-16</inkml:trace>
  <inkml:trace contextRef="#ctx0" brushRef="#br0" timeOffset="235717.8947">26442 12005 0,'25'0'0,"-25"75"15,49-50-15,-49-1 16,50 26-16,-50-25 15,49 25-15,-49-26 16,75 1-16,-75 25 16,49-50-16,-49 49 15,25-49-15,0 25 16,25 25 0,-26-25-1,-24-1 1,50-24-16,-50 50 15,25-50 1,-50 50 62,-25-50-78</inkml:trace>
  <inkml:trace contextRef="#ctx0" brushRef="#br0" timeOffset="237037.2771">25499 13767 0,'-25'0'0,"1"0"63,24 24 62,49-24-125,-49 50 15,50 0-15,-1-26 16,-24 26-16,25 0 15,-25-1-15,24 1 16,-49-25-16,50-25 16,-50 49-16,25-49 15,-25 25 1</inkml:trace>
  <inkml:trace contextRef="#ctx0" brushRef="#br0" timeOffset="239347.4335">24061 14908 0,'49'0'15,"26"0"1,-26-25 0,26-25-16,49 1 15,-25-1-15,50-24 0,-1-1 16,1 26 0,0-26-16,-50 26 0,25-1 15,-24 0-15,-26 50 16,0-49-16,-49 49 15,0 0 1,-50 0 78</inkml:trace>
  <inkml:trace contextRef="#ctx0" brushRef="#br0" timeOffset="255907.2196">20092 15156 0,'-25'0'172,"-25"0"-141,26 0-15,-1 0 0,-25 0-1,1 0 1,-26 0 0,50 0-1,-24 0 1,-1 0-1,1 0 1,49-25-16,-50 25 16,0 0-16,1 0 31,-1-25-31,0 25 31,26 0-31,24-25 16,-50 25-1,25 0-15,0 0 16,-24 0 0,-26 0-1,26 0 1,-26 0 0,51 0-1,-26 0-15,0 0 31,1 0-31,24 0 16,-25 0 0,1 0-1,-1 50 1,-24-50 0,24 0-1,0 0 16,26 0-15,-1 0-16,25 25 16,-50-25-1,25 0 1,25 24 0,-24-24-1,24 25 1,-50-25-16,50 50 15,-25-25 1,25-1 0,-49 51-1,49-50 1,0 0 0,0-1-1,0 26 1,0-25-1,24-25-15,-24 25 16,25 24 0,-25-24-1,25-25-15,-25 25 16,50-25 0,-50 49-16,24-49 15,-24 25 1,25-25-16,-25 25 15,50-25 1,-1 50 0,-49-26-16,50-24 15,-50 25-15,25-25 16,-25 25 0,50-25-1,-26 0 1,-24 50-1,25-50 1,0 0 0,-25 24-16,50-24 15,-26 0 1,26 0 0,0 0-1,-1 0-15,1 0 16,24 0-1,-24 0 1,-1 0 0,-49-49-16,25 49 15,0 0 1,49 0 0,-24-25-1,-25 25-15,49 0 16,-74-25-1,50 25-15,-1-49 16,1 49-16,0-25 16,-1 25-1,1 0 1,0 0 0,24 0-1,-24-50 1,-1 50-1,1 0 1,-1 0 0,1 0-1,-25-25 17,0-24-17,-25 24 1,49 25-1,-49-25 1,0-24 0,0-1-1,0-24 1,-25 49-16,1-25 16,-26 25-16,25 25 15,0-49-15,-24 49 16,24 0-16,-25 0 15,50-50 17</inkml:trace>
  <inkml:trace contextRef="#ctx0" brushRef="#br0" timeOffset="258541.2192">20042 14337 0,'0'-25'0,"0"0"47,0-24 31,-49 49-78,24 0 31,25-25-31,-25 25 16,-25-50-1,-24 50 1,49-24-16,0 24 0,-24 0 15,49-25-15,-50 25 16,25 0-16,-24 0 16,-1-50-1,0 50 1,26 0-16,-1 0 16,0 0-16,-25 0 15,26 0-15,-1 0 16,-25 0-16,1 0 15,-1 0 1,0 25 0,1-25-1,-1 0 1,-24 0 0,49 0-1,0 0 1,0 0-1,25 25-15,-49-25 16,24 0 0,0 0-1,-24 0 1,-1 0 0,50 25-1,-25-25-15,0 0 16,1 0 15,24 49-15,-50-49-16,25 0 31,25 25-31,-25-25 16,25 25 15,-49-25-16,24 49 1,0-24 15,25 0 1,-50-25-17,50 50 1,0-25 31,0-1-32,0 1 1,25-25 0,-25 50-16,0-25 15,25-25 1,-25 24-1,25-24-15,-25 50 16,49-50-16,1 0 16,-50 25-1,25-25-15,0 0 16,24 25 0,-24-25-1,0 0 1,0 0-1,24 0 1,-24 0 0,0 0-1,0 0 1,49 0 0,-49 0-1,0 0 1,0 0-1,24 0 1,-24 0 0,0 0-1,24 0 1,-24 0 0,0 0-1,25 0 1,-1 0-1,-24 0 1,25 0 0,-26 0-1,26 0 1,-25 0 15,24 0-15,-24 0 15,25 0-31,-25 0 16,0 0-1,24-50 1,-24 50 0,0 0-1,0 0 1,24-25-1,-24 25 17,0 0-1,-25-25-15,49 25-1,-49-49 1,25 49-1,-25-25 17,0 0 15,25 25-47,-25-25 15,0-24 48,0 24-32,0 0 328</inkml:trace>
  <inkml:trace contextRef="#ctx0" brushRef="#br0" timeOffset="260295.8103">20117 12973 0,'0'-25'0,"0"0"31,0-24 0,-50 49-15,50-25 0,-25 25-16,0 0 15,25-25 1,-49 25-16,-1 0 15,25 0-15,1-50 16,-51 50-16,50 0 16,-24 0-16,-1-24 0,1 24 15,-1 0-15,25 0 16,0 0-16,0 0 16,-24 0-16,24 0 15,0 0-15,-49 0 16,24 0-1,25 0-15,-24 0 16,-1 0 0,25 0-1,-49 0 1,49 0 0,0 0-1,-24 0 1,-1 0-1,25 0 1,1 0 0,-1 0-1,-25 49 1,25 26 0,-24-51-1,24 1 1,25 25-1,-25-50-15,25 25 16,-49-25 0,49 24-16,-25 26 15,25-25 1,-50 0 0,50 24-1,0 1 16,-25-50-31,25 50 16,0-1 0,0 1-1,0-1 1,0-24 0,50 0-1,0 25-15,-1-26 31,1-24-31,-1 0 0,-24 50 16,0-50-16,25 0 16,-26 0-16,26 0 15,0 0-15,-1 0 16,1 0-16,-25 0 16,-1 0-16,1 0 15,25 0-15,-25 0 16,-1 0-16,26 0 15,-25 0-15,0-25 16,24 25-16,-24 0 0,0-25 16,24 25-1,26 0 1,-75-24-16,50 24 16,-50-50-16,49 50 15,-49-25-15,50 25 16,-50-25-16,25 25 15,-25-49-15,49 49 16,-49-50-16,75 50 16,-75-49-16,24 49 15,-24-25-15,25 25 32,-25-25 61</inkml:trace>
  <inkml:trace contextRef="#ctx0" brushRef="#br0" timeOffset="262147.4136">20092 11857 0,'0'-25'16,"0"0"15,0-25-15,0 26 15,-25 24-16,25-25 1,-25 25 0,25-25-16,-49 25 15,-1-50 1,-24 50 0,49-24-16,-25 24 0,25 0 15,1 0 1,-26-50-16,25 50 15,-24 0 1,-1-25-16,0 25 16,-24 0-1,49 0 1,0 0-16,0 0 16,-24 0-16,24 0 15,0 0-15,-24-49 16,24 49-16,0 0 15,-25 0-15,1 0 16,24-25 0,0 25-16,-24 0 15,-26 0 1,50 0 0,1 0-1,-1 0 1,-25 0-1,25 0 1,-24 0 0,49 49-16,-50-49 15,-24 50 1,24-25 0,25 49-1,-24-49-15,24 25 31,25-1-31,-50-49 16,50 25-16,0 0 16,0 0-1,0 24 1,0 1 0,0-25-1,0 24 1,0-24-16,0 49 15,50-24 1,-50-25 0,25-25-16,-1 50 15,51-50 1,-50 24 0,49-24-1,-49 0-15,0 0 16,24 0-16,-24 0 15,0 0-15,25 0 16,24 0-16,-24 0 16,-1 0-16,1 0 15,-1 0-15,1 50 16,0-50-16,-26 0 16,1 0-16,25 0 15,-25 0-15,-1 0 0,1 0 16,25 0-16,-25 0 15,-1 0 1,1 0-16,-25-25 0,75 25 16,-26 0-16,-24 0 15,50-25 1,-26 25 0,-49-49-16,50 49 15,24-25 1,-49 25-1,-25-25-15,25 25 16,-25-50-16,49 50 16,-49-24-16,0-1 31,0-25-15,0 1-1,0 24 1,0-25-1,0 1 1,0 24 0,-24 25-16,24-50 15,-25 25 1,25 1 0,-25 24-1,-25-50-15,26 50 16,-1 0-1,-50 0 1</inkml:trace>
  <inkml:trace contextRef="#ctx0" brushRef="#br0" timeOffset="266663.8333">21530 11609 0,'0'-25'15,"-24"25"1,-1 0 15,25-25-15,-50 25-1,25 0 17,1 0-17,-26 0 1,50-50-16,-50 50 15,1 0-15,24 0 16,0 0-16,0 0 16,-24-24-16,24 24 15,0 0-15,-24 0 16,24 0-16,-25 0 16,-24 0-1,24-50 1,25 50-16,-49 0 15,24 0 1,1 0 0,24 0-1,-25-25 1,25 25 0,1 0-1,-26 0 1,25 0-1,0 0 1,1 0 0,-26 0 15,25 0 0,0 0 985,-24 0-985,24 50-15,0-50-1,25 25-15,-49-25 16,24 49 0,0-49-16,25 25 15,-74-25-15,49 25 16,0-25-1,25 49 1,-50-49 0,50 25-16,-24 0 31,24 25-15,0-26-1,-25-24 1,25 25-1,0 25 1,-50-1-16,50 1 16,0 0-1,0-26 1,0 1 0,0 25-1,25-50 1,-25 25-16,25 24 31,24 26-15,-24-50-1,0-1 1,25-24-16,-50 50 16,49-50-1,-24 0-15,-25 25 0,74-25 16,-49 0-16,-25 25 15,75-25-15,-26 0 16,-24 0-16,0 0 16,0 0-16,24 0 15,-24 0-15,0 0 16,24 0-16,-24 0 16,0 0-16,0 0 15,49 0 1,-24 0-16,-25 0 15,0 0-15,24 0 16,-24 0-16,0 0 16,0 0-16,24-50 0,1 50 15,-25-25 1,24 25 0,-49-25-1,25 25-15,-25-24 16,25 24-16,-25-75 15,25 75-15,-25-25 16,49 0 0,-49-24-1,0 24 1,0-25 0,0 26-16,0-26 15,0 25-15,0 0 0,0 1 16,0-26 15,-49 50-15,-1 0-1</inkml:trace>
  <inkml:trace contextRef="#ctx0" brushRef="#br0" timeOffset="268777.4963">21258 12973 0,'0'0'0,"-50"0"31,25 0-15,25-25-1,-25 25-15,25-25 16,-49 25 0,24 0-1,25-25-15,-50 25 16,-24-49-1,49 49-15,-24 0 16,24 0-16,0 0 16,-25 0-16,26 0 15,-26 0-15,0 0 16,1 0-16,-1 0 0,-24 0 16,24 0-16,0 0 15,1 0-15,-1 0 16,1 0-1,24 0-15,-25 0 0,25 0 16,1 0-16,-26 0 16,25 0-16,0 0 15,1 0-15,-26 0 16,0 0 0,26 0-1,-1 0 1,-25 0-1,25 0-15,1 0 32,-26 49-17,25-49 1,25 25 0,-25-25-16,-24 25 15,49 25 1,-25-50-1,25 24-15,0 1 16,-25-25 0,25 25-16,0 49 15,0-24 1,0 0 0,0-1-1,0 1 1,50 24-1,-25-24 1,49 0 0,-49-26-1,24 26 1,1-50 0,-50 25-16,74-25 15,-49 0-15,-25 49 16,75-49-16,-51 0 15,1 25-15,50-25 16,-26 0 0,-24 0-16,0 0 0,24 0 15,-24 0-15,25 0 16,-25 0 0,24 0-16,-24 0 15,0 0-15,0 0 16,24 0-16,-24 0 15,0 0-15,24-49 16,-24 49-16,0 0 16,25-25-16,-25 25 15,-1 0-15,26-50 16,-25 50-16,0 0 0,24 0 16,-24-25-16,0 25 15,24 0 1,-24-49-16,0 49 0,49-25 15,-24 25 1,-50-25 0,25 25-16,0-49 15,24 49 1,-49-25 0,25 25-1,-25-25-15,0-25 16,0 26-1,0-1 1,0 0 0,-25-50-1,25 51-15,0-1 16,-49-25-16,49 1 16,-50-1-16,0 0 15,50 1-15,-49 49 16,49-25-16,-25 25 15,0 0-15,-24 0 16,24 0-16,-25 25 16,1 49-16</inkml:trace>
  <inkml:trace contextRef="#ctx0" brushRef="#br0" timeOffset="272279.6205">16247 15007 0,'0'-25'125,"25"25"-109,-25-25 0,49 25-16,-24 0 15,0 0-15,25 0 16,-25-49-1,-1 49-15,26 0 0,-25-25 16,0 25-16,24 0 16,-24 0-16,0 0 15,0 0-15,24 0 16,-24 0-16,0 0 16,24 0-16,-24 0 15,0 0-15,25 0 16,-1 0-1,26 0 1,-26 0 0,-24 0-16,0 0 15,24 0 1,26 49 0,-26-49-1,-49 25-15,50-25 16,-50 50-16,50-50 15,-50 25-15,49-25 16,-49 24-16,50-24 16,24 50-1,-24-25 1,-25 0 0,49 49-16,-49-49 15,0 24 1,24-24-1,-24 0 1,-25 50 0,50-51-1,-50 1-15,0 25 16,0-25-16,0-1 16,0 1-16,-25 25 15,25-25-15,-50 24 16,50-24-16,-49 25 15,-1-1-15,25 1 16,-24-25-16,24 24 16,-25-24-16,-24 25 15,-1-50-15,1 49 0,-25-49 16,0 0-16,-1 0 16,1 0-16,-25 50 15,50-50-15,-1 0 16,-24 0-16,25 0 15,-1 0-15,1 0 16,24 0-16,1 0 16,-1 0-16,0 0 15,26 0-15,-1 0 16,-25-50-16,25 50 16,75 0 62,0 0-78</inkml:trace>
  <inkml:trace contextRef="#ctx0" brushRef="#br0" timeOffset="273645.2309">21555 15007 0,'-49'0'110,"24"0"-95,25-25-15,-25 25 16,-25 0 0,-24 0-1,24 0-15,-24 0 16,49 0 0,25 25-16,-49-25 15,24 0-15,25 25 16,-50-25-16,1 24 15,24-24-15,-25 75 0,-24-75 16,49 49 0,0-49-16,-24 25 0,-1 50 15,0-26 1,25 1 0,25-25-1,0 24-15,-24-24 16,24 50-1,0-51-15,0 26 16,0-25-16,0 0 16,0 24-16,0 1 15,0-1-15,0-24 16,49 25-16,1-25 16,-25 24-16,24-24 0,51 25 15,-26-50-15,0 49 16,1-49-16,-1 0 15,1 0-15,24 0 16,-25 0-16,25 0 16,1-25-16,-1 25 15,25-49-15,-25 49 16,25 0-16,0 0 16,-25 0-16,-24 0 15,-1 0-15,1 0 16,-26 0-16,1 0 15,-25 0-15,24 0 16,1 0 0,-25 0-1,-25-25 79,0-25-78</inkml:trace>
  <inkml:trace contextRef="#ctx0" brushRef="#br0" timeOffset="275374.7808">16396 14089 0,'0'0'0,"0"-25"15,0 0 32,0 1 16,25 24-63,0 0 15,-1 0-15,26-50 16,-25 50-16,0 0 15,24-50-15,-24 50 16,25-49-16,-1 49 16,26-25-16,-26 25 15,1 0-15,-1 0 16,1 0-16,0 0 16,-26 0-16,1 0 0,25 0 15,-25 0-15,-1 50 16,26-50-16,-25 0 15,0 0-15,-25 24 16,74-24-16,0 0 16,-49 25-1,25-25-15,-25 75 16,24-75-16,-24 49 16,0-24-16,25-25 15,-50 50-15,49-50 16,-49 24-16,25-24 15,-25 25 1,25-25-16,-25 25 16,49 49-1,-49-49-15,0 0 0,0 25 16,0-25-16,0-1 16,0 1-16,-24 25 15,24-25-15,-50 24 16,25-49-16,-49 75 15,24-75-15,-49 49 16,24-49-16,-24 0 16,0 0-16,0 0 15,-25 0-15,25 0 16,-25-99-16,24 49 0,-24 1 16,25-1-16,-25 25 15,25-24-15,-25-1 16,25 0-16,24 50 15,1-24-15,-1 24 16,51 0-16,24-50 16,-25 50-16,50 0 78,49 0-78,25 0 15,25 0-15</inkml:trace>
  <inkml:trace contextRef="#ctx0" brushRef="#br0" timeOffset="276810.2718">21952 14064 0,'-25'0'125,"-24"-25"-125,-1 25 15,1 0 1,24 0 0,-25 0-16,0 0 15,26 0-15,-26 25 16,0-25-16,26 0 15,-1 25-15,-50-25 16,26 0-16,-1 0 16,1 50-16,-1-50 15,0 0-15,1 0 16,-1 24-16,25-24 16,-24 50-16,-1-50 0,25 50 15,25-26-15,-49-24 16,49 50-16,-50 0 15,50-25-15,0-1 16,-25 26-16,25-25 16,0 24-1,0-24 1,0 25 0,0-25-1,50 24 1,-25-49-16,24 75 15,1-75-15,0 74 16,-1-74-16,26 50 16,-1-50-16,0 0 15,26 49-15,-26-49 0,0 0 16,1 0-16,-1-49 16,1 49-16,-1-50 15,-24 50-15,24-50 16,-24 50-16,-1-24 15,1 24-15,0-50 16,-26 50-16,26-25 16,-25 25-1,24 0 1,-49-25 93,0-24-93</inkml:trace>
  <inkml:trace contextRef="#ctx0" brushRef="#br0" timeOffset="312839.7595">19348 10567 0,'0'-50'15,"0"25"32,-25 25-31,25-24-1,0 48 64,0 1-64,0 25-15,0-25 16,49-1-16,-49 1 15,25 25-15,-25-1 16,0 1-16,50 0 16,-50 24-16,49 0 15,-49-24-15,0 0 16,25-1-16,-25 1 16,0 24-16,0-49 0,0 0 15,0 25 1,0-1-16,0 1 15,0-25 1,0 24 0,0-24-16,0 49 15,0-49 1,0 0 0,0 0-1,0 24 1,0-24 15,0 25-15,0-1-1,0-24-15,0 25 0,0-25 16,0-1-16,50 26 16,-50-25-16,0 0 15,0 24-15,0-24 16,0 0 15,0 0 16,25-25-31,0 49 15,24-49-16,-24 0 1,-25 25 0,25-25-16,24 0 15,1 0 1,-25 0-16,24 0 16,1 0-16,0 0 15,24 0-15,0 0 16,-24 0-16,0 0 15,-1 0-15,1 0 16,24-49-16,-24 49 16,24-25-16,-24 25 0,-1 0 15,1 0 1,0 0-16,-1 0 0,26-50 16,-26 50-16,1 0 15,0 0-15,-1 0 16,1 0-16,-1 0 15,26-25-15,-50 25 16,-1 0-16,26 0 16,-25 0-16,0 0 15,-1 0-15,26 0 16,0 0 0,-26 0-1,1 0 1,50 0-1,-51 0 1,1 0 0,0 0-1,25 0 17,-50-25-17,0 1 1,25-26-16,-25 0 15,0-24-15,0-25 16,49 0-16,-49-75 16,0-24-16,0-26 15,0-24-15,50-25 0,-50 75 16,49 0-16,1-1 16,0 50-16,-1 25 15,1 25-15,-50 25 16,49 24-16,-49 0 15,50 26 1,-75 73 47,25 1-48,-74 24-15</inkml:trace>
  <inkml:trace contextRef="#ctx0" brushRef="#br0" timeOffset="314931.6727">19695 16768 0,'0'-25'156,"-25"-49"-140,25 49 0,0 0-16,0-24 0,0-1 15,0 0 1,-25-24-16,25 24 0,0 1 16,0-26-16,0 1 15,0-1-15,0-24 16,0 25-16,0-1 15,0 26-15,-49-1 16,49-24-16,0 24 16,0 25-16,0 1 15,0-26-15,0 25 16,0 0-16,-25-24 16,25-1-1,0 25 48,0 0-48,0 1 1,25-26 62,24 50-62,-24 0-1,25-25-15,-25 25 0,24-74 16,1 74-16,-1-50 16,1 50-16,0-49 15,-1 49-15,26-50 16,-26 50-16,1 0 15,-1-25-15,1 25 16,0 0-16,24 0 16,-24 0-16,-1 0 15,-24 0-15,0 0 16,24 0-16,-24 0 16,50 0-1,-50 0-15,24 0 16,1 0-1,-1 50-15,-24-50 16,25 0 0,-25 0 15,-1 0 0,1 0-15,25 25-1,-25-25 17,24 0-17,1 0 1,-50 49 0,25-49-16,-25 25 15,24 0-15,-24 24 16,75 26-16,-75-1 15,49 1-15,-49-1 16,75 25-16,-75 1 16,49 48-16,-49-48 15,25 48-15,-25 26 16,50-25-16,-50-50 16,0-24-16,0-1 15,0 0-15,0-24 16,0 0-16,49-1 0,-49-24 15,0 25-15,0-1 16,0-24 93,0-75-46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10:4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19199 3200 0,'-25'0'0,"25"-25"15,-50 0 1,50-24 15,0 24-15,-24 25-1,24-25 1,-25 25 0,25-50-1,-50 50 1,50-24-1,-25 24 1,25-25 0,-24 25-16,-1 0 15,25-25 1,-50 25-16,25 0 16,1 0-1,24-50-15,-25 50 16,-25 0-1,25 0 1,1 0 0,-26 0-1,50 25-15,-25-25 16,0 50 0,-24-25-1,24 49-15,25-49 16,-50-25-16,50 74 15,-25-74-15,25 50 16,-24-50 0,24 49-16,-50 1 15,50 24 1,-50-74-16,50 25 16,0 0-1,-24 25 1,24 24-1,0-24-15,0-1 16,0 1-16,0 24 0,0-24 16,0 0-16,0-26 15,0 26-15,0-25 16,0 49 0,0-49-16,0 25 15,0-1 1,0 1-1,0-25-15,49 24 16,-24-24-16,25 0 16,-26 49-16,26-24 15,0-25-15,-1 24 16,1-24-16,0 25 16,-1-50-16,-24 49 15,25-49-15,-26 0 16,26 50-16,-25-50 0,24 0 15,1 0-15,-25 0 16,24-50-16,-24 50 16,0-49-16,25 49 15,-50-50-15,74 0 16,-49 26-16,24-1 16,-49-25-16,75 25 15,-75-24-15,49-26 16,-49 1-16,50-25 15,-50 0-15,0 24 16,0 1-16,0-1 16,0 1-16,0-1 0,0 1 15,0 0-15,-25 24 16,25-24-16,-74 49 16,49 0-16,-49-49 15,24 74 1,25 0-16,-24 0 15,-26 24-15,-49 26 16</inkml:trace>
  <inkml:trace contextRef="#ctx0" brushRef="#br0" timeOffset="1175.3916">19025 4341 0,'-25'0'16,"1"0"15,-1 0-15,-25 0-1,1 0 1,24 0 0,0 0-16,-49 0 15,49 0 1,0 0-1,0 0 1,-49 0 0,49 74-16,25-49 15,-75 25-15,1 24 16,74-24 0,-50-50-16,50 49 15,-24-49-15,24 50 16,0-25-16,0 24 15,0-24-15,0 0 16,0 0-16,0 24 16,0 1-16,0 0 0,0-26 15,49 26 1,-49 0-16,25-26 0,-25 26 16,0-25-16,25 0 15,-25 24-15,49 1 16,-49-1-1,25-24 1,25 25 0,0-1-1,-1 1 1,1-50-16,-25 25 16,-1-25-16,26 25 15,-25-25-15,0 49 16,24-49-16,-24 0 15,49 25-15,-49-25 16,0 0-16,25 0 16,-26 0-1,1 0-15,0 0 0,25 0 16,-26 0-16,26 0 16,-25 0-1,-25-50-15,74 1 16,-74-1-16,50 25 15,-50-49-15,25 49 16,-25 0-16,0-49 16,0 49-16,0-49 15,0-1-15,0 26 16,0-26-16,0 1 16,-75-25-16,75 49 15,-25 0-15,25 1 16,-49-1-16,49 25 15,-99-24-15,74 49 16,-25-75-16,-24 75 16,24-24-16,-24 24 15,-1 0-15,26 0 16,-1 0-16</inkml:trace>
  <inkml:trace contextRef="#ctx0" brushRef="#br0" timeOffset="2419.1841">17934 3200 0,'0'-25'94,"0"75"-16,0 24-78,0 0 16,0 26-16,0 24 15,0-50-15,0 25 16,0 1-16,0-1 15,0 0-15,0 0 16,0-24-16,0-26 16,0-24-16,0 49 15,0-49 17,0 0-1</inkml:trace>
  <inkml:trace contextRef="#ctx0" brushRef="#br0" timeOffset="3168.8997">18157 4589 0,'0'49'63,"0"1"-47,0 0-1,0-1-15,0 1 0,0 24 16,0-24-16,0 0 15,0 24-15,0 0 16,0-24-16,0 0 16,0-1-16,0 1 15,0-25-15,0 24 32,0-24-1</inkml:trace>
  <inkml:trace contextRef="#ctx0" brushRef="#br0" timeOffset="13882.2601">18926 9227 0</inkml:trace>
  <inkml:trace contextRef="#ctx0" brushRef="#br0" timeOffset="14892.067">18802 10269 0,'25'0'375,"-25"25"-359</inkml:trace>
  <inkml:trace contextRef="#ctx0" brushRef="#br0" timeOffset="15912.7706">18976 11757 0</inkml:trace>
  <inkml:trace contextRef="#ctx0" brushRef="#br0" timeOffset="18680.2647">18926 12998 0,'0'24'172,"25"-24"1281,-25-24-1437</inkml:trace>
  <inkml:trace contextRef="#ctx0" brushRef="#br0" timeOffset="29403.5433">18207 14114 0,'0'0'0,"0"-50"63,0 25 46,0 1 32,-25 24-95,-25 0 33,50 24-48,0 1-16,0 25 1,0-25 0,0-1-1,0 1 1,25 25 15,0-50 0,-25 25-31,25-25 47,24 0 16,-49-50-63,0 0 15,0 1 1,25 49 15,-25-25-15,0 0 0,0 0-16,0-49 15,-50 74 1,50-74-16,-49 49 15,24-25 1,25 100 15</inkml:trace>
  <inkml:trace contextRef="#ctx0" brushRef="#br0" timeOffset="30699.5089">18132 15379 0,'0'-50'63,"0"75"46,-49-25-93,49 25-16,0 0 31,0 24 0,0-24-15,0 0 15,24 25 0,-24-26 0,25-24 1,0 0-1,-25 25-31,50-25 16,-26 0 30,1-49-14,25 24-17,-50 0 1,25-25 0,-25 26-1,0-1 1,0-25-1,0-24 1,-25 74-16,25-25 16,-50 25-1,25 0 1,1 25 0</inkml:trace>
  <inkml:trace contextRef="#ctx0" brushRef="#br0" timeOffset="32389.6828">17388 16346 0,'-25'0'16,"-24"0"15,24 0 47,0 0-46,-25 0-1,75 0 110,0 0-126,49 0 1,-24 0-16,0 0 15,-26 0-15,26 0 16,0 0-16,-25 0 16,-25-49-1,24 49 1,-24-25 0,50 25-16,-25 0 31,0-25-16,24 25 1,-24-50 0,0 50 15,24 0-15,-24 0 280,0 0-249,-25-24 47,0-1-94,0-25 16</inkml:trace>
  <inkml:trace contextRef="#ctx0" brushRef="#br0" timeOffset="38467.01">22101 2729 0,'0'-25'16,"-25"25"0,25-25-16,0 0 500,0-25-454,-49 50-46,49 50 110,0 0-110,0 24 15,24 1-15,-24-1 16,0-24-16,25-26 16,-25 26-16,50-25 15,-1 24 1,-24-49-16,25 50 16,-25-50-16,-1 0 15,26 0-15,-50 25 0,50-25 16,-1 0-1,-24 0 1,-25-25 0,50-25-1,-50 26-15,0-1 16,0-50-16,0 51 16,0-1-16,0 99 78,24-24-78,-24 24 15,75 1-15,-26 24 16,1 0-16,0 0 16,-25-24-16,24-26 15,-24 1-15</inkml:trace>
  <inkml:trace contextRef="#ctx0" brushRef="#br0" timeOffset="40288.6472">23366 3175 0,'0'-50'47,"50"1"-47,-1 24 16,26-25-16,24 1 15,-50 49-15,1-50 16,-25 25-16,24 25 16,-24-49-16,0 49 15,25 0-15</inkml:trace>
  <inkml:trace contextRef="#ctx0" brushRef="#br0" timeOffset="40694.8835">24408 2208 0,'0'0'15,"25"-25"-15,-25 0 0,49-25 16,1 50 0,-25-49-16,-1 49 0,26 0 15,-25 0-15,0 0 16,24 0-16,-49 25 16,25 49-16,-25 0 15,0 1-15,0-50 16,50-25-1,-1 0 1,26 0 0,24-25-16,-25-25 0,1 1 15,24 24-15,-49-25 16,-26 50-16,1 0 16</inkml:trace>
  <inkml:trace contextRef="#ctx0" brushRef="#br0" timeOffset="42710.9771">22870 4961 0,'50'-50'125,"-26"50"-110,26-74-15,-25 74 16,0 0-16,24 0 16,-24 0-1,-25 50-15,0-1 16,0 1-16,25-1 16,-25-24-16,49-25 15,-24 50-15,0-50 16,25 0-16,-26 0 15,1 25-15,25-25 16,-50 24 0,0 51-1,0-26-15,0 1 16,-25 0-16,0-1 0,25 1 16,-74-25-16</inkml:trace>
  <inkml:trace contextRef="#ctx0" brushRef="#br0" timeOffset="43154.996">23788 4911 0,'49'-24'31,"-24"24"-15,25-50-16,-1 0 15,1 25-15,0-24 16,-26 24-16,26 25 16,-25-50-16</inkml:trace>
  <inkml:trace contextRef="#ctx0" brushRef="#br0" timeOffset="46297.5679">25425 3621 0,'-50'0'843,"25"0"-827</inkml:trace>
  <inkml:trace contextRef="#ctx0" brushRef="#br0" timeOffset="49086.9913">25474 3225 0,'-24'74'141,"24"-24"-126,-25 24-15,25-24 16,0 24-16,0 0 15,0 1-15,0 24 0,74 25 16,-49-49 0,49-26-16,-24 26 0,0-75 15,-1 24-15,-24-24 16,25 0-16,-26 0 16,26-24-16,0-76 15,-50 76 1,25-1-16,-25 0 15,0-25-15,0 1 16,-50 49 0,25 0-1,-25 0-15,1 25 16,-1 49-16,-24 0 16,-1 50-16,26 25 0,24-50 15,-25 25-15</inkml:trace>
  <inkml:trace contextRef="#ctx0" brushRef="#br0" timeOffset="49898.1159">23788 6573 0,'0'-25'62,"0"-49"-62,24-25 16,26-25-16,0 74 15,24 50-15,-24 0 16,24 50-16,25 99 16,1 99-16,-1 49 15,-25-24-15,-24-25 16,-50-149-16,0-49 16,0-25-16,0-75 46,25 1-46,-25-26 16,74 1-16,-49-25 16,24 49-16</inkml:trace>
  <inkml:trace contextRef="#ctx0" brushRef="#br0" timeOffset="50121.4176">25102 6623 0,'0'0'0,"0"-50"16,50 50-16,-25-49 16,24 49-16,-24-50 15,25 0-15,24 26 16,-24-26-16,-1 0 15,26-49-15,-26 0 16</inkml:trace>
  <inkml:trace contextRef="#ctx0" brushRef="#br0" timeOffset="50428.6349">25822 5705 0,'0'-25'15,"49"-24"-15,1-26 16,0 1-16,-1 49 16,1 25-16,-1 0 15,26 0-15,-26 124 16,1 50-16,-50 24 16,50-24-16,-50-50 15,0-50-15,0-24 16,0-75-1,49-25 1,26-49 0,-26 25-16,26 24 0,-51 1 15,1 49-15,25-50 16</inkml:trace>
  <inkml:trace contextRef="#ctx0" brushRef="#br0" timeOffset="51013.6642">24954 9203 0,'0'-75'32,"49"1"-32,26-50 15,24-25-15,50-25 16,49-49-16,25 0 15,1-25-15,73-50 16,26-74-16,123 25 16,-148 74-16,-50 74 15,-25 26-15,-74 74 16,-50 49-16,0-24 0,-74 49 16,25 25-16,-50-50 15,25 50-15,-50 0 63</inkml:trace>
  <inkml:trace contextRef="#ctx0" brushRef="#br0" timeOffset="54582.184">22994 10517 0,'0'50'390</inkml:trace>
  <inkml:trace contextRef="#ctx0" brushRef="#br0" timeOffset="55811.4111">26243 1910 0,'0'-25'31,"0"0"-31,50-24 16,0-1-16,-26 1 16,26-1-16,-25 0 15,24 50-15,1-25 16,24 25-16,-49 0 16</inkml:trace>
  <inkml:trace contextRef="#ctx0" brushRef="#br0" timeOffset="55953.716">26615 1860 0,'0'-24'31,"25"-1"-15,0-25-16,25 25 0,-26 1 16,26-26-16,0 25 15</inkml:trace>
  <inkml:trace contextRef="#ctx0" brushRef="#br0" timeOffset="56860.9766">27484 893 0,'0'-25'0,"0"-24"16,0-1 0,0 25 15,-50 25 16,25 0-47,-24 25 15,24 0-15,0 0 16,25 24 0,0-24-1,25-25 1,0 25-16,-1-25 16,26 0-16,0 0 15,-26 0-15,1 0 16,25 74-16,-25-49 15,-25 25-15,49 24 16,-49-24-16,0-26 16,0-48 31,-25-26-47,25-24 15,0 24-15,0 0 16,0 26-16</inkml:trace>
  <inkml:trace contextRef="#ctx0" brushRef="#br0" timeOffset="57199.4939">27384 3051 0,'0'0'16,"0"-25"15,50 0-31,-25-24 16,24-26-16,26 51 16,-50 24-16</inkml:trace>
  <inkml:trace contextRef="#ctx0" brushRef="#br0" timeOffset="57327.6785">27508 3101 0,'0'0'16,"0"24"-16,50-24 63,24-74-63,-24 49 15</inkml:trace>
  <inkml:trace contextRef="#ctx0" brushRef="#br0" timeOffset="57687.1298">28079 2381 0,'0'-49'0,"50"49"46,-50 24-46,24-24 16,-24 50-16,50 0 16,-50-1-16,50 26 15,-50-1-15,74 1 16,-74 24-16,25-74 16</inkml:trace>
  <inkml:trace contextRef="#ctx0" brushRef="#br0" timeOffset="58121.9724">28674 2108 0,'0'0'0,"-49"-24"16,-1 24-1,25 0 1,-24 24 0,49 1-1,0 25-15,0-1 0,24 26 16,1-50-1,25 24-15,-1-49 0,1 50 16,-25-50-16,24 25 16,-24-25-16,-25 49 31,-49-74 16,49 1-47,0-26 15,0-24-15,0-1 16</inkml:trace>
  <inkml:trace contextRef="#ctx0" brushRef="#br0" timeOffset="58497.2994">27632 5308 0,'0'0'0,"0"-25"32,25 1-32,25-26 15,24-24-15,-24 49 16,-25 25-16,24 0 15,-49 25 1</inkml:trace>
  <inkml:trace contextRef="#ctx0" brushRef="#br0" timeOffset="58593.9444">27880 5283 0,'0'0'0,"-24"50"0,48-75 47,51-49-47,-26 24 16</inkml:trace>
  <inkml:trace contextRef="#ctx0" brushRef="#br0" timeOffset="59448.9693">28699 3969 0,'0'74'62,"50"-24"-46,-50 49-16,24-49 16,-24-1-16,50 1 15,0-25 1,-26-25 0,26 0-1,-50-25-15,74 0 16,-74-25-16,25 26 15,0 24 32,-25 49-31,75 26-16,-26 73 16,1 51-16,-1-25 15</inkml:trace>
  <inkml:trace contextRef="#ctx0" brushRef="#br0" timeOffset="60440.8293">24482 11137 0,'0'0'0,"-49"0"16,49-49-16,0-1 16,0 0 30,24 50 17,1 75-47,50-26-16,-26 1 15,26 49-15,-51-49 16,1-25-16,-25 24 15,75-49-15,-75 50 16,74-50-16,-74 50 16,75-50-16,-75 24 15,24-24-15,-24 25 16,25-25-16,-25 75 0</inkml:trace>
  <inkml:trace contextRef="#ctx0" brushRef="#br0" timeOffset="61053.3821">25202 10517 0,'0'0'0,"-50"0"0,0 50 32,50-25-32,0 24 15,0 26-15,0-1 16,50 25-16,-25 25 15,24-25-15,1-24 16,-25-75-16,-25 25 16,49-25-16,1 0 15,0-25 1,-50-25 0,0 1-16,0 24 15,0 0 1,-25 25-1,-25 50-15,50-1 16,-49 26-16,49-26 16,0-24-16,24-25 31</inkml:trace>
  <inkml:trace contextRef="#ctx0" brushRef="#br0" timeOffset="61301.3563">25549 10418 0,'49'-50'15,"-24"50"1,50 0-16,-1 0 15,-24 25-15,24-25 16,-24 75-16,49-26 16,-49-49-16,-1 25 15,-24-25-15,0 0 16</inkml:trace>
  <inkml:trace contextRef="#ctx0" brushRef="#br0" timeOffset="61481.1237">25995 10368 0,'-49'0'0,"49"50"31,0 49-15,0 50-16,0 0 15,0-25-15,25 0 16,-25-75-16</inkml:trace>
  <inkml:trace contextRef="#ctx0" brushRef="#br0" timeOffset="61940.8242">26219 9451 0,'0'24'16,"49"51"-1,-49 24-15,25 50 0,-25-25 16,74 0-1,-74-74-15,50-50 0,-50 24 16,25-24-16,24 0 16,-24 0-1,-25-24-15,75-51 16,-75 25-16,24 1 16,-24-1-16,50 100 78,-25 49-78,24-24 15,26-1-15,-50-24 16,24-50-16,1 0 0,-1-25 16</inkml:trace>
  <inkml:trace contextRef="#ctx0" brushRef="#br0" timeOffset="62133.743">27186 9451 0,'25'-75'15,"24"26"1,-24-1-16,25 0 0,-25 26 15,-1 24-15,26 24 16</inkml:trace>
  <inkml:trace contextRef="#ctx0" brushRef="#br0" timeOffset="62240.7805">27310 9922 0,'25'0'0,"-50"0"0,25-25 47,50-74-47,24-75 15,-24 25-15</inkml:trace>
  <inkml:trace contextRef="#ctx0" brushRef="#br0" timeOffset="62637.0059">28054 7962 0,'-50'25'47,"50"50"-31,0 73-16,0 26 16,0 0-16,75-50 15,-25-50-15,-26-24 0,26-1 16,-25-49-1,0 0-15,24 25 0,-24-25 16,-25-50 0,0 1-16,0-26 15,0 1-15,0 49 16,-50 25 15,1 75-15,49 49-16,-50-25 15,50 0-15,0-49 16,50-50-16,-25 0 16</inkml:trace>
  <inkml:trace contextRef="#ctx0" brushRef="#br0" timeOffset="63117.6421">28749 6722 0,'0'0'0,"-50"50"0,50 24 16,-74 1-16,74-1 16,-25 0-16,25-24 15,0 0-15,0 24 16,0-24-16,0-26 0,0 1 15,0 25-15,99-1 16,-74-49 0,0 0-16,24 0 15,1 0-15,-25 0 16,24 0 0,-49-49-1,0-1-15,50 1 16,-50 24-16,0-25 15,25 125 64,-25-1-79,74 50 0,-74 0 15,75 0-15,-75 0 16,49 50-16,-49-50 15,0-50-15</inkml:trace>
  <inkml:trace contextRef="#ctx0" brushRef="#br0" timeOffset="63662.9918">25400 12650 0,'0'0'16,"-50"0"-16,75-49 31,74-75-15,75-50-16,74-49 15,99-25-15,50-25 16,75 0-16,73-124 16,-98 0-16,-26-24 15,-73 49-15,-75 74 16,-50 50-16,-74 49 0,-25 100 15,-25 25-15,-50 24 16,-73 75 15</inkml:trace>
  <inkml:trace contextRef="#ctx0" brushRef="#br0" timeOffset="71809.8">27434 670 0,'-50'0'219,"26"0"-204,24 49 1,-50-24 0,50 0-1,0 25 1,0-26 0,25-24-1,0 25 1,-1-25-16,26 0 15,-25 0-15,0 0 16,24 0-16,-24 0 0,0 50 16,24-50-16,-24 0 15,0 0-15,0 0 16,-25 25-16,49-25 16,26 0-1,-50 0 1,-25 49-1,0 26 1,0-26 0,0 1-16,0-25 15,0-1 1,-50-24-16,0 0 16,26 0-16,-26-24 15,25-26-15,-24-24 16,49-1-16,-25 1 15,25 24-15,0 1 16,0 24-16,0-25 16,0-24-16,0 49 15,74 0-15,-74-24 16,50 49-16,-50-25 16</inkml:trace>
  <inkml:trace contextRef="#ctx0" brushRef="#br0" timeOffset="73901.4875">30063 1364 0,'0'-25'62,"25"25"-31,25-24-31,-26-26 16,1 50-16,25-50 16,-25 50-1,-25 25 1,0 50-1,0-1-15,0-49 16,0 24 0,25-24-1,24-25 1,-24 25-16,0-25 16,-25 50-16,74-50 15,-74 49-15,0-24 16,0 25-16,0-1 15,-25 1-15,25-25 16,0-50 15</inkml:trace>
  <inkml:trace contextRef="#ctx0" brushRef="#br0" timeOffset="74231.3859">30609 992 0,'-25'25'0,"25"49"15,0 1-15,0-26 16,25 26-16,0-26 16,24-24-16,-24 25 15,25-50 1,-1 0-1,-24 0 1,0-25-16,-25-25 16,0-24-1,0 49 1,0-24-16,-50 24 16,-24 25-1,24 0 1,50 25-16,-49 24 15</inkml:trace>
  <inkml:trace contextRef="#ctx0" brushRef="#br0" timeOffset="74441.8601">30485 2332 0,'50'-25'15,"24"-25"1,0-24-16,26-25 16,-1 24-16,0 1 15,-25 24-15,-24 50 16,24-25-16,-49 25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12:43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7268 0,'0'-25'0,"-25"25"16,0 0 0,25-50-1,-49 50 1,24 0 0,0-24-1,-24 24 1,-26 0-1,1-50 1,49 50 0,0 0-16,-25 0 15,-24 0-15,24-25 16,-24 25-16,0 0 16,-1 0-16,-24 0 15,0 0-15,24 0 16,1 0-16,-25 0 0,-1 0 15,26-49-15,0 49 16,24 0-16,-24-25 16,24 25-16,0 0 15,1 0-15,-26-50 16,1 50-16,0 0 16,-26 0-16,26 0 15,0 0-15,24 0 16,-24 0-16,24 0 15,25 0-15,0 0 0,-24 0 16,-26 25 0,1-25-16,-1 0 0,-24 25 15,25-25-15,-1 49 16,26-49-16,24 0 16,-49 0-16,24 0 15,0 0-15,-24 0 16,0 0-16,-1 0 15,1 0-15,-26 0 16,26 0-16,0 0 16,-1 0-16,1 0 15,-1 0-15,1 0 16,24 0-16,-24 25 0,24-25 16,1 0-1,-26 0-15,1 0 0,24 0 16,-24 0-16,-1 50 15,26-50-15,-1 0 16,1 0-16,-1 0 16,0 0-16,-49 49 15,50-49-15,-1 0 16,-24 0-16,-1 0 16,1 25-16,24-25 15,1 0-15,-1 0 16,-24 0-16,24 0 15,0 0-15,1 0 16,-26 0-16,26 0 0,-1 0 16,0 0-16,1 0 15,-26 0-15,26 0 16,-1 0-16,1 0 16,-1 0-16,25 0 15,-24 0-15,24 0 16,0 0-16,-25 0 15,-24 0 1,24 0 0,26 0-16,-26 0 15,25 0 1,-25 0 0,1 0-1,24 0 1,-49 0-1,49 0-15,-25 0 16,25 0-16,1 0 16,-26 50-16,0-50 15,1 74-15,-26-24 16,51-50-16,-1 25 16,-25-25-16,25 24 15,1-24-15,-26 0 16,0 0-1,50 50-15,-24-50 32,-26 0-32,0 25 31,26-25 0,24 25-15,-25-25-16,25 49 15,-25-49 1,25 75-16,-50-26 16,50 1-1,0-25 1,0 24 0,0-24-1,0 0-15,0 0 0,0 24 16,0 1-16,0-25 15,25 0-15,-25 24 16,0-24-16,25 0 16,-25 24-16,0-24 15,50 25-15,-50-25 16,0-1-16,49 26 16,-49 0-1,50-50-15,-50 24 16,25-24-16,-25 50 15,24-50-15,-24 50 16,75-50-16,-75 74 0,49-24 16,-49-26-16,50-24 15,-50 50-15,50-50 16,-50 25-16,49-25 16,-49 49-16,50-49 15,-50 50-15,74-50 16,-24 50-16,-25-26 15,-1-24-15,26 75 16,-25-75-16,24 50 16,-24-50-16,0 24 15,25-24-15,-1 0 16,26 0-16,-1 0 16,25 0-16,-24 0 15,-1 0-15,1 0 16,-1 0-16,0 0 0,26 0 15,-1 0-15,0 0 16,0 0-16,1 0 16,-1 0-16,25 0 15,-25 0-15,0 0 16,50 0-16,-25 0 16,0 0-16,0 0 15,0-49-15,25 49 16,-25 0-16,25 0 15,-50 0-15,0 0 0,25 0 16,-25 0 0,25 0-16,-24 0 0,24 0 15,0-50-15,-25 50 16,-25 0-16,1 0 16,-1 0-16,1 0 15,-1 0-15,0 0 16,-24 0-16,24 0 15,1 0-15,-25 0 16,24 0-16,0 0 16,-24-50-16,0 50 15,24 0-15,0 0 16,1 0-16,-1-24 16,1 24-16,24-50 15,-25 50-15,1-25 0,-26 25 16,1 0-16,-1 0 15,1 0-15,25 0 16,-26 0-16,1 0 16,-1 0-16,1 0 15,0 0-15,-1 0 16,1 0-16,24-49 16,-24 49-16,-1 0 15,1 0-15,0-25 16,-26 25-16,26 0 15,0 0 1,-50-50-16,24 50 16,51-25-1,-26-24 1,-24 49 0,-25-50-16,25 50 15,25-25 1,-1-24-1,1-1-15,-25 25 16,0-24-16,24 24 16,-49 0-16,50 25 15,-50-74-15,25 49 16,-25 0-16,49-49 16,-49 49-16,0-25 15,0 1-15,0-1 16,0 0-16,-25-24 0,25 24 15,0 26-15,0-26 16,-24 0-16,24 1 16,0 24-16,-50 0 15,50-24-15,-25-1 16,25 25 0,-25 25-1,25-25-15,-49-24 31,49 24-15</inkml:trace>
  <inkml:trace contextRef="#ctx0" brushRef="#br0" timeOffset="329.8022">15776 7640 0,'0'0'0,"-25"0"0,0 0 32,25-25-1,50 25-16,-1-25-15,26 25 16,-1-74-16,1 74 16,-1-50-16,50 50 15,-25-74-15,-24 74 16,-26 0-16</inkml:trace>
  <inkml:trace contextRef="#ctx0" brushRef="#br0" timeOffset="714.3667">16718 6871 0,'0'0'0,"25"0"16,0 0-1,0 25 1,-25 0-16,0 24 16,0-24-16,0 25 15,0-26 1,49 1 0,26-25-1,-26 0-15,1 0 16,-25 0-16</inkml:trace>
  <inkml:trace contextRef="#ctx0" brushRef="#br0" timeOffset="1582.2652">17239 6846 0,'0'0'0,"25"0"62,25 0-46,-26 0 0,1 0-1,-25-50 1</inkml:trace>
  <inkml:trace contextRef="#ctx0" brushRef="#br0" timeOffset="2204.1192">17388 6350 0,'0'50'16,"0"-26"0,0 1-16,0 25 15,25 24-15,-25 1 16,25-26-16,-25 1 15,0-1-15,49-24 16,-49 25-16,25 0 16,-25-26 15,-25-24 0,25-49-31,-25 24 16,25 0-16,0-25 15,0 26-15,0-1 16,50 25 15,25 25-15,-26-25 0,-49 24-16,50-24 15,-25 0-15,-1 0 16,26 0-1,-50-24-15,25-26 16,-25 25-16,0 0 16,0-24-16,0 24 15,-25 0 1,-25 25-16,26 0 16,-26 0-16,25 25 15,25 0-15</inkml:trace>
  <inkml:trace contextRef="#ctx0" brushRef="#br0" timeOffset="2579.2698">18083 6375 0,'0'49'31,"0"-24"-31,0 25 16,0-1-16,0-24 15,24 25-15,26-25 16,0-25 0,-26 0-1,26 0 1,-50-25 15,25 25 0,-25 49-15,25 26-16,-25 24 16,49 25-16,-49-49 15,50-26-15</inkml:trace>
  <inkml:trace contextRef="#ctx0" brushRef="#br0" timeOffset="7139.746">17983 8657 0,'0'0'0,"0"-25"15,0 0 17,0 0-1,-49-24-15,24 49-1,25-25-15,-74 25 16,49 0-16,-25-50 15,-24 50-15,-1 0 16,-24 0-16,25 0 16,-26 0-16,1 0 15,-50 0-15,50 0 16,0 0-16,0 0 16,24 0-16,1 25 0,0-25 15,-1 0-15,26 0 16,-26 25-16,50-25 15,0 0-15,-24 0 16,24 0-16,0 0 16,-24 0-1,49 50-15,-50-50 16,25 49 62,25 1-78,0-1 16,0 1-16,-25-25 15,25 0-15,0 24 16,-49-24-16,24 25 16,-49-1-1,24 26 1,25-75-1,25 49-15,-49-49 16,49 50-16,-50-50 16,50 74-16,-25-49 15,25 50 1,-49-26-16,49-24 16,0 25-16,0 24 0,0 0 15,0 1 1,-25-1-16,25 1 0,0-1 15,0 25-15,0-24 16,-50 24-16,50-25 16,0-24-16,0 24 15,0 1-15,0-1 16,-25 1-16,25-1 16,0 0-16,-49 1 15,49 24-15,0 0 16,0 0-16,0 26 15,-50-26-15,50 50 0,0-50 16,-25-25 0,25 1-16,0-1 0,-49-24 15,49 24-15,0 0 16,-25 1-16,25-1 16,0 1-16,-50 24 15,50-25-15,0 1 16,0 49-16,0-50 15,0 1-15,0-1 16,-49 25-16,49 0 16,0-49-16,0 0 15,0-1-15,0 1 16,0-25-16,0 24 16,0 1-16,0 0 0,0 24 15,0-24-15,0 49 16,24 149-16,-24-174 15,0-49-15,0 25 16,0-1-16,0-24 16,0 0-16,0 24 15,50-24 1,-50 0 0,25 25-1,-25 24 1,50-74-1,-50 25 1,24-25-16,-24 25 16,25 24-1,-25 1 1,50-50-16,-50 50 16,25-26-1,-25 26 1,24-50-16,26 25 15,-25 0 1,24 24 0,1-24-1,0-25 1,-1 0 0,-24 0-16,49 0 15,-49 0 1,25 0-16,-1 0 0,26 0 15,-1 0-15,1 0 16,-1 0-16,1 0 16,24 0-16,0 0 15,0 0-15,0-50 16,-24 50-16,-1-49 16,1 49-16,-1-25 15,-24 25-15,-1 0 16,1-50-16,-25 50 15,-1 0-15,26 0 0,0-24 32,-26 24-32,-24-25 15,25 25 1,-25-50-16,50 1 16,-50 24-1,0 0-15,50-25 16,-50 25-16,49-24 15,-49 24-15,75 0 16,-75-24-16,49 24 16,-49-25-16,25 25 15,-25 1-15,50-26 0,-50-24 16,24 24 0,-24 0-16,50 26 15,-50-26-15,25 25 0,-25 0 16,49-24-16,-49-1 15,0 1-15,25-1 16,-25 0-16,0-24 16,50 0-16,-50-1 15,0 25-15,0 1 16,0 24-16,0-25 16,0 26-16,0-1 15,0 0-15,0-49 16,25-1-16,-25 1 15,0-1-15,0 1 16,49 24-16,-49 26 0,0-26 16,25-24-1,-25-1 1,0 50 0,0-24-16,50-1 15,-50-24-15,0-1 16,24 1-16,-24-1 15,0 26-15,0 24 16,0 0-16,50-24 16,-50 24-16,0 0 15,0-25-15,0 26 16,0-26-16,25 0 16,-25 1-16,0-26 15,49-24-15,-49 50 0,0-1 16,0 25-16,0 0 15,0-24-15,0 24 16,0 0-16,25-25 16,-25 26-16,0-26 15,0 0-15,0-24 16,0 0-16,0-26 16,0 26-16,0 24 15,0 1-15,0 24 16,0-49-1,0 49-15,0 0 0,0-25 16,0 26-16,0-26 16,0 0-16,0 1 15,0 24-15,0-25 16,0 25-16,0-24 16,0-1-16,0-24 15,0 24-15,0 1 16,0-1-16,0 0 15,0 1-15,50-26 16,-50 1-16,0 24 16,0 26-16,0-26 15,0 25 1,0-24 0,0-1-1,0 25-15,0 0 16,-50-24-16,50 24 15,0 0-15,0-25 16,0 26-16,-25 24 16,25-50-16,-49 25 15,49-24 1,-25 49 0,25-50-16,-25 0 15,25 26 1,-49 24-1,49-50-15,-75 50 16,50 0-16,-24 0 0,-26 74 16,26-74-1</inkml:trace>
  <inkml:trace contextRef="#ctx0" brushRef="#br0" timeOffset="7565.5576">18827 9699 0,'49'0'47,"-49"74"-31,50 0-16,-50 1 15,0-1-15,0 1 16,-25-1-16,25-49 16,50-25 15,-1 0-31,1 0 16,49-50-16,-49-24 15</inkml:trace>
  <inkml:trace contextRef="#ctx0" brushRef="#br0" timeOffset="7845.1182">19422 9327 0,'0'0'0,"25"0"47,-25 49-47,49 26 15,-49-1-15,0 25 16,50-24-16,-50-1 16,25 0-16,-25-24 15,0 0-15,0-1 16,0 1-16,0-25 15</inkml:trace>
  <inkml:trace contextRef="#ctx0" brushRef="#br0" timeOffset="8146.0571">19521 9897 0,'0'0'15,"0"-25"-15,25 25 16,50 0-1,-1 0 1,-49 0-16,0 0 16,24 50-16,1-50 15,-25 0 1,24 0-16,-49-25 16,50 0-1,-50-24-15,0-1 16,0 25-16,0 0 15,-25 25-15,25-49 16,-50 49-16,1 0 16,-26 0-16,1 25 15</inkml:trace>
  <inkml:trace contextRef="#ctx0" brushRef="#br0" timeOffset="9119.7543">20910 9649 0,'-24'0'78,"-1"0"-47,0 0-15,-25 25-16,50 24 16,0 1-1,0-25 16,25-25-15,25-25 0,-50 0-1,25-24-15,-25-1 16,49 0-16,-49-24 16,0 0-16,0-1 15,0 1-15,0-1 16,0 51-1,-25 48 17,25 51-17,0-26-15,0 51 16,0 24-16,25-50 16,-25-49-16,25 24 15,49-24 1,-24-25-1,0 0 1,-50-25-16</inkml:trace>
  <inkml:trace contextRef="#ctx0" brushRef="#br0" timeOffset="9284.4042">21158 9624 0,'0'25'15,"0"0"1,50-25-1,-25 0 1,0 0 15,-25-75-31,0 26 16</inkml:trace>
  <inkml:trace contextRef="#ctx0" brushRef="#br0" timeOffset="9373.3152">21307 9500 0,'0'25'15,"0"25"-15,0-1 16,0 1-16</inkml:trace>
  <inkml:trace contextRef="#ctx0" brushRef="#br0" timeOffset="11615.523">16545 14908 0,'0'24'157,"0"1"-142,0 50-15,0-1 0,0 25 16,0 25 0,0-24-16,49 24 0,-49-50 15,0-24-15,0-26 16,0 1 109</inkml:trace>
  <inkml:trace contextRef="#ctx0" brushRef="#br0" timeOffset="22810.846">4043 12204 0,'25'0'47,"0"0"-31,0 0-1,24 0 1,-24 0-16,25-50 16,-1 50-16,50-49 15,-24 49-15,24-50 16,25 50-16,50-50 15,-1 50-15,-24-49 16,-25 49-16,-25 0 16,-24 0-16,-1 0 0,-24 0 15,-1 0 1,-24 0-16,-50-25 141,1 25-141,24-50 15,-50 50 1,25-49-16,-24 49 15,24-50-15,-25 25 0,25-24 16,1 49-16,24-25 16,-50 25-16,100 0 62,-1 25-62,26 49 16,24-24-16,-50-25 15,-24 24-15,25-49 16,-50 50-16,25-50 0,-25 49 16,0 26-1,0-50-15,0 24 16,0 26-16,-50 24 16,0-74-16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13:28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2257 0,'0'0'0,"0"-397"16,0 100-16,0 73 15,0 26-15,0 0 16,124-1-16,0 26 0,25 24 15</inkml:trace>
  <inkml:trace contextRef="#ctx0" brushRef="#br0" timeOffset="1386.99">4316 3572 0,'-50'0'16,"26"0"0,73 0 140,1 0-156,24 49 15,1-49-15,24 25 16,50-25-16,24 50 16,-49-50-16,25 0 15,25 50-15,-25-50 16,24 49-16,-24-49 16,25 0-16,-1 50 15,-49-50-15,50 0 16,-25 0-16,0 49 15,-50-49-15,0 0 16,50 0-16,-25 0 16,25 0-16,-25 0 15,25 0-15,-25 0 16,0 50-16,0-50 0,0 74 16,-25-74-1,-25 0-15,-24 25 0,-25-25 16,24 0-16,1 0 15</inkml:trace>
  <inkml:trace contextRef="#ctx0" brushRef="#br0" timeOffset="6997.1737">20067 11832 0,'0'0'0,"0"49"375,0 1-375,0 0 16,50-1-16,-50 1 15,0-1-15,24 26 16,-24-1-16,0 1 15,50-26-15,-50 1 16,0 0-16,25-1 16,-25 26-16,0-51 15,49 26-15,-49 0 0,0-1 16,25 26 0,-25-26-16,0 1 15,50-25-15,-50 24 0,0-24 16,0 0-1,25 24 17,-25 1-17,0-25-15,0 25 16,24-50 0,-24 49-16,0-24 15,0 25 16,0-75 94</inkml:trace>
  <inkml:trace contextRef="#ctx0" brushRef="#br0" timeOffset="10361.4214">18033 10790 0,'-25'0'110,"0"0"-95,-24 0 1,-1 0 0,1 0-1,24 0 1,25 25-1,0 24 1,0 1-16,0-25 16,0 0-16,0 49 15,49-74 1,-24 0-16,0 25 16,25-25-16,24 25 15,-49-25-15,0 49 16,24-49-16,-49 25 15,50-25-15,-50 25 16,0 49 0,-50-24-16,25-25 15,1 24-15,-26-49 16,50 25-16,-50-25 16,26 0-1</inkml:trace>
  <inkml:trace contextRef="#ctx0" brushRef="#br0" timeOffset="10749.4166">18380 10939 0,'-25'25'16,"25"24"-16,0-24 15,0 25 1,0-1-16,0 1 0,25 0 16,-25-26-16,75-24 15,-51 25-15,26-25 16,25 0-1,-51-74 1,-24 24 0,0 25-16,0 0 15,0-24-15,-49 24 16,24 0-16,0 25 16,25-49-16,-50 49 15,1 0 1</inkml:trace>
  <inkml:trace contextRef="#ctx0" brushRef="#br0" timeOffset="11344.2987">18777 10765 0,'0'-25'0,"25"25"63,-25 25-48,74 50-15,-74-1 16,50 0-16,-50 1 16,25-26-16,-25-24 15,49 25-15,-49-25 16,-24-50 46,-51-74-62,26-1 16,-1-48-16,0-1 0,50 25 16,-24 0-16,24 25 15,0 24-15,0 1 16,0 24-16,0 1 16,24 49-1,26 0 1,-25 0-1,-25 24 17,0 51-32,0-1 15,0 1-15,-75-1 16,51-24-16,-1-1 0,25-24 16,-75 0-16</inkml:trace>
  <inkml:trace contextRef="#ctx0" brushRef="#br0" timeOffset="11853.6385">17785 12005 0,'-25'0'16,"25"25"-16,0 25 47,99-50-31,-49 0-16,49-25 15,50-25-15,25-24 16,49 0-16,-49-1 0,24 1 15,-24 24-15,-26 1 16,-48 49-16,-1-75 16,-50 75-16,-24 0 15,0 0 1,-25 25 15,-25 0-15</inkml:trace>
  <inkml:trace contextRef="#ctx0" brushRef="#br0" timeOffset="18027.0186">19496 10988 0,'0'-24'16,"-49"24"-16</inkml:trace>
  <inkml:trace contextRef="#ctx0" brushRef="#br0" timeOffset="18409.6474">19422 10914 0,'0'0'16,"0"-25"-16,0 75 203,25-50-203,24 0 16,1 25-16,0-25 15,24 49-15,1-49 16,24 0-16,25 75 16,-25-75-16,0 24 15,-24-24-15,24 50 16,-50-50-16,-24 0 15,0 25-15,25-25 16,-50 50 0</inkml:trace>
  <inkml:trace contextRef="#ctx0" brushRef="#br0" timeOffset="18685.0777">19869 11336 0,'74'0'15,"25"74"1,-24-74-16,-1 25 0,0-25 16,1 50-16,-1-50 15,1 0-15,-26 0 16</inkml:trace>
  <inkml:trace contextRef="#ctx0" brushRef="#br0" timeOffset="18910.6524">20662 11162 0,'0'0'0,"0"25"63,0 49-48,0 1-15,0 24 16,-49 50-16,49-50 16,-75-49-16</inkml:trace>
  <inkml:trace contextRef="#ctx0" brushRef="#br0" timeOffset="21176.6996">21977 11237 0,'25'0'157,"24"-50"-142,-49 0 1,50-24-16,-50 24 16,25-24-16,-25-1 15,49 1-15,-49 0 16,0 24-16,0 25 15,0-24 1,0 98 47,-24 26-63,24 49 15,0 24-15,0 51 16,0 99-16,0-50 15,0-25-15,0-25 16,24-98-16,-24-26 16,0-49-1,-49-100 32,-1 1-47,1-25 0,24-50 16,25 50-16,0 24 15,0 1-15,0-1 16,0 1-16,49-25 16,1 49-16,0 25 15,-1 25-15</inkml:trace>
  <inkml:trace contextRef="#ctx0" brushRef="#br0" timeOffset="22010.3961">22448 11832 0,'0'0'15,"0"-25"126,0 0-78,0 50 46,0 0-93,0 24-16,50 26 15,-1-1-15,1 1 16,-25-1-16,24 25 15,-49-24-15,75-26 16,-75 1-16,50 0 16,-50-26-16,49-24 15,-49 25-15,25 25 32,-75-25 14,26-25-30</inkml:trace>
  <inkml:trace contextRef="#ctx0" brushRef="#br0" timeOffset="22390.0045">22523 12601 0,'0'0'0,"0"25"31,24-25-15,-24 49-16,50-49 15,-25 0 1,24 25-16,-24-25 0,50 0 15,-50 0 1,24 0 0,-49-50-16,25 50 15,-25 50 63,0 0-78,-25-1 0,0-49 16</inkml:trace>
  <inkml:trace contextRef="#ctx0" brushRef="#br0" timeOffset="23762.7976">23068 12477 0,'0'-25'16,"0"-25"15,-24 50-15,-1 0 62,25 25-78,-25 0 0,25 0 16,-50 24-16,26 1 15,24-25 1,-50 24-1,50-24-15,-25 25 0</inkml:trace>
  <inkml:trace contextRef="#ctx0" brushRef="#br0" timeOffset="24339.4279">23639 13022 0,'0'-49'16,"0"24"-16,-25 25 16,-25 0-1,1 0-15,24 0 16,0 0-16,-24 0 15,49 50 17,0-1-32,0-24 15,49 25-15,-24-26 16,25 26-16,-26 0 16,1-25-16,25-25 15,-25 49-15,24 1 16,-49-1 15,-25-24-31,1-25 16,-26 50-16,25-50 0,0 74 15,-24-74 1</inkml:trace>
  <inkml:trace contextRef="#ctx0" brushRef="#br0" timeOffset="24737.0882">23937 13345 0,'0'-25'31,"0"50"16,-25 0-47,25 24 15,0 1-15,25-25 16,-1 0 0,26-25-1,-25 0-15,-25-25 31,0-25-31,0 25 16,0 1-16,-25-26 16,-25 25-1,26 25 1</inkml:trace>
  <inkml:trace contextRef="#ctx0" brushRef="#br0" timeOffset="25201.9644">24259 13196 0,'25'0'62,"-25"25"-46,49 0-16,-49 0 15,25 24-15,-25-24 16,0 0 0,-49-50 30,24-25-30,25-24-16,-50-25 0,50-25 16,0 0-16,0 49 15,25 1-15,0 24 16,49-24-16,1 49 16,-1 25-16,-24-50 15,-1 50-15,1 0 16,-25 0-1,-25 75-15,0-26 16,-50 1-16,-24 24 16,-1 1-16,1-26 15,24 26-15,1-50 0,-1 24 16,25-49 0,25 25-16</inkml:trace>
  <inkml:trace contextRef="#ctx0" brushRef="#br0" timeOffset="25929.2189">24110 13767 0,'-25'0'0,"25"49"109,50-24-109,0 25 16,-26-1-16,1 1 16,25-25-16,-25 49 15,49-24-15,-24-26 16,-26 26-16,26-25 15,-25-25-15,-25 25 16,49-25-16,-49 49 16</inkml:trace>
  <inkml:trace contextRef="#ctx0" brushRef="#br0" timeOffset="26140.8414">24209 14188 0,'25'50'47,"50"-1"-32,-51-49-15,26 50 16,-25-50-1,0 50-15,24-50 0,-24 0 16</inkml:trace>
  <inkml:trace contextRef="#ctx0" brushRef="#br0" timeOffset="26281.2442">24705 14287 0,'0'0'0,"-49"25"62,-1 50-46,50-50-16</inkml:trace>
  <inkml:trace contextRef="#ctx0" brushRef="#br0" timeOffset="26881.2538">24681 15032 0,'0'0'15,"0"-50"-15,0 25 16,49 25-16,-24 0 62,-25 50-62,25-1 16,-25 1-16,0 0 16,49-1-16,-49 1 15,0-25-15,0-1 16,0 26-16,0-25 0</inkml:trace>
  <inkml:trace contextRef="#ctx0" brushRef="#br0" timeOffset="27219.0287">25152 15131 0,'0'0'0,"0"25"0,0-1 16,25 26-1,-25-25 1</inkml:trace>
  <inkml:trace contextRef="#ctx0" brushRef="#br0" timeOffset="27775.6144">24780 14932 0,'0'0'0,"49"0"46,-49 25-30,50 25-16,-50-25 16,25-1-16,25 26 15,-26-50 17,1 0-17,25-50 16,-50 26-31,0-26 16,25 50-16,-25-50 31,24 50-15,51 50 0,-75-25-1,0 0-15,0 24 16,25-24-16,-25 25 15,0-26-15,0 26 16,0-25-16</inkml:trace>
  <inkml:trace contextRef="#ctx0" brushRef="#br0" timeOffset="28009.0167">25375 15106 0,'0'0'16,"0"25"15,0 0-31,0-1 16,0 26-16,0-25 15,0 24 1,25-49-16,-25 25 15,25-25-15</inkml:trace>
  <inkml:trace contextRef="#ctx0" brushRef="#br0" timeOffset="28159.3605">25474 14957 0</inkml:trace>
  <inkml:trace contextRef="#ctx0" brushRef="#br0" timeOffset="28486.8867">25574 14982 0,'0'74'15,"24"-24"1,-24-25-16,0 0 16,0 24-16,25-49 15,-25 25-15,50-25 47,-25-25-31,-25-24-16,24 24 15,-24 0-15,50 25 63,0 25-47,-1 24-1,-49 1-15,75-50 16</inkml:trace>
  <inkml:trace contextRef="#ctx0" brushRef="#br0" timeOffset="28765.0532">26119 14486 0,'0'25'32,"0"49"-17,0 1-15,0 24 16,0 0-16,0 25 16,50-25-16,-50 0 15,0-24-15,0-26 16,25 1-16,-25-25 15</inkml:trace>
  <inkml:trace contextRef="#ctx0" brushRef="#br0" timeOffset="29095.0885">26020 15056 0,'0'0'16,"0"-49"-1,25 24 16,25 25-31,-1 0 16,1 0-16,-1-50 16,-24 50-16,25 0 15,-25 0-15,-25-24 0,24 24 16,-73 0 31,24 99-32,25-50-15,0 1 16,0 0-16,0-1 16,25 1-16,24-25 15,1-25 1,0 0 0,-50-25-16,24 0 15,-24-49-15</inkml:trace>
  <inkml:trace contextRef="#ctx0" brushRef="#br0" timeOffset="29701.4362">26491 14932 0,'0'0'0,"50"0"16,-25 25-1,-25 25 1,25-1-16,-25-24 16,0 0-16,0 25 15,49-75 48,-49-25-63,25 25 15,-25-24-15,74 24 16,-74 0-16,50 25 0,-25 0 16,0 0-1,24 25 1,-49 49-1,0-49-15,25 0 16,-25 0 0,25-25 31,-25-25-47,49-25 15,-49 26-15,25 24 16,-25-25-16,25 25 15,25 0 1,-25 0 0,-25 49-16,24-49 15,26 0 17,-25 0-17,0 0 16,-1 0-15,-24-24 0,75 24-16,-50 0 15,-1-75-15,26 75 0,-25-25 16,0 1 0</inkml:trace>
  <inkml:trace contextRef="#ctx0" brushRef="#br0" timeOffset="30101.0051">24904 15825 0,'0'25'31,"25"-25"-15,49 0-1,50 0-15,99-49 0,-24 49 16,74-75-16,24 75 16,-49-74-16,75 24 15,-75 50-15,0-99 16,-74 99-16,-75 0 0,-25-25 16,-24 25-16,-25 0 15</inkml:trace>
  <inkml:trace contextRef="#ctx0" brushRef="#br0" timeOffset="38208.9552">12030 15602 0,'0'-49'47,"0"73"31,0 1-62,0 25-16,0-1 16,0 1-16,0 24 15,50-49-15,-50 0 16,25-25-16,-25 50 15,49-50-15,-24 0 16,25 0-16,-1 0 16,1-25-16,24-25 0,26 25 15,-51-24-15,1 49 16,-25-25-16</inkml:trace>
  <inkml:trace contextRef="#ctx0" brushRef="#br0" timeOffset="43341.9767">16123 14387 0,'0'-25'140,"-25"25"-124,0-50 31,-24 25-16,24 25 0,25-49-15,-25 49-1,0 0 17,25-25-17,-49 25 32,-1 0 78</inkml:trace>
  <inkml:trace contextRef="#ctx0" brushRef="#br0" timeOffset="44255.8569">14263 14461 0,'0'-25'109,"74"-49"-93,-49 49 0,49-49-16,-24 24 0,24-24 15,1 24-15,-1-24 16,25 24-16,-49 0 16,-25 50-16,-25-24 15</inkml:trace>
  <inkml:trace contextRef="#ctx0" brushRef="#br0" timeOffset="44689.503">14709 14511 0,'25'0'16,"-25"-25"0,50 25-1,24-50 1,-49 50-16,0-49 15,24-1-15,-24 50 16,25-25-16,-26 25 16,1-25-1,25 25 1</inkml:trace>
  <inkml:trace contextRef="#ctx0" brushRef="#br0" timeOffset="45012.0367">15180 14486 0,'50'-50'47,"-25"50"-47,24-74 15,-24 74-15,25-25 16,-25 25-16,0 0 15,-1 0-15,-24-25 16</inkml:trace>
  <inkml:trace contextRef="#ctx0" brushRef="#br0" timeOffset="45202.2069">15652 14412 0,'25'0'32,"24"0"-32,-24 0 15,0-50-15,24 50 16,1 0-16,0-25 16</inkml:trace>
  <inkml:trace contextRef="#ctx0" brushRef="#br0" timeOffset="47809.5047">9823 13742 0,'24'0'109,"26"-50"-93,24 25-16,1-49 15,-25 49-15,-1-24 0,1 49 16,-25-75-16,-1 75 16,-24-25-1</inkml:trace>
  <inkml:trace contextRef="#ctx0" brushRef="#br0" timeOffset="48539.3966">9897 14635 0,'0'-25'78,"0"0"-62,25 25 0,-25-49-16,49 49 15,1-100-15,-25 100 16,25-49-16,-1 49 15,-49-25-15</inkml:trace>
  <inkml:trace contextRef="#ctx0" brushRef="#br0" timeOffset="49060.6515">9773 15205 0,'0'-25'47,"25"-49"-16,24 24-31,-24 26 16,25-26-16,-25 25 16,-1 25-1</inkml:trace>
  <inkml:trace contextRef="#ctx0" brushRef="#br0" timeOffset="49721.8991">10418 16272 0,'50'25'46,"-1"-1"-30,-24 26-16,25-25 16,24 25-16,-49-26 15,0-24-15,24 75 16,-24-1-16,-25-49 16,74-25-16,-74 25 15,25-25-15</inkml:trace>
  <inkml:trace contextRef="#ctx0" brushRef="#br0" timeOffset="54297.4709">4564 13494 0,'0'0'0,"-25"0"47,25-25-31,0 0 15,-49 25-15,49-49-1,-25 49 17,25-25-17,0 0 1,0-25 0,0 26 15,-25 24-31,-25 24 62,50 1-46,-24-25 0,24 25-16,-25 25 15,-25-1 1,25 1-1,25-1 1,-49 1-16,49-25 16,-25 0-16,25 24 0,-50-24 15,50 0-15,-24 24 16,24-24-16,0 0 16,-50 25-16,50-26 15,0 1-15,-25 25 16,25-25-16,0-1 15,0 26-15,-25 24 16,25 1-16,0-26 16,-49 1-16,49-25 15,0 25-15,0-1 16,0-24-16,0 0 16,0 24-16,-25-24 15,25 25-15,0-25 0,0 24 16,0-24-16,0 0 15,0 24-15,0-24 16,0 0-16,0 0 16,0 24-16,0-24 15,0 0-15,0 0 16,0 24-16,0-24 16,0 25-1,0-1 1,0 1-16,0 0 15,0-26 1,0 1-16,0 25 16,0 0-1,0-1 1,25-49 0,-25 50-16,49-50 15,-49 49-15,25-49 0,-25 50 16,25-50-1,-25 25-15,25-25 16,24 0 15,-24 0-15,25 0 0,-1 0-1,1 0 1,24 0-16,-24 0 15,0-25 1,-26 0 0,51-24-1,-26-51 1,1 51 0,-50 24-1,25-25-15,-25 25 16,0 1-16,49-51 15,-49 26-15,50-1 16,-50 25-16,25-24 16,-25 24-16,50 0 0,-50-25 15,24 26-15,-24-1 16,0-50 0,50 26-16,-50 24 15,0 0-15,25-24 16,-25 24-16,0 0 15,0-49-15,0 24 16,25 25-16,-25 0 16,0-49-16,0 24 15,0 1-15,0-1 16,0 0-16,0 1 16,0-1-16,0 1 15,0 24-15,0 0 0,0-25 16,0 26-1,0-1-15,-25-25 0,25 25 16,0 1-16,-75-26 16,75 25-16,-24 0 15,24-24-15,-25 24 16,-25-25 0,25 1-1,-24 24 1,49 0-1,-25 25-15,25-49 16,0 24 0,-25 25-1</inkml:trace>
  <inkml:trace contextRef="#ctx0" brushRef="#br0" timeOffset="55909.9324">4514 13419 0,'0'-24'0,"-24"24"15,24-25 17,0 0 46,49 25-31,50 25-47,-74 24 15,0-24-15,25 25 16,-26-50-16,-24 49 15,50-49-15,-50 25 16,50-25-16,-50 50 16,0-1-16</inkml:trace>
  <inkml:trace contextRef="#ctx0" brushRef="#br0" timeOffset="60117.7004">13097 15602 0,'0'0'0,"0"-25"15,25 25 95,-1 0-110,26 25 15,0 25-15,49-25 16,-49 24-16,-1-24 16,26 25-16,24-26 0,-25 26 15,1 0-15,-1-26 16,0-24-16,1 50 16,-50-50-16,-1 0 15,-24 25-15,50-25 16,-50 25 109,-25-25-110</inkml:trace>
  <inkml:trace contextRef="#ctx0" brushRef="#br0" timeOffset="60371.5133">13742 16197 0,'25'0'47,"24"-24"-47,-24 24 0,0 0 16,0 0 0,24 0-16,-24 0 0,0 0 15,24 0-15,1 0 16</inkml:trace>
  <inkml:trace contextRef="#ctx0" brushRef="#br0" timeOffset="60529.5934">14213 15999 0,'0'25'16,"-99"74"-1,74-49 1,-25-1-16,50 1 16</inkml:trace>
  <inkml:trace contextRef="#ctx0" brushRef="#br0" timeOffset="60790.6291">14461 16297 0,'0'0'16,"0"24"-1,25-24 1,-25 50-16,0-25 15,0 25-15,0-1 16,0 26-16,0-26 16,0 1-16</inkml:trace>
  <inkml:trace contextRef="#ctx0" brushRef="#br0" timeOffset="61473.853">14585 16123 0,'0'0'0,"-25"-25"15,-24 25 1,24 0-16,0 0 15,0 0-15,-49 0 16,24 0-16,25 0 16,1 25-16,-26 0 15,25 24-15,-24 1 16,24 0-16,-25 49 16,50-25-16,-49 1 15,49-1-15,0 1 16,0-26-16,0 1 0,0-1 15,0 1-15,0-25 16,49 0-16,1 24 16,-25-24-16,-1-25 15,26 50-15,-25-50 16,0 0-16,49 0 16,-24 0-16,-25-25 15,-1 25-15,26-50 16,-25 25-16,-25-24 15,74-26-15,-49 1 16,25-50-16,-50 25 16,74-50-16,-74 25 0,0 49 15,0 26-15,0-1 16,-25 1-16,0 24 16,-49 25-16,-75 0 15,0 0-15</inkml:trace>
  <inkml:trace contextRef="#ctx0" brushRef="#br0" timeOffset="74361.7751">10616 16768 0,'0'50'31</inkml:trace>
  <inkml:trace contextRef="#ctx0" brushRef="#br0" timeOffset="77035.7445">12551 15701 0,'0'-49'15,"0"24"1,0 0 15,0 75 63,0-25-94,0-1 16,0 26-1,0 0-15,0-26 0,0 1 16,25 25 0,25-50-1,-26 0 1,26 0-1,-25 0 1,-25-25-16,49 25 16,-49-25-16,0-24 15,0 24 1,0-25-16,0 1 16,0 24-1,-49 0-15,49-25 0,-75 26 16,51 24-16,-26-75 15,25 75-15,25-25 16,-49 25-16,24 25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15:23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10021 2877 0,'-25'-24'0,"25"48"78</inkml:trace>
  <inkml:trace contextRef="#ctx0" brushRef="#br0" timeOffset="3899.1044">15577 10468 0,'0'-25'0,"0"-25"31,-24 50-15,24-25-1,-50 25 17,50-24-1,-25 24-15,0-50-1,1 50 1,24-25-16,-75 25 15,25-49 1,26 49-16,-1 0 16,-25-25-16,25 25 15,1 0-15,-26-25 16,25 25-16,0 0 16,-49-50-16,24 50 15,1 0-15,-1-24 16,1 24-16,-1 0 15,-24 0-15,-1-50 16,26 50-16,-1 0 16,0 0-16,1 0 15,-1 0-15,-24 0 0,24 0 16,0 0 0,1 0-16,-1 0 15,1 0-15,-1 0 0,-24 0 16,24 0-16,25 0 15,0 0-15,-24 0 16,-1 50-16,25-50 16,1 0-16,-51 24 15,26-24-15,-1 50 16,0-50-16,1 25 16,-26-25-16,51 49 15,-1-49-15,-25 25 0,25-25 16,0 0-1,-24 75-15,24-75 0,0 24 16,-24-24-16,24 50 16,-25-50-16,25 50 15,1-50-15,-26 49 16,0 26 0,1-26-1,24 1 1,25-25-1,0-1 1,0 26 0,0 0-1,0-26 1,0 26-16,25-50 16,-25 50-16,49-50 15,-49 49-15,25-49 16,-25 25-16,50-25 15,-50 25-15,49-25 16,1 0-16,-25 49 16,0-49-16,24 0 15,-24 25-15,0-25 16,24 0-16,1 0 16,25 0-16,-1 0 15,0 50-15,-24-50 16,0 0-16,-1 0 0,1 0 15,24 25-15,-24-25 16,-1 0-16,1 0 16,0 0-16,-1 0 15,1 0-15,24 0 16,-24 0-16,24 0 16,1 0-16,-1 0 15,1 0-15,-1 0 16,0 0-16,50 0 15,-49 0-15,-1 0 16,1 0-16,-1 0 16,0 0-16,-24 0 15,24 0-15,-24 0 0,0-75 16,-26 75 0,26-49-16,-25 49 15,0-25-15,24 25 0,-24-75 16,25 75-16,-25-49 15,-25 24-15,49-25 16,-49 26-16,75-1 16,-75-25-16,24 50 15,-24-25-15,0 1 16,0-26 0,0 0-1,0 1-15,-49-1 0,24 1 16,-25-26-16,-148-98 31,123 148-31,26 25 16,-1-50-16,25 50 15,-24 25-15,24 25 16</inkml:trace>
  <inkml:trace contextRef="#ctx0" brushRef="#br0" timeOffset="11849.7197">10691 12750 0,'0'-25'78,"-25"25"-62,0-25 15,0 25-15,25-25-1,-74 25-15,74-49 16,-50 49-16,26-25 16,-1 25-16,-25-25 15,25 25-15,-24-50 16,24 50-16,0-49 15,-24 49-15,24-50 16,0 50-16,-49-74 16,24 74-16,0-50 15,1 50-15,-1-25 16,-24 25-16,24-49 0,0 49 16,1 0-16,-1-25 15,1 25-15,-1 0 16,0-50-16,1 50 15,24 0-15,-25 0 16,26 0-16,-1 0 16,-25 0-16,25 0 15,1 0-15,-1 0 16,-25 0-16,25 0 16,1 0-16,-26 0 15,25 0-15,0 0 16,0 0-16,-24 0 15,-1 0-15,25 0 0,-24 25 16,-1-25-16,-24 0 16,49 25-16,0-25 15,-24 25-15,24-25 16,0 0-16,-25 49 16,26-49-16,-1 25 15,-25-25-15,25 50 16,1-50-16,-26 49 15,25-49-15,-24 50 16,-1 0 0,0-26-1,1 26 1,-26-25 0,26 24-1,-1-24 1,0-25-16,50 25 15,-49-25-15,49 50 16,-25-50 0,25 24-16,-25 26 15,25 0 1,0 24 0,-49-74-1,49 50-15,0-26 16,0 1-1,0 25 1,24-50-16,-24 49 16,25-49-16,-25 50 15,25-50-15,-25 50 16,50-50-16,-50 49 16,74-49-16,-74 50 15,50-50-15,-50 25 16,49-25-16,-49 49 15,50-49-15,0 25 16,24 25 0,-24-50-1,-26 25-15,26-25 16,0 0-16,24 49 0,-49-49 16,0 0-16,24 25 15,1-25 1,-1 50-1,-24-50-15,0 0 16,25 0-16,-26 0 16,1 0-16,25 24 15,-25-24-15,-1 0 16,26 0-16,-25 50 16,0-50-16,24 0 15,1 0-15,-25 0 16,0 0-16,24 0 15,-24 0-15,0 25 0,24-25 16,1 0 0,0 0-16,-1 0 0,26 0 15,-1 0-15,-24 0 16,-1-25-16,1 25 16,-25 0-16,24 0 15,-24-25-15,25 25 16,-26 0-16,1 0 15,25-25-15,-25 25 16,-1 0-16,26 0 16,-25-49-16,0 49 15,24 0-15,-24-25 0,25 25 32,-50-25-32,25 25 0,24-49 31,-24 49-31,-25-25 15,25 25-15,-25-25 16,49 25-16,-24-50 16,0 50 15,-25-24-15,50 24-16,-26 0 15,-24-25 1,25 25-16,-25-50 15,25 50-15,25-25 16,-26 25 0,-24-24-16,25 24 15,-25-50 1,0 25 15,50 25-15,-50-25-1,0-24 1,25 49 0,-25-50-1,0 25 17,0 0-1,0-24 0,0 24 0,0 0 16,0 0-16,0-24-15,0 24 0,0 0-1,-50 25-15,50-74 16,-25 74-16,25-25 16,-25 25-16,25-25 15,-49 25 1,24 0 15</inkml:trace>
  <inkml:trace contextRef="#ctx0" brushRef="#br0" timeOffset="14168.0305">15751 15652 0,'0'0'0,"0"-25"31,-25 25-16,0 0 17,25-50-17,-49 50 1,24 0 0,25-24-16,-50 24 15,1-25 1,-1 25-16,-24-50 31,24 50-31,25 0 16,0-25-16,-24 25 15,24 0-15,-25 0 16,1-49-16,24 49 16,0 0-16,-24 0 15,-1-25-15,0 25 16,26 0-16,-26 0 15,25 0-15,-24-50 16,24 50-16,0 0 16,-25 0-16,26 0 15,-26 0-15,25 0 16,-24 0-16,-1 0 0,0 0 16,1 0-16,-1 0 15,0 0-15,-24 0 16,49 0-16,0 0 15,1 0-15,-26 0 16,-24 0-16,49 0 16,0 0-16,-25 25 15,1-25-15,24 0 16,-25 0-16,1 0 16,-1 0-16,1 0 15,24 0-15,0 0 16,-25 0-1,-24 25-15,0-25 32,49 50-32,0-50 0,-25 0 15,26 24-15,-1-24 16,-25 0-16,25 50 16,-24-50-1,49 25-15,-50-25 16,0 25-1,26-25-15,24 49 16,-50-49-16,50 25 16,-50-25-16,50 25 15,-49-25-15,49 25 16,-75-25-16,75 49 0,-24-49 16,24 25-16,-25-25 15,25 25-15,-25-25 16,25 49-16,0 1 47,0 0-32,50-26-15,-26 26 16,1-25-16,50 24 16,-26-24-16,26 25 15,-1-25-15,25 24 16,-24 1-16,-1-25 15,1-25-15,-1 49 16,0-49-16,26 50 0,-26-50 16,0 0-16,26 0 15,-26 25-15,0-25 16,1 0-16,-26 0 16,1 0-16,0 0 15,-1 0-15,26 0 16,-26 0-16,1 0 15,0 0-15,24 0 16,-24 0-16,-1 0 16,1 0-16,24 0 15,1 0-15,-26 0 16,1 0-16,-1 0 0,1 0 16,0 0-16,-1 0 15,1 0-15,-25 0 16,-1 0-16,26 0 15,-50-50 1,50 50-16,-25-50 16,24 1-1,-24-1 1,25 1 0,-26 24-1,1-25 1,25 50 15,-50-25-31,0-49 31,-25 24-31,25 1 16,-25-1-16,25 1 16,-49 24-16,49 0 15,-25 25 1,25-50-1,-25 50-15,-25 0 16,1 0 0,24-24-16,-25 24 15,50-25 1,-49 25-16,-1-99 16,25 74-16</inkml:trace>
  <inkml:trace contextRef="#ctx0" brushRef="#br0" timeOffset="27449.9895">9872 13717 0,'0'25'172,"0"24"-172,25 51 15,-25-26-15,74 25 16,-74 25-16,75 25 16,-75 0-16,0-50 0,50 0 15,-50 25-15,0-49 16,24-26-16,-24-24 15,0 0 1,0-75 78</inkml:trace>
  <inkml:trace contextRef="#ctx0" brushRef="#br0" timeOffset="28140.6134">9748 14089 0,'0'-25'32,"0"50"46,-25 25-63,25 24-15,0-24 16,0-1-16,-49-24 16,49-50 46,0-24-46,0-1-16,0 0 15,0 1-15,0-26 16,25 26-16,-25-1 16,49 1-16,1-1 0,-50 25 15,49 25-15,-24-25 16,25 25-1,-25 0 1,24 0-16,-24 25 16,50 25-16,-26 74 15,-49-50-15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30T05:14:1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6474 0,'0'0'0,"-298"-422"0,0 50 16,125 149-16,49-25 16,-25 0-16</inkml:trace>
  <inkml:trace contextRef="#ctx0" brushRef="#br0" timeOffset="1741.6111">10765 8334 0,'0'0'0,"-25"0"0,1 0 46,-1 0-14,25-49-17,-50 49-15,25 0 16,-24 0 0,49-25-1,-50 25-15,1 0 0,-1 0 16,25-25-1,0 25-15,-24 0 16,-1 0 0,25 0-1,1 0 1,-26 0 0,25 0-1,0 25 1,-24 25-1,24-26 1,-25 26 0,1 0-1,49-1 1,-25-24-16,25 25 16,0-1-16,-50 1 15,50-25-15,0 49 16,0-24-16,0-1 15,0 1-15,0-1 16,-25 1-16,25 0 16,0 24-16,0-24 15,0-1-15,0 1 16,0-25-16,0 24 16,0-24-16,0 0 0,0 0 15,0 49 1,25-74-16,-25 75 15,50-51-15,-1 1 16,-24 25 0,0-25-16,50 24 15,-26-49-15,1 25 0,-1-25 16,1 0-16,0 0 16,24 0-16,-24 0 15,-1 0-15,-24 0 16,25-50-16,-1 1 15,26-26-15,-26-49 0,26 0 16,-26 25-16,-49 50 16,25-26-16,-25 1 15,0-26-15,0-24 16,0 0-16,-25-49 16,-24-1-16,-26-24 15,-24 49-15,0 0 16,24 75-16,1-26 15,0 76-15,-1-26 16,1 50-16,49 0 16,0-25-16,-24 25 15,24 0 1,25 25-16</inkml:trace>
  <inkml:trace contextRef="#ctx0" brushRef="#br0" timeOffset="3286.4222">13543 8434 0,'-24'0'16,"24"-25"-16,-25 25 31,-25 0 0,50-50-15,-25 50-16,-24 0 16,-1 0-1,1 0 1,24 0-16,0-25 15,-25 25-15,25 0 16,-24 0-16,-1 0 16,1-24-16,-1 24 0,25 0 15,0 0-15,-24 0 16,24 0-16,0 0 16,-24 0-1,49 24-15,-75-24 16,75 50-16,-49-50 15,49 25-15,-25-25 16,25 49-16,0-24 16,-50 25-16,50-25 15,0 24-15,0 1 16,0-1-16,0 1 16,0 0-16,0-1 0,0 1 15,0-1 1,0 26-16,75 24 0,-75-24 15,49-1-15,1 50 16,-1-50-16,-24 1 16,25-26-16,-25 26 15,24-26-15,-49-24 16,50 25-16,-50-25 16,49-1-16,26 26 15,49-25 16,-74-25-31,-1 0 16,1 0-16,-1 0 16,26 0-16,-26 0 0,1 0 15,-25 0-15,24 0 16,-24-50-16,0 50 16,-25-49-16,74-1 15,-74 0-15,25 1 16,-25-50-16,0-50 15,0-50-15,-49 26 16,-1 24-16,0 50 16,26 24-16,-26-24 15,25 49-15,-24-24 16,-1 24-16,-24-74 16,-26 0-16,26 50 15,49-25-15,25 24 0,-50-24 16,50 49-16</inkml:trace>
  <inkml:trace contextRef="#ctx0" brushRef="#br0" timeOffset="5563.7458">18083 8632 0,'0'0'0,"0"-25"31,0 0-15,0-24 109,0 24-110,0-25 1,0 26-16,0-26 15,0 25-15,0 0 16,0-24 0,49 49-16,-24-99 15,74 49 1,-74 50-16,0-50 16,49 50-16,-24-49 15,-1 49-15,1 0 16,0 0-16,24 0 15,1 0-15,-1 0 0,25 0 16,-24 0 0,-26 0-16,1 0 0,-1 0 15,-73 49 454</inkml:trace>
  <inkml:trace contextRef="#ctx0" brushRef="#br0" timeOffset="7625.579">11385 10716 0,'0'-25'94,"25"-50"-79,50 75-15,-1-49 16,25-1-16,50 1 16,0 49-16,-25-50 15,50 50-15,-50 0 16,0 0-16,-50 0 16,0 0-16,-49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30T05:15:20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4862 0,'-25'0'31,"1"0"1,24-50-17,-50 50 1,50-25-16,0-24 31,0-1-15,0 25-16,0-24 0,50 24 15,-1-25 1,-24 50-16,25 0 16,24 50-1,-74 24 1,25 25-16,-25 1 15,0-1-15,0-25 16,0-49 0,49-25-16,-24 0 47,0-49-47,25-26 15,-26 26 1,26 24-16,-25-25 0,25 50 15</inkml:trace>
  <inkml:trace contextRef="#ctx0" brushRef="#br0" timeOffset="990.1739">9897 4118 0,'0'-25'31,"-25"25"-31,25-25 16,-25 25-1,25-25 1,-49 25 0,49-49-1,-25 49-15,0 0 31,-24-25-15,-1 25 0,0 0-16,26 0 31,-26 49-15,50-24-1,0 0 1,0 25-1,0-26 1,0 1 0,25-25-1,24 50 1,-24-50-16,0 0 16,25 0-1,24 0 1,-74-25-16,50 25 0,-50-25 15,49 25-15,-24-25 16,25 25 15,-50 25-15,0 0 0,0 0-1,-25-25 1,25 49-1,-25-49-15,0 0 32,-24-24-17,49-1 1,0 0-16,0-25 16,0 26-16,0-1 0,24 25 15</inkml:trace>
  <inkml:trace contextRef="#ctx0" brushRef="#br0" timeOffset="1508.5028">10021 5308 0,'25'0'16,"-25"-25"0,50 1-16,-1-26 15,26-49 1,-26 49-16,26-49 16,-26 49-16,-24 1 15,25-1-15,-1 0 16,-24 50-1</inkml:trace>
  <inkml:trace contextRef="#ctx0" brushRef="#br0" timeOffset="7622.6795">7615 6325 0,'0'0'0,"0"-25"47,-50 25-47,75 0 94,25 0-79,-1 75 1,1-50-16,-25-1 16,24 26-16,-24-50 15,-25 50-15,25-50 16,0 0 0,24 0-1,26-25 1,-50 0-16,49-25 15,-24-24-15,24 0 0,1-1 16,-26 26-16,1-1 16,-25 0-16,24 1 15,-24 24-15,0 25 16,-25-50-16,25 50 16,-25-49-1,49 49 1</inkml:trace>
  <inkml:trace contextRef="#ctx0" brushRef="#br0" timeOffset="13455.9775">14982 4762 0,'0'-24'16,"0"-1"15,25 50 78,-25-1-109,0 26 16,49 0-16,-49 24 15,0-49-15,0 0 16,25 24-16,-25 1 16,0-25-1,25-25-15,-25 25 32,0 24-17,0-24 1,0 0 15,0 0 0,50-25-15,-50 49 0</inkml:trace>
  <inkml:trace contextRef="#ctx0" brushRef="#br0" timeOffset="13898.8743">14957 5283 0,'0'25'47,"50"-25"-16,-1 25-31,1-25 16,0 0-1,-50 50-15,24-50 16,26 0-1,-50-50-15,0 25 16,0 0-16,0-24 16,0-1 15,0 100 16,0 24-47,0 25 15,0 1-15,-25-26 16</inkml:trace>
  <inkml:trace contextRef="#ctx0" brushRef="#br0" timeOffset="14942.5418">15453 4762 0,'0'-49'78,"0"24"-78,0 0 15,0-24-15,0-1 0,0 0 16,0-24-16,0 24 16,0 1-16,-49-1 15,49-24-15,-25 49 16,25 0-16,-25 25 16,25-49-16,-50 49 15,50 49 63,50 26-62,-50-26-16,50 26 0,-50-1 16,74 25-1,-24-24-15,-1-1 0,-24-24 16,-25-1-16,50 1 15,-50-25 1,49-25-16,-49-25 47,0-25-31,0 25-16,0-24 31,25 49 16,0 0-32,-25 25-15,50-25 16,-26 0 0,1 0-1,0 0 1,25 0-1,-50-25 1,0 0 0,0 0-1,0 0-15,24 50 94,-24 25-78,25-50-16,-25 25 15,75-25-15,-26 0 16</inkml:trace>
  <inkml:trace contextRef="#ctx0" brushRef="#br0" timeOffset="15106.1961">15949 4465 0,'0'0'15,"0"25"17,0 49-17</inkml:trace>
  <inkml:trace contextRef="#ctx0" brushRef="#br0" timeOffset="15886.6308">16197 4539 0,'-24'0'47,"24"75"-32,0-51 1,49-24 15,-24 0-31,0 25 16,24-25-16,-24 75 0,0-51 15,-25 26-15,50 25 16,-50 24-16,0 50 16,0-75-16,0-49 15,-50-25 17,50-50-17,-25-74-15,25-74 16,0 49-16,0 0 15,0 25-15,-49-25 16,49 50-16,0-25 16,-50 0-16,50 25 15,0 24-15,-50 1 16,50-1-16,0 26 16,-24-26-16,24 51 0,-25-1 15,25 74 32,0 1-47,0 24 16,25 26-16,24 73 15,1 1-15,-1-25 16,1-50-16,-50-25 16,50-24-16,-50-25 15,25-25-15,-25 25 16,49-25-1,-24 0 1,25-25 0,-50-25-1,24 50 1,26 0 0,0 0-1,-26 0 1,-24 25-16,75-25 15,-75 74-15,49-74 16</inkml:trace>
  <inkml:trace contextRef="#ctx0" brushRef="#br0" timeOffset="16629.7748">16793 4415 0,'0'0'15,"0"-49"32,0-26-31,0 50-16,0 1 16,0-26-16,0 75 46,0 24-30,0 1 0,0 0-16,74-1 0,-49-24 15,0-25 1,24 0 0,1-25-1,-25 0-15,24-24 16,-49 24-16,50 25 15,-50-50-15,25 50 16,0 0 0,-25 25-1,0 25-15,49-50 47,-24-75-31,-25 51-1,0-51-15,50 1 16,-50-25-16,0-50 16,-50 25-16,0-25 15,50 50-15,-49 24 16,49 100 15,0 25-15,0 24-16,49 75 15,1-25-15,24 74 0,-24-24 16,-50-100-16,50-74 16,-50-24 15,0-51-15,0-49-16,0 25 15,49 49-15,-49 26 16,25-26-1</inkml:trace>
  <inkml:trace contextRef="#ctx0" brushRef="#br0" timeOffset="18700.8363">8483 4564 0,'0'25'141,"0"0"-141,25 24 15,25 50-15,-1-24 0,-49-25 16,50-1-16,-50 1 15,25-25-15,24 24 16,-49 1 0,25-25-1,-25-1 1</inkml:trace>
  <inkml:trace contextRef="#ctx0" brushRef="#br0" timeOffset="18956.8101">8533 5159 0,'49'25'46,"-24"25"-30,25-25-16,-1 24 16,-24-49-16,25 25 15,-1-25 1,-24-50 0,-25-24-16</inkml:trace>
  <inkml:trace contextRef="#ctx0" brushRef="#br0" timeOffset="19083.1786">8855 4986 0,'0'49'47,"0"26"-47,0 24 16,0-25-16,0 1 16,-49-50-16</inkml:trace>
  <inkml:trace contextRef="#ctx0" brushRef="#br0" timeOffset="19840.1692">7392 4986 0,'0'0'0,"0"-50"16,0 25-1,0 1-15,0-26 16,0 0 0,0 25-16,0-24 0,0 24 15,-50 0-15,50-24 16,-49-26-16,49 26 16,-25-1-16,25 0 15,-50-24-15,50 49 16,-49 25-16,49-25 15,0 75 48,0 24-63,49 26 16,-24-26-16,25-24 15,-50-1-15,74 1 16,-74-25-16,50 24 0,24-24 15,-49 25 1,0-50 0,-1 0 15,-24-25-15,0 0-1</inkml:trace>
  <inkml:trace contextRef="#ctx0" brushRef="#br0" timeOffset="20132.9973">7565 4589 0,'25'99'32,"-25"-74"-32,25 0 15,-25-1-15,50-24 16,-50 50-16,49-50 15,-49-25 1,0-24 0,0-1-1,0 0 1,-25 50-16,25-24 0,-49 24 16,24 0-1,0 0 1</inkml:trace>
  <inkml:trace contextRef="#ctx0" brushRef="#br0" timeOffset="20729.0448">7764 4390 0,'0'0'0,"49"25"62,-49 0-62,50 25 16,-50 24-16,74-49 16,-49 0-1,0-25 17,-25-25-1,0 0-16,50 25 17,-25 0-17,49 0 1,-49-50-16,0 50 16,24 0-16,-24-24 15,-25-26 1,0 0-1,0 26-15,0-1 16,-25 25-16,0-50 16,-24 50-16,24-25 15,-25 25-15,50-24 16</inkml:trace>
  <inkml:trace contextRef="#ctx0" brushRef="#br0" timeOffset="21768.0824">8384 4217 0,'25'0'63,"-25"-25"-63,0-49 16,49 49-1,-49-25 1,-24 1-1,-1 49 1,25 24 0,0 26-1,0-25-15,25 0 16,-1 49-16,26-24 16,-25-26-16,24-24 15,-24 0 16,-25-24-15,50-51 0,-50 26-16,0-1 15,25 25-15,-25-24 16,74 24-16,-24-25 16,-26 50 15,-24 25-31,0 25 0,-24 24 15,-1 0-15,25-24 16,-50-50-16,1 0 31,73 0 1,26-25-17,0 0 1,-26 25-1,26 0-15,-50-49 16,50 49-16,-50-25 16,24 25-16,-24-25 15,0-24-15,0-1 16,0 25 0,0 0-16,0-24 0,0-1 15,-74 1 1,49-1-16,25 0 0,-49-24 15,49 24-15,-50 25 16,50-24-16,-25 24 16,25 75 46,50-1-62,-25 1 16,24 24-16,1 50 15,-25-49-15,24-26 16,-49 1 0,0-75 15,0-49-15,0 49-1,0 0-15,0 0 16,0-24-16,25-1 15,25 50 1,-25-50-16</inkml:trace>
  <inkml:trace contextRef="#ctx0" brushRef="#br0" timeOffset="40662.256">9004 13816 0,'0'25'172,"0"25"-172,0 24 16,0-24-16,0 24 16,0 0-16,0 1 15,0 24-15,0-24 16,0-26-16,-50 1 15,50 24-15,0-49 16,-24 0-16,24 24 16,0-24-1,-25-25 63</inkml:trace>
  <inkml:trace contextRef="#ctx0" brushRef="#br0" timeOffset="41044.7026">8806 14759 0,'49'0'94,"-49"49"-79,50-49-15,-25 0 16,24 0-1,-24 0 1,-25-24 0,25 24-16,-25-25 15</inkml:trace>
  <inkml:trace contextRef="#ctx0" brushRef="#br0" timeOffset="41159.2331">9029 14709 0,'0'0'0,"0"25"46,0 25-30,0-1-16,0 1 16</inkml:trace>
  <inkml:trace contextRef="#ctx0" brushRef="#br0" timeOffset="45121.8393">9550 15925 0,'0'24'16,"-25"-24"-16,-25 0 15,26 0 16,-1 0-15,-25-49 15,25 49-15,25-25 0,-24 25 15,24-25-31,0-49 15,0 49 1,0 0-16,0 0 16,0-49-16,0 49 0,24 25 15,51 0 1,-50 25-16,24 49 16,-24 26-16,25 48 15,-50-48-15,74-1 16,-74-74-16,0-1 15,50-48 48,-50-1-63,49-50 16,-49 26-16,50-1 15,-50 25-15,25-24 0,-25 24 16,0 0-16</inkml:trace>
  <inkml:trace contextRef="#ctx0" brushRef="#br0" timeOffset="45598.5635">9203 15354 0,'0'-25'16,"0"-49"-1,0 49-15,0-25 16,0 1 0,0 24-1,49 25 1,-49-25-16,25 25 15,0 0 1,24 0 0,1 0-16,-25 50 15,24-25-15,-24-1 16,-25 26-16,50-50 16,-50 50-16,49-50 15,-49 49-15</inkml:trace>
  <inkml:trace contextRef="#ctx0" brushRef="#br0" timeOffset="45770.5509">9475 15304 0,'0'-24'16,"0"-26"-1,0 25 1,0 0-16,0-24 15,0 24-15,0 0 16,0-24-16</inkml:trace>
  <inkml:trace contextRef="#ctx0" brushRef="#br0" timeOffset="49429.7242">8037 13891 0,'-25'0'16,"50"-25"218,0 25-234,-1 0 16,1 0-16,25 0 15,-25-25-15,-1 25 16,26 0-16,-25-50 16,24 26-1,26-51 1,-50 50-1,-1 25 1,26 0 0,-25 0 15,-100 0 47,26 0-62,24 0-16,-25 0 15,26 0 17,24-24 14,24 24 17,26 0-47,0 0-1,-1 0 1,-24 0-1,-25 49-15,0-24 16,25 25-16,-25-1 16,0 1-16,49-1 0</inkml:trace>
  <inkml:trace contextRef="#ctx0" brushRef="#br0" timeOffset="62572.7189">18008 13618 0,'25'0'172,"49"0"-157,-49 0 1,0 25-16,25-25 15,24 24-15,-24-24 16,24 50-16,-24-50 16,-1 25-16,26-25 15,-50 0-15,-1 49 16,1-49-16,25 0 16,-25 0-16,-1 0 15,26 0 16</inkml:trace>
  <inkml:trace contextRef="#ctx0" brushRef="#br0" timeOffset="63246.5869">18207 13543 0,'-25'-49'62,"-50"74"16,51-1-62,-26 1 0,25 25-16,-24-50 0,49 49 15,-50-49-15,100 25 78,24-25-78,25 75 16,-49-51-16,-1 26 16,-24-25-16,25 24 15,-50-24-15,49 25 16,-49-25-1</inkml:trace>
  <inkml:trace contextRef="#ctx0" brushRef="#br0" timeOffset="70256.6176">12898 16570 0,'0'-50'78,"0"25"-78,25 25 16,-25-25-16,25 25 31,49 75-15,-24 49-1,0 25-15,-50-25 16,49 0-16,-49-50 15,0-49-15,50-25 63,-25-50-63,24 1 0,1-26 16,0 26-16,-26 24 15,1-25-15,50 1 16,-75-1-1</inkml:trace>
  <inkml:trace contextRef="#ctx0" brushRef="#br0" timeOffset="70705.838">12923 16197 0,'-49'0'0,"49"-24"15,0-51 17,0 26-32,0 24 15,24 0-15,-24-25 16,25 50-16,25 0 15,-25 0 1,24 25-16,1 25 16,49 24-16,-24 1 15,24-1-15,-50-24 16,1 24-16,0-49 16</inkml:trace>
  <inkml:trace contextRef="#ctx0" brushRef="#br0" timeOffset="70848.7017">13221 16247 0,'0'0'0,"0"-50"31,25 26-31,-25-1 16,49-25-16,-49 25 15,50-24-15</inkml:trace>
  <inkml:trace contextRef="#ctx0" brushRef="#br0" timeOffset="88646.7851">15726 15974 0,'0'-25'47,"50"-24"-32,-25 49 1,-1 0-16,1 0 15,50 74 1,-75 25-16,24 1 16,-24 48-16,0-73 0,0-50 15,75-25 32,-50 0-47,-1-50 16,26 25-16,-25-24 15,24-1-15,-24 0 16,-25 1-16</inkml:trace>
  <inkml:trace contextRef="#ctx0" brushRef="#br0" timeOffset="89224.8818">15825 15478 0,'0'-25'15,"0"-24"1,-24 49 15,24-25-31,-50 25 16,50-25-16,-25 25 16,25 25 46,0 0-62,0 0 16,0 24-16,0-24 15,0 0-15,75-25 16,-51 0-16,26 0 16,-25 0-1,24-25 1,-49 0-1,0 0-15,0-24 16,-24 49 15,24 25-31,-25-1 16,25 1-16,0 25 16,0-25-16,0-1 15,0 1-15</inkml:trace>
  <inkml:trace contextRef="#ctx0" brushRef="#br0" timeOffset="91071.8018">8235 12774 0,'-49'0'16,"24"0"15,25-24-15,-25 24 0,50 24 62,0 1-63,24 0-15,-24 25 16,25-50 0,-1 0-1,-24 0 1,25-50-1,-50 25-15,49-24 16,1 24-16,-25 0 16,-25-25-16,74 26 15,-24 24-15,-26-75 0,26 75 16</inkml:trace>
  <inkml:trace contextRef="#ctx0" brushRef="#br0" timeOffset="109275.5879">14163 12254 0,'50'0'266,"-25"0"-251,0 0 1,24 0-1,1 0-15,-25-25 16,0 25-16,24 0 16,-24 0-16,0 0 15,0 0-15,49 0 16,-49 0 0,0 0-16,-1 0 15,51 0-15,-26 0 0,-24 0 16,0 0-1,25 0-15,-26 0 16,1-50 0,25 50-1,-25 0 17,-25-25-32,24 25 15,1 0 1,25 0-1,-1 0 1,-24-25 0,25 25 93,-50 25-109</inkml:trace>
  <inkml:trace contextRef="#ctx0" brushRef="#br0" timeOffset="110284.5284">15379 12650 0,'0'25'110,"0"50"-95,0-26 1,0 1-16,0-1 16,0 1-16,0 0 0,0 24 15,0 0 1,0-24-16,0 25 16,0-26-16,0 1 0,0-25 15,0-1-15,0 26 16,0 0-1,0-26 1,0 1 0,25-25 62,-25 50-78,0-75 172,-25 0-172</inkml:trace>
  <inkml:trace contextRef="#ctx0" brushRef="#br0" timeOffset="118868.4707">8384 12005 0,'0'0'0,"-50"0"31,50-24-31,-24 24 31,24-50-15,0 75 78,49 24-79,1 1 1,-1-50-1,-24 0 1,0 0 0,49-74-1,-74 24 1,25 50-16,-25-25 16,25 25-1,25 0 1,-50-25-16</inkml:trace>
  <inkml:trace contextRef="#ctx0" brushRef="#br0" timeOffset="119694.8998">7045 12402 0,'0'0'0,"-50"0"16,50-49 0,0-1 15,0 1-16,25 49 1,0-25 0,24 25-1,1 0 1,-50 49-16,74 26 16,-74-26-16,0-24 15,25-25-15,0 0 63,-25-25-48,49 1-15,-49-26 16,25 0-16</inkml:trace>
  <inkml:trace contextRef="#ctx0" brushRef="#br0" timeOffset="120067.77">7119 11708 0,'0'25'15,"0"-1"1,0 26 0,0-25-1,25-25 1,24 0 0,1 0-1,0 0 1,-26 0-1,1 0-15,-25 25 16,0 49 0,0 0-16,0 1 15,0-1-15,0 1 16</inkml:trace>
  <inkml:trace contextRef="#ctx0" brushRef="#br0" timeOffset="120235.2302">7069 11881 0,'-24'0'16,"48"0"-16,-48-49 0,24 24 15,0-25-15,0 26 16,0-26 0,24 0-16,26 26 15,0-26-15,-26 50 16</inkml:trace>
  <inkml:trace contextRef="#ctx0" brushRef="#br0" timeOffset="123984.4641">13295 12204 0,'50'0'156,"0"0"-140,-1 0-16,26 0 31,-26 0-31,-24 0 16,0 0 15</inkml:trace>
  <inkml:trace contextRef="#ctx0" brushRef="#br0" timeOffset="128317.8104">18008 11881 0,'50'25'171,"-50"0"-171,25-25 16,-25 74-16,24-74 16,-24 25-16,50-25 15,0 0 1,-1 0 0,1 0-1,-25-74-15,24 49 16,-24-25-16,25 26 15,-26 24-15,1-50 16,50 0-16,-50 50 31,-25-24-31,24 24 0,26 0 32,-50-25-17</inkml:trace>
  <inkml:trace contextRef="#ctx0" brushRef="#br0" timeOffset="133497.6195">13395 11435 0,'-25'0'31,"74"0"126,-49-25-157,50 25 15,-25 0-15,24-25 16,-24 25-16,0 0 15,25 0-15,-1 0 16,1 0 0,-25 0-1,49 0-15,-49 0 16,0 0-16,24 0 16,-24 0-1,0 0-15,0 0 16,24 0-16,-24 0 0,25 0 15,-1 0 1,1 0 0,-1 0-1,-49 25 1,25-25 0,0 0-1,25 0-15,24 0 16,-24 50-1,-25-50-15,-1 0 16,76 25 0,-51-25-1,-24 0 1,25 0 0,-1 0-1,1 0 1,-25 0-1,24 0 1,-24 0 0,0 0-1,24 0 1,-24 0 0,0 0 62,-50 24 0</inkml:trace>
  <inkml:trace contextRef="#ctx0" brushRef="#br0" timeOffset="134628.4401">12502 11410 0,'-25'0'15,"50"0"126,24 0-125,-24 0-16,0 0 15,24 0-15,1 0 16,-25 0 15</inkml:trace>
  <inkml:trace contextRef="#ctx0" brushRef="#br0" timeOffset="135818.5172">15677 11261 0,'0'25'219</inkml:trace>
  <inkml:trace contextRef="#ctx0" brushRef="#br0" timeOffset="137482.4735">12502 10567 0,'24'0'31,"1"0"-15,0 0-1,25 0 1,-1 49 0,-24-49-1,0 0-15,24 0 16,-24 0-16,0 0 16,25 0-16,-26 0 15,1 0-15,0 0 16,25 0-16,-26 0 15,26-24-15,0 24 16,-1 0-16,-24 0 16,0 0-16,0 0 0,24 0 15,1 0-15,0 0 16,-26 0-16,26 0 16,24 0-16,-49 0 15,0-25-15,25 25 16,-26 0-16,1 0 15,0 0-15,25 0 16,-26-50-16,1 50 16,25 0-16,-25 0 15,-1 0-15,26 0 16,-25 0-16,0-25 16,24 25-16,-24 0 15,0 0-15,0 0 16,24 0-16,-24 0 0,0 0 15,0 0-15,24 0 16,-24 0-16,0 0 16,25 0-16,-26 0 15,1 0-15,25 0 16,-25 0-16,-25 50 16,49-50-16,-24 0 15,25 0 1,-26 0-1,1 0 1,0 0 0,25 0-1,-50 50 32,0-26-47,-50-24 16</inkml:trace>
  <inkml:trace contextRef="#ctx0" brushRef="#br0" timeOffset="138712.6341">11509 10666 0,'25'0'157,"-25"-25"-157,50 25 0,-1 0 15,1-49 1,0 49 0,-26 0-1</inkml:trace>
  <inkml:trace contextRef="#ctx0" brushRef="#br0" timeOffset="142920.3133">18455 7615 0,'0'-25'47,"49"50"47,1 0-79,-25-25 1,-25 25-16,74-25 16,1 0-1,-51 0-15,26 0 16,0-25-16,24 0 0,-24-25 16,-1 26-1,1-51-15,24 26 0,-24-1 16,-1-24-16,26 24 15,-50 25-15</inkml:trace>
  <inkml:trace contextRef="#ctx0" brushRef="#br0" timeOffset="143730.4686">18728 7516 0,'-25'0'16,"0"0"15,0 0 47,0 0-62,-24 0-1,49 25 142,-25 24-142,25-24-15,-25-25 0,25 25 16,0 24 62,25 1-62,25-25-16,-1 49 15,26 1-15,-26-26 16</inkml:trace>
  <inkml:trace contextRef="#ctx0" brushRef="#br0" timeOffset="152284.3407">21084 5705 0,'0'0'0,"25"0"172,0-50-156,-1 50-16,51-74 16,-26 74-16,1-25 15,0 25-15,-1-49 16,1 49-16,-25 0 15,-1 0-15,26 0 16,-50-25 125,-25 25-126,25-25-15,-25 25 16,25-50-16,-49 50 16,49-74-16,-50 74 15,50-50-15,-49 26 16,49-26-16,-25 50 15,25-50 17,74 75-1,-49-25-31,0 50 16,24-1-16,-49-24 15,50 25-15,-50-25 16,0 24-16,0 1 15,0-1-15,0-24 16,0 25-16,0-1 16</inkml:trace>
  <inkml:trace contextRef="#ctx0" brushRef="#br0" timeOffset="162314.6751">15627 13717 0,'25'0'1015,"0"0"-984,24 0 1,-24 0 15,-25 25-16,25-25 0,-25-25 141</inkml:trace>
  <inkml:trace contextRef="#ctx0" brushRef="#br0" timeOffset="166131.7042">15726 12799 0,'-25'0'1062,"50"0"-343,25 0-703,-25 0 140</inkml:trace>
  <inkml:trace contextRef="#ctx0" brushRef="#br0" timeOffset="173748.3598">16197 10790 0,'0'-50'16,"0"26"31,0-1 0,-49-25 0,24 50-32,-25 0 1,26 0-16,24-25 0,-75 25 16,26 0-1,24-24 1,0 24-1,-25 0 1,26 0 0,-26 0 15,25 0 0,-24 0 16,24 24-31,25 26-1,-25-50 1,25 74-16,0-49 16,-50 0-16,50 25 15,0-1-15,-24-24 16,24 25-1,-50-50-15,50 49 16,0 1-16,0-25 16,-25-1-16,25 26 15,0-25-15,0 0 0,0 24 16,-25-24 0,25 0-16,0 25 0,-49-26 15,49 1-15,0 25 16,-25-25-16,25-1 15,-50 51 1,50-26-16,0-24 16,0 0-16,-25 49 15,25-24 1,0-25-16,0 0 16,0 24-16,0-24 15,-49 0-15,49 24 0,0-24 16,0 25-16,-25-25 15,25 24 1,0-24-16,-50 0 0,50 25 16,0-26-16,0 1 15,-24 25-15,24-25 16,0-1-16,0 1 16,0 25-16,0-25 15,0-1-15,0 26 16,0 0-16,0-26 15,0 1-15,0 25 16,0-1-16,0-24 0,0 0 16,0 25-1,0-26-15,0 1 0,0 0 16,0 25-16,0-26 16,0 1-16,0 25 15,0-1-15,0-24 16,0 0-16,0 0 15,0 25-15,0-1 16,0-24 0,0 25-1,0 24 1,0-24 0,0-26-16,0 1 15,0 25-15,0-25 16,49-1-16,-49 26 0,0-25 15,0 0-15,25-1 16,-25 26-16,0-25 16,50-25-1,-50 25 1,24-25-16,1 49 16,25-24-1,0 25 1,-26 24-1,26-24 1,-25-50 0,-25 24-1,49-24-15,1 0 16,0 0 0,-26 0-1,1 0 1,25 0-1,-25 0 1,24 0 0,-24 0-1,25-24 1,-1 24 0,1-50-1,-25 50-15,-25-25 16,49 25-1,-24-49-15,0 49 16,-25-25 0,49 25-1,-49-25-15,25-25 16,-25 1 0,25 49-16,-25-75 15,0 51-15,50-1 16,-50-25-16,0 25 15,0 1-15,24-26 16,-24 25-16,0-24 16,0 24-1,50-25-15,-50 25 0,0 1 16,0-26-16,25 25 16,-25 0-16,0 1 15,0-26-15,50 25 16,-50 0-16,0-24 15,0-1-15,24 25 16,-24-24-16,0 24 16,25 0-16,-25-25 15,0 26-15,50-1 16,-50-25-16,0 1 16,0 24-1,25 25-15,-25-50 16,0-24-16,49 24 15,-49 25-15,0 1 16,0-26-16,0 0 16,25 1-16,-25 24 15,0 0-15,0-24 16,0 24-16,0 0 16,0 0-16,0-49 15,0 24-15,0 25 16,0 0-16,0-24 15,0 24 1,0-49-16,0 49 16,0 0-16,0-49 15,0-1 1,0 26 0,0-1-16,0 0 15,0 1 1,-25-1-1,25 1 1,0-26 0,0 50-1,-25 1 1,25-26 0,0 0-1,-24 1 1,24-1-1,0 25 1,-50-24 0,50 24-1,-25 25 1,25-25 0,-25 25-1,25-50-15,0 26 16,-49 24-1,49-25 1,-25 25-16,-25-50 16,1 50-1,24-25 1,-25 25 0,25 0-1,-24 0-15,24 25 16,-25 25-16,-24-50 15</inkml:trace>
  <inkml:trace contextRef="#ctx0" brushRef="#br0" timeOffset="176155.8446">14139 13742 0,'0'49'203,"0"1"-203,49-25 16,-49 24-16,50 26 15,-1 24-15,1 0 16,-25 25-16,49-49 16,-24 24-16,-25-49 15,24-26-15,-24 26 16,-25 0 390,25-26-406</inkml:trace>
  <inkml:trace contextRef="#ctx0" brushRef="#br0" timeOffset="176259.695">14833 14759 0</inkml:trace>
  <inkml:trace contextRef="#ctx0" brushRef="#br0" timeOffset="177423.6415">16123 14660 0,'-50'-25'15,"75"25"32,-25 25-31,50 24 0,-25 1-16,-25 24 15,74 1-15,-74-1 16,25-24-16,-25 24 0,49-49 15,-49 0 1,-24-50 31,-1-25-31,-25-24-16,50-1 15,-49-24-15,49 50 16,-50-1-16,50 0 15,0 1-15,0-1 0,0 1 16,25 49-16,-25-50 16,74 50-16,-24-25 15,-1 25-15,1 0 16,-25 0-16,25 0 16,-50 25-16,24 0 15,-24 24-15,0 1 16,-49 24-16,-26-24 15,26 0-15,-1-26 16,25-24-16,25 50 0,-49-50 16</inkml:trace>
  <inkml:trace contextRef="#ctx0" brushRef="#br0" timeOffset="178248.5244">16470 14982 0,'75'-50'47,"-50"50"-32,24 0-15,-24 0 16,0 0-1,24 0 1,-49 50-16,0 24 16,0 1-1,0 24-15,0 25 0,0-25 16,0 1-16,0-26 16,0-24-16,0-1 15,25 1-15,-25-1 16,0 1-16</inkml:trace>
  <inkml:trace contextRef="#ctx0" brushRef="#br0" timeOffset="178414.4242">16520 15478 0,'0'0'0,"0"-49"0,25 49 16,49-25-16,-24 25 15,-1-50-15,1 50 16,0-25-16,24 25 16,-49 0-16</inkml:trace>
  <inkml:trace contextRef="#ctx0" brushRef="#br0" timeOffset="178726.7305">17314 15106 0,'49'-25'31,"1"25"-15,-1-25-16,1 25 15,0-49-15,24 49 16,25-25-16,-24 25 16,-26 0-16,-24-50 15,0 50-15</inkml:trace>
  <inkml:trace contextRef="#ctx0" brushRef="#br0" timeOffset="178908.3066">17760 14759 0,'0'0'16,"0"25"15,0 24-15,0 26-16,0 24 15,0 0-15,0-25 16,0 1-16,0-26 0</inkml:trace>
  <inkml:trace contextRef="#ctx0" brushRef="#br0" timeOffset="179966.6366">14932 12750 0</inkml:trace>
  <inkml:trace contextRef="#ctx0" brushRef="#br0" timeOffset="181174.1505">18852 14684 0,'0'25'47,"0"25"-47,0 24 15,0 1-15,0-1 16,0-24-16,0 24 15,0-49-15,0 0 16,0 24 0,0-98 31,0-1-47,-75-49 15,75 0-15,0-50 0,0 50 16,0-1-1,0 51-15,0-1 0,25 1 16,25-1 0,-26 50-16,1 0 15,25 0-15,-25 0 16,24 0 0,-49 25-1,0 24 1,0-24-16,-25-25 15,25 75-15,-49-75 16,49 49-16,-25-49 0,25 25 16</inkml:trace>
  <inkml:trace contextRef="#ctx0" brushRef="#br0" timeOffset="181556.2958">19100 15056 0,'0'25'31,"0"25"-31,-25-25 16,25 24-16,0 1 15,0-1-15,-25 26 16,25-50-16,0 49 16,0-49-1</inkml:trace>
  <inkml:trace contextRef="#ctx0" brushRef="#br0" timeOffset="182088.6601">19348 14064 0,'74'0'63,"-24"0"-47,-1 0-1,1 0 1,-50 50-16,25-1 15,-25 1 1,0 0-16,0 24 16,0 1-16,0-1 15,0 25-15,-50 0 16,50-49-16,0 0 16,0-26-16,-25-24 15</inkml:trace>
  <inkml:trace contextRef="#ctx0" brushRef="#br0" timeOffset="182238.3875">19397 14560 0,'0'-49'15,"50"24"17,-25 25-17,-1 0-15,1 0 16</inkml:trace>
  <inkml:trace contextRef="#ctx0" brushRef="#br0" timeOffset="182740.6905">19819 14883 0,'0'74'32,"0"-24"-32,0 24 15,0 1-15,0 24 16,0-50-16,0-24 16,0 25-1,0-75 32,0-49-47,0-26 16,0-48-16,25-26 15,-25 25-15,49 25 16,-49 25-16,75 25 16,-75 24-16,49 0 15,-24 50 1,-25-25-16,75 25 15,-26 0 1,-49 25-16,25 50 16,-25-26-1,0 26-15,-25-26 0,0 1 16,-24 0-16,-1-26 16,1 1-16,-1 50 15,50-51 1</inkml:trace>
  <inkml:trace contextRef="#ctx0" brushRef="#br0" timeOffset="183138.7917">20315 14858 0,'-50'0'0,"26"74"15,-26-24-15,0 24 16,50 26-16,-49 24 16,49-25-16,0-25 15,0-49-15,0 25 16,25-50 15,-25-25-15,49-25-16,-49 1 0,0-1 15,0 0-15,-25 50 32,1 0-17,-26 50-15,25 0 16,25-1-16,-49 26 15,49-1-15</inkml:trace>
  <inkml:trace contextRef="#ctx0" brushRef="#br0" timeOffset="183470.473">20712 15032 0,'25'0'0,"0"-50"16,-1 50-16,26 0 0,-25-25 16,0 25-1,24 0-15,-24 0 0,0 0 16,24 0-16,-24 0 16,0 0-16,-25-49 15</inkml:trace>
  <inkml:trace contextRef="#ctx0" brushRef="#br0" timeOffset="183640.5817">21059 14759 0,'-49'25'31,"49"-1"-31,-50 51 16,50 24-16,-50 25 15,50-25-15,-49 0 0</inkml:trace>
  <inkml:trace contextRef="#ctx0" brushRef="#br0" timeOffset="184449.5622">15751 12080 0</inkml:trace>
  <inkml:trace contextRef="#ctx0" brushRef="#br0" timeOffset="185726.45">22225 14585 0,'0'25'47,"0"25"-31,0-1-16,0 26 15,0-1-15,0 0 16,0-24-16,0 0 16,0-26-16,-25 26 15,-24-75 32,49 0-47,-75-49 16,75 0-16,0-1 15,0 1-15,0-1 16,0 26 0,0-26-16,25 51 15,25 24-15,-26-50 0,1 50 16,25 0-16,24 0 15,-49 25 1,-25 0 0,0 24-16,0-24 15,0 0-15,-25 24 16,-24 1-16,-26-25 16,50-25-1</inkml:trace>
  <inkml:trace contextRef="#ctx0" brushRef="#br0" timeOffset="186175.4313">22399 15156 0,'24'0'141,"51"0"-125,-26 24-1,1-24 1,-50 50-16,25-50 16,-25 74-16,0-49 15,0 0-15,0 25 16,0 24-16,0 1 15,0-1-15,0 0 16,0-24-16,-50-25 16,50 0-1</inkml:trace>
  <inkml:trace contextRef="#ctx0" brushRef="#br0" timeOffset="186326.3538">22473 15553 0,'0'0'15,"0"-50"17,50 50-32,-1-25 15,-24 25-15,25-49 16,-26 49-16,-24-50 16</inkml:trace>
  <inkml:trace contextRef="#ctx0" brushRef="#br0" timeOffset="186528.2142">23143 14287 0,'0'0'16,"-25"25"15,25 25-15,-50 49-16,1 0 15,-1-24-15,25 24 16,25-25-16,-74-74 16</inkml:trace>
  <inkml:trace contextRef="#ctx0" brushRef="#br0" timeOffset="187646.3235">23465 14784 0,'0'24'78,"0"1"-78,0 25 0,0-1 16,0 1-16,0 0 16,0-26-16,0 26 15,-74-100 48,74 1-48,-25-1-15,25 1 16,0-26-16,0 1 16,25 24-16,24 1 0,-24 24 15,0 25-15,25-50 16,-26 50-16,26 0 16,-50 25 15,-25 49-16,-49-24-15,-50 0 16,0-50-16</inkml:trace>
  <inkml:trace contextRef="#ctx0" brushRef="#br0" timeOffset="188546.335">19025 15106 0,'-49'0'15,"73"0"32,51 0-31,-50 0-1,-1 0-15,1 0 16,25 0-16,-25 0 16,-1 0-16,51 25 15,-75 0 17,0 49-17,0 0-15,-50-24 16,50 0-16,-25-1 15,25 1-15,0 24 16,-74 26-16,74-1 16,0-25-16,-25-74 15</inkml:trace>
  <inkml:trace contextRef="#ctx0" brushRef="#br0" timeOffset="188710.6155">19149 15528 0,'0'0'0,"0"-25"16,25 25-1,25-50-15,-1 50 16,-24 0-16,0 0 16,24 0-16</inkml:trace>
  <inkml:trace contextRef="#ctx0" brushRef="#br0" timeOffset="189100.637">19397 14039 0,'-25'25'32,"25"25"-17,-49-1-15,49 26 16,-50 49 0,50 0-16,-25-50 15,25 1-15,0-26 0</inkml:trace>
  <inkml:trace contextRef="#ctx0" brushRef="#br0" timeOffset="189606.3825">19472 14585 0,'0'-25'93,"0"-24"-77,0 24-16,49 0 16,1-24-1,0 24-15,-26 25 16,-48 49 31,-26 1-47,25 0 15,-25-50-15,1 0 16,49-25 15,-25 0-31,25 0 16,0-24-16,50 49 16,-26-25-16,51 25 15</inkml:trace>
  <inkml:trace contextRef="#ctx0" brushRef="#br0" timeOffset="190712.3428">24085 15032 0,'-74'24'15,"49"-24"-15,25 25 16,-25-25-16,-24 25 16,24 49-1,25-49 1,-50 25-16,50-1 15,-49 26-15,49-50 16,0 0-16,0 24 16,74 1 15,-24-50-31,-25 0 16,-25-75 15,0 51-16,-50 24 1,0 0 0,1 24-16,-1 1 15,0 25-15,50-25 16,-24-1-16,24 26 16</inkml:trace>
  <inkml:trace contextRef="#ctx0" brushRef="#br0" timeOffset="190981.8554">24209 14461 0,'0'0'0,"-24"0"47,-51 25-47,50 0 16,1 24-16,-26 1 15,50 0-15,-25-50 16</inkml:trace>
  <inkml:trace contextRef="#ctx0" brushRef="#br0" timeOffset="191500.4308">24433 14833 0,'0'0'0,"0"50"16,0 24-1,-25-24-15,25-1 16,0 1-16,0-25 15,0 24-15,-25-49 47,-25-99-31,50 50 0,0-26-1,0 1-15,0-25 0,0-1 16,50 26-1,-50 24-15,50 1 0,-26 24 16,26 25-16,-25 0 16,0 0-16,-1 0 15,51 0 1,-75 25 0,0 24-16,-50 1 0,1 0 15,-1-1-15,0-24 16,1 25-16</inkml:trace>
  <inkml:trace contextRef="#ctx0" brushRef="#br0" timeOffset="191837.4824">24581 14932 0,'0'25'16,"0"25"-1,-24 24 1,24-49-16,0 0 16,0 24-16,0-24 15,0 0 1,49 25-1,-24-26 1,-25 1 0,0 25 15,-74-50-31,24 25 16,0-25-16</inkml:trace>
  <inkml:trace contextRef="#ctx0" brushRef="#br0" timeOffset="191980.3761">24681 14957 0,'0'0'0,"74"-49"0,-24 49 16,-1-50-16,-24 50 16,50 0-1,-26 0 1</inkml:trace>
  <inkml:trace contextRef="#ctx0" brushRef="#br0" timeOffset="192866.3993">25375 14858 0,'0'0'0,"50"0"109,-25 0-109,24 0 16,1 0-16,-1-25 15,1 25-15,-25 0 16,49 0-16,-49 0 16,-25-49-16,25 49 15</inkml:trace>
  <inkml:trace contextRef="#ctx0" brushRef="#br0" timeOffset="193120.3948">25623 14635 0,'0'0'15,"0"49"48,25-24-48,-25 25-15,0-1 16,0-24-16,0 0 16,0 25-16,0-26 15,0 1-15,0 0 16,0 25-16</inkml:trace>
  <inkml:trace contextRef="#ctx0" brushRef="#br0" timeOffset="196369.0125">26839 14511 0,'-25'0'0,"25"-50"16,0 75 46,0 0-46,0 0-16,0 24 15,0 26-15,0-26 16,0-24-16,25 0 16,-25 24-1,-25-49 32,25-24-47,-25-1 16,25-25-16,-50-24 0,50 24 15,0-24-15,0 24 16,0 25-16,0 1 16,50-51-1,-25 75-15,0-25 16,24 25-16,1 0 15,-50 25 32,0 0-47,-75 25 16,51-1-16,-1 1 16,25-25-16,-75-25 15,75 49-15,-24-49 0,24 25 16</inkml:trace>
  <inkml:trace contextRef="#ctx0" brushRef="#br0" timeOffset="196763.6479">26913 14734 0,'0'0'0,"50"0"47,-26 0-47,1 0 15,0 0-15,25 50 16,-50-26 46,25-24-46,-25 25-16,0 25 16,0-1-16,0 1 0,0 24 15,0 1-15,0-1 16,0 1-16,0 24 15,0-49-15</inkml:trace>
  <inkml:trace contextRef="#ctx0" brushRef="#br0" timeOffset="196908.3559">27037 15180 0,'0'0'15,"0"-49"-15,50-1 16,-25 50-1,-1-25-15,26 25 16,-25 0-16,0 0 16,-1 0-16</inkml:trace>
  <inkml:trace contextRef="#ctx0" brushRef="#br0" timeOffset="198242.638">27260 14039 0,'0'50'32,"0"0"-17,-24-26-15,24 26 16,0 0-16</inkml:trace>
  <inkml:trace contextRef="#ctx0" brushRef="#br0" timeOffset="198819.7437">27409 14511 0,'0'25'31,"0"49"-15,0-24-16,0-1 15,0 1-15,0 24 16,0-49-16,0 0 0,0 0 31,-49-25 0,49-50-15,-50-24-16,50-1 16,0-24-16,0-25 15,0 50-15,0 24 16,0 25-16,25 25 16,24-50-16,1 50 15,-25 0-15,24 0 16,-24 0-16,-25 25 15,25 0 1,-25 25-16,-25 24 0,0-24 16,-49-25-16,49 24 15,-24-24-15,49 25 16,-25-50-16</inkml:trace>
  <inkml:trace contextRef="#ctx0" brushRef="#br0" timeOffset="199209.3403">27756 14684 0,'0'0'0,"-49"0"0,49 25 15,-75 25-15,51-25 16,24 24-16,-50 26 16,50-1-16,0 0 15,0-24-15,0-25 16,25 24 0,49-49-1,-49 0 1,0 0-16,-25-24 0,25 24 15,-25-25-15,0 0 16,-25 25 0,0 0-1,-49 0-15,24 50 0,25-26 16,-24 26-16</inkml:trace>
  <inkml:trace contextRef="#ctx0" brushRef="#br0" timeOffset="199457.6511">28352 13891 0,'0'0'0,"-50"49"62,50 26-62,-74-1 16,74 0-16,-50 1 16,50-50-16</inkml:trace>
  <inkml:trace contextRef="#ctx0" brushRef="#br0" timeOffset="199907.6404">28476 14436 0,'0'50'15,"0"0"1,0 24-16,0-24 16,0-1-16,0 1 15,0-1-15,0-24 16,0 25 0,-50-50-16,25 0 15,25-25 1,-49-49-16,49-26 15,0 1-15,0 0 16,0 25-16,25 24 16,-25 0-16,74 1 15,-49 49-15,24-25 16,-24 25-16,0 0 16,25 0-1,-75 74 1,0-24-1,-49 0-15,24-26 16,25 26-16,-24-25 16</inkml:trace>
  <inkml:trace contextRef="#ctx0" brushRef="#br0" timeOffset="200185.6498">28674 14560 0,'0'25'47,"0"25"-31,0-25-16,0 24 15,0 1-15,0-25 0,0-1 16,25 26-16,-25-25 15,50 0-15,-50 49 16,0-24 0,0-26-16,-25 1 15,-25-25 1</inkml:trace>
  <inkml:trace contextRef="#ctx0" brushRef="#br0" timeOffset="200305.2127">28947 14412 0,'0'0'0,"50"0"16,-26-50-16,26 50 15</inkml:trace>
  <inkml:trace contextRef="#ctx0" brushRef="#br0" timeOffset="200844.5183">29319 13990 0,'0'25'31,"0"-1"-31,0 51 16,0-26-16,0 1 16,0 24-16,0 1 15,0-1-15,0 26 16,0-26-16,0-24 16,0-26-16,0 1 31,0-50 0,0-49-31,0-25 16,0-25-16,0-25 0,0 25 15,0 25-15,25 49 16,-25 0-16,74 26 16,-49 24-16,0-50 15,25 50-15,-1 0 16,-49 50 15,0-1-15,-74 26-16,24 24 15,-24-50-15,24-24 16,25 25 0</inkml:trace>
  <inkml:trace contextRef="#ctx0" brushRef="#br0" timeOffset="201474.4093">29046 13568 0,'0'25'31,"0"0"-31,0 24 0,0 26 16,0-1-16,0 25 16,-49 25-16,49-49 15,-25-26-15</inkml:trace>
  <inkml:trace contextRef="#ctx0" brushRef="#br0" timeOffset="201962.3907">29617 14610 0,'-25'50'31,"25"-1"-31,0 1 0,0-1 16,0-24-16,0 25 15,0-25 17,74-50-17,-49 0 1,0 25-16,-25-50 15,74 50-15,-49 0 47,-25 75-31,0 24-16,-99 75 16,25-26-16,24-48 0</inkml:trace>
  <inkml:trace contextRef="#ctx0" brushRef="#br0" timeOffset="205501.4454">23192 5358 0,'0'-50'63,"25"50"-63,-25-49 15,25 49-15,-25-50 16,50 50-16,-1-50 16,-24 50-16,49-49 0,1 49 15,24-75-15,25 75 16,0-74-16,-25 74 15,1 0-15,-26 0 16,0 0-16,1 0 16,-26 0-16,26 25 15,-26-25-15,-24 0 16,-25 25-16,25-25 16,-50 0 155</inkml:trace>
  <inkml:trace contextRef="#ctx0" brushRef="#br0" timeOffset="205924.3206">24284 5159 0,'0'-24'15,"49"24"48,1 0-48,-25 0-15,24 0 16,-24 0-16,0 0 0,25 0 16,-50-50-16,49 50 15,-49-25-15,50 25 16,-50-49-16,25 49 16,-25-50-16,24 50 15,-24-50-15,0 75 47,-24 0-31,-51 49-16,26 1 15,-1-75-15</inkml:trace>
  <inkml:trace contextRef="#ctx0" brushRef="#br0" timeOffset="215178.3193">23093 6127 0,'0'-25'47,"25"25"203,-25-25-250,25 25 15,0 0 1,49-25 0,-49 25-1,0 0 1,24 0 0,1 0-1,-25 0 1,-1 0-1,26 0 1,-25 0 0,0 0-1,-1 0 1,26 0 15,-25 0-15,0 0-1,-1 0 1,26 0 0,-25 0-1,0 0 1,24 0 0,-24 0-1,25 0 1,-1 0-1,1 0 1,24 0 0,-49 0-16,25 0 15,-25 0 1,49 0 0,-24 25-16,-26-25 15,1 0-15,25 0 16,-1 0-16,-24 0 15,0 0-15,25 0 16,-26 0-16,1 0 16,0 0-16,25 0 15,-26 0-15,1 0 16,25 0-16,-25 0 16,-1 0-16,1 0 15,25 0-15,-25 0 16,0 0-16,24 0 15,-24 0-15,0 0 16,24 0-16,1 0 0,-25 0 16,0 0-1,-1 0-15,26 0 0,-25 0 16,24 0-16,-24 0 16,25 0-16,-25 0 15,-1 0-15,1 0 16,25 0-16,-25 0 15,-1 0-15,26 0 16,-25 0-16,0 0 16,24 0-16,-24 0 15,0 50-15,24-50 16,1 0-16,0 0 0,-1 0 16,-24 0-1,25 0-15,-25 0 0,-1 0 16,1 0-1,25 0-15,-25 0 0,-1 0 16,1 0-16,50 0 16,-26 0-16,1 0 15,-1 0-15,-24 0 16,25 0-16,-25 25 16,-1-25-16,26 0 15,-25 0-15,0 0 16,24 49-16,-24-49 15,0 0-15,0 0 16,24 0-16,-24 0 16,0 25-16,24-25 0,-24 0 15,0 0-15,25 50 16,-25-50-16,-1 0 16,1 0-16,25 0 15,-25 0-15,-1 0 16,26 0-16,-25 0 15,0 0-15,-1 0 16,26 0-16,0 0 16,-1 0-16,1 0 15,-1 0-15,1 0 16,0 0-16,-1 0 16,1 0-16,-1 0 0,1 0 15,0 0-15,-1 0 16,26 0-16,-26 0 15,1 0-15,0 0 16,-1 0-16,1-25 16,24 25-16,-24 0 15,-1 0-15,1 0 16,0-25-16,-1 25 16,1 0-16,24 0 15,-24 0-15,-25 0 16,-1 0-16,26 0 15,-25 0-15,24 0 16,26 0 0,-50 0-1,24 0-15,-24 0 0,25 0 16,-25 0-16,24 0 16,-24 0-16,25 0 15,-1 0 1,-24 0-1,25 0 1,-26 0 0,-24 25-1,25-25 1</inkml:trace>
  <inkml:trace contextRef="#ctx0" brushRef="#br0" timeOffset="217486.2719">23192 4167 0,'50'0'31,"-50"25"-15,25 49 0,-25-49-16,49 0 15,-49 25-15,25-26 16,-25 1-16,25 25 15,-25-25 1,-50-50 47,1-50-48,-26 1 1,75 24-1,0 1 1,0-1 0,0 25-16,0-24 15,0 24-15,0-25 0,0-24 16,50 74 0,-25 0 30,-25 25-14,25-25-32,-25 49 15,0-24 1,0 0 0,0 49-1,0-49 1</inkml:trace>
  <inkml:trace contextRef="#ctx0" brushRef="#br0" timeOffset="218320.3427">23143 3547 0</inkml:trace>
  <inkml:trace contextRef="#ctx0" brushRef="#br0" timeOffset="219316.5277">23118 3597 0,'0'0'0,"74"0"109,-49 0-93</inkml:trace>
  <inkml:trace contextRef="#ctx0" brushRef="#br0" timeOffset="220141.5833">23614 4291 0,'-50'0'31,"75"0"78,0-49-109,25-1 16,-1 50 0,-49-25-1,25 25 1,0 0 31,-25 50-32,49-1-15,-49-24 16,25 25-16,-25-25 16,0-1-16,25-24 15,-25 50-15,0 0 16,50-26-16,-50 1 15,0 25-15,25-25 0</inkml:trace>
  <inkml:trace contextRef="#ctx0" brushRef="#br0" timeOffset="220322.0245">23837 4564 0,'0'0'0,"0"-25"31,0-24-15,25-51-1,-25 76-15,75-1 16,-75-25-16,49 1 16</inkml:trace>
  <inkml:trace contextRef="#ctx0" brushRef="#br0" timeOffset="220591.3622">23713 3448 0,'-25'0'47,"25"74"-32,0 1-15,0-1 16,0 1-16,0-1 16,75-24-16</inkml:trace>
  <inkml:trace contextRef="#ctx0" brushRef="#br0" timeOffset="221334.297">24383 3398 0,'-25'0'15,"0"0"1,25 25 0,-49 25-1,49-1-15,0 1 16,0-1-16,0 1 0,0 0 15,0 24 1,25 1-16,-1-51 0,26 26 16,0 0-16,-1-26 15,26 26-15,-26-25 16,1 24-16,-1-49 16,1 0-16</inkml:trace>
  <inkml:trace contextRef="#ctx0" brushRef="#br0" timeOffset="222309.3945">25078 3969 0,'24'0'31,"-24"-25"-31,50 25 16,0 0-16,-26-50 16,26 50-16,-50-24 15,50 24-15,-26-50 16,1 50-16,25-25 16,-25 25-16,24-25 15,1 25-15,-1 0 16,1-49-16,0 49 0,-1-25 15,26 25-15,-26 0 16,1-75-16,0 75 16,-1-24-16,1 24 15,24-50-15,-24 50 16,-1 0-16,1-25 16,-25 25-16,24 0 15,-24 0-15,0 0 16,25 0-16,-1 0 15,-24 0 1,0 0-16,24-49 16,-24 49-16,0 0 15,25-25-15,24 25 16,-24 0 0,-26-25-16,26 25 15</inkml:trace>
  <inkml:trace contextRef="#ctx0" brushRef="#br0" timeOffset="222744.2822">26814 2555 0,'25'-25'15,"24"25"1,-24 0-1,25 0-15,24 0 16,25 50-16,-24 24 16,24 25-16,0 1 15,-24 48-15,-51-24 16,-24-74-16,50 24 16,-50 1-16,0 24 15,-50 0-15,50-24 16,-24-26-16,24-24 0</inkml:trace>
  <inkml:trace contextRef="#ctx0" brushRef="#br0" timeOffset="223270.3891">28203 3125 0,'0'-24'31,"25"24"-15,24-50-16,1 50 16,0-74-16,-1 74 15,-24-25-15,0 25 16,24-50-16,-24 50 15,-25-25-15,50 25 16,-50-49-16</inkml:trace>
  <inkml:trace contextRef="#ctx0" brushRef="#br0" timeOffset="223456.2654">28476 2753 0,'0'0'0,"25"50"63,-1 0-63,26 49 15,0 25-15,-26 25 16,-24-75-16,75-24 16</inkml:trace>
  <inkml:trace contextRef="#ctx0" brushRef="#br0" timeOffset="224050.0404">29319 2729 0,'50'0'16,"-25"24"15,-25 26-31,49 0 0,-49-1 16,0 1-16,25-50 15,-25 25 1,-25-25 15,-49 0-15,49 0-16,0-75 16,-24 1-16,49 24 15,-50 1-15,50-26 16,0 1-16,0-1 15,0 26-15,0-1 0,0-24 16,50-1-16,-26 75 16,-24-25-16,50 25 15,0 0 1,-50 25 31,0 25-47,-25 24 15,25-24-15,-25-25 16,25-1-16,0 26 16,0-25-16</inkml:trace>
  <inkml:trace contextRef="#ctx0" brushRef="#br0" timeOffset="224574.2514">29592 2778 0,'50'0'94,"-26"-25"-94,1 25 15,25 0-15,-1-24 16,-24 24 0,0 0 46,25 49-46,-50 1-16,49 24 15,-49 1-15,50-1 16,-50 0-16,49 1 16,-49-1-16,25-49 15,-25 0-15,0 24 16</inkml:trace>
  <inkml:trace contextRef="#ctx0" brushRef="#br0" timeOffset="224740.3138">29914 3200 0,'0'0'16,"0"-50"31,0 1-47,50-1 16,0 0-16,-1 26 15,-24-26-15,0 0 16,-25 26-16</inkml:trace>
  <inkml:trace contextRef="#ctx0" brushRef="#br0" timeOffset="230839.7108">18951 1662 0,'0'0'0,"0"-25"93,0-25-77,0-24-16,25 49 0,-25 0 16,49 25-16,-49-49 15,50 49-15,24 0 16,-74 25-16,50-1 15,-50 26 1,25 0-16,-25 24 0,0-49 16,49-25-16,-49 25 15,-25-25 17,1 0-17,-1 0 1,-25-25-1,50 0 1,-25-49-16,25 24 16,-49-24-16,49-1 15,0-24 1,0 49-16,0 1 16,0 74 30,25-1-46,-25 26 16,49 24-16,-24-24 16,25 0-16,-26-1 15,26 1-15,0-50 16,-1 25-16,1-25 16,-1 0-16,1 0 15</inkml:trace>
  <inkml:trace contextRef="#ctx0" brushRef="#br0" timeOffset="231199.4776">19645 1463 0,'25'0'31,"-25"-49"-16,50-26-15,-1 26 16,-24 24-16,25-25 16,-1 26-1,1 24 1,-50-25-16</inkml:trace>
  <inkml:trace contextRef="#ctx0" brushRef="#br0" timeOffset="231394.3492">19844 1166 0,'0'0'16,"49"25"46,1 24-62,0-24 16,-1 49-16,1-49 15,-1 25-15,-24-50 16</inkml:trace>
  <inkml:trace contextRef="#ctx0" brushRef="#br0" timeOffset="231958.3456">20241 992 0,'0'0'0,"24"0"62,26 0-46,-25 0-16,24 0 15,-49-25 17,0 1-17,0-51 1,50 75 31,49 50-32,-74-25 1,0 24-16,-25-24 16,74-25-16,-74 50 15,25-50-15</inkml:trace>
  <inkml:trace contextRef="#ctx0" brushRef="#br0" timeOffset="232595.7907">20365 1067 0,'0'-25'125,"0"0"-109,0 0 0,24-24-1,51 49 1,-26 0-16,-24 0 16,0 0-16,25 49 15,-26 1-15,26 24 16,-50-24-16,25-1 15,-25-24 1,-25-25 15,-49-49-15,74-1-16,-50 0 16,50 1-16,0-1 15,0 1-15,0 24 16,74 50 31,-49 24-32,25-24-15,-25 25 0,0-50 16,-25 24-16,49-24 16</inkml:trace>
  <inkml:trace contextRef="#ctx0" brushRef="#br0" timeOffset="232813.2759">20464 298 0,'0'49'47,"0"1"-47,0-1 16,49 1-16,-49 25 15,50-26-15,-50-24 16</inkml:trace>
  <inkml:trace contextRef="#ctx0" brushRef="#br0" timeOffset="233351.7739">20786 571 0,'50'0'47,"-25"0"-47,24 0 15,-24 0-15,0 0 16,25 0 0,-50-25-1,49 25-15,-49-50 16,0 25-16,0-49 15,-25 74 1,50 0 31,25 25-47,-1-1 16,26 76-16,-1-1 15,1 25-15,-26-50 16,-49 1-16,25-75 15,-25 49-15,0-24 16,-50-25 0,1 0-1,24 0-15,25-49 16,-74-26-16,74-24 16,0 0-16,0 24 15,0 26-15</inkml:trace>
  <inkml:trace contextRef="#ctx0" brushRef="#br0" timeOffset="234056.2622">19546 2580 0,'50'0'47,"-1"-50"-47,51-49 15,-1-25-15,74 0 16,1-25-16,74 0 0,0 25 16,0-25-16,-49 25 15,-26 25-15,-24 25 16,-25 24-16,-50 0 16,-24 50-16,0-49 15,-25 49-15</inkml:trace>
  <inkml:trace contextRef="#ctx0" brushRef="#br0" timeOffset="234614.7863">20762 1885 0,'49'0'47,"1"0"-47,-25 25 15,-1-25-15,26 74 16,-25-74-16,24 50 16,-24-50-16,25 50 15,-25-50-15,-1 49 16</inkml:trace>
  <inkml:trace contextRef="#ctx0" brushRef="#br0" timeOffset="234903.6207">20886 2332 0,'49'0'16,"-24"-25"0,25-25-1,-1 50 1,-49-25-16,50 25 15,-25 0-15,-1 0 16</inkml:trace>
  <inkml:trace contextRef="#ctx0" brushRef="#br0" timeOffset="235250.3445">21258 1786 0,'49'0'15,"-24"0"1,-25 74 15,50 26-31,-50-26 16,0 0-16,0-49 15</inkml:trace>
  <inkml:trace contextRef="#ctx0" brushRef="#br0" timeOffset="235804.3159">21754 1885 0,'0'0'16,"25"-49"-16,-1 49 15,26-25-15,-25 25 16,0 0-16,24 49 16,-24 1-16,25 24 15,-50-24-15,24 0 0,-24-26 16,0 26 0,-24-100 15,24 1-16,-50-1-15,50 1 16,0-1-16,0 0 16,-25-24-16,25 49 15,0-24 1,0 24 0,25 25-1,0 0 1,49 0-1,-49 49-15,25-24 16,-26 0-16,1 25 0,25-50 16,-25 24-16,-1-24 15,26 0-15</inkml:trace>
  <inkml:trace contextRef="#ctx0" brushRef="#br0" timeOffset="236002.3163">22374 1712 0,'0'-25'47,"74"-25"-47,-24 25 0,-25-24 16,24 24-1,-24 25-15,0-75 0,49 51 16</inkml:trace>
  <inkml:trace contextRef="#ctx0" brushRef="#br0" timeOffset="236196.2556">22498 1389 0,'0'0'0,"0"25"46,25 24-30,24 26-16,-24-26 16,25 1-16,-26 0 15,26-25-15,-25-25 16,0 24-16</inkml:trace>
  <inkml:trace contextRef="#ctx0" brushRef="#br0" timeOffset="236733.2623">22796 1265 0,'0'0'0,"49"-25"47,1 25-32,-1 0 1,-24-49 0,25 24-1,-50-50 1,25 75 0,-25-24-16,49 24 62,1 0-46,24 49-16,1 50 15,24 1-15,-25 24 16,1-25-16,-51-25 16,26 1-16,-50-26 15,0 1-15,-50-75 63,50-49-63,-24 24 15,24 0-15,0 1 16,0-1-16,0 25 16,0 1-16,0-1 15,24 25-15</inkml:trace>
  <inkml:trace contextRef="#ctx0" brushRef="#br0" timeOffset="241121.5333">22101 2629 0,'50'0'125,"-1"0"-125,-24 0 16,25-74-16,49 24 16,0 1-16,25-1 15,0 0-15,25 26 0,0 24 16,24-100-16,-49 76 16,0-26-16,0-24 15,-24-1-15,-1 26 16,-25 24-16,-24-25 15,0 25-15,-26-24 16</inkml:trace>
  <inkml:trace contextRef="#ctx0" brushRef="#br0" timeOffset="249369.6219">31477 5184 0,'-25'0'0,"1"0"62,-26-25-31,0 25-31,26 0 16,-26 0-16,25 0 16,0 0-16,0 0 15,25-24-15,-74 24 16,49 0-16,-24 0 15,-1 0 1,25 0 0,-24 0-1,24 0 1,0 0 0,-25 49-1,26-24 1,24 49-1,-50-49-15,50 0 16,0 25-16,0-26 16,-25 1-16,25 25 15,0-25-15,0-1 16,0 1-16,0 50 16,0-51-1,0 1-15,0 0 16,25 49-16,-25-49 15,25 0-15,0 50 16,24-26 0,-24 1-1,49-1 1,-49-49-16,0 0 16,25 0-16,-1 25 15,-24-25-15,25 0 16,-1 0-16,1 0 15,24 0-15,26-25 16,-26 25-16,-24 0 16,-1-24-16,1 24 15,-1 0-15,1-50 16,-25 50-16,-25-50 16,49 1-16,-49 24 15,0-25-15,0 1 16,0-26-16,0 1 15,0-25-15,0-1 0,-49 26 16,-1 24-16,25 1 16,1 24-16,-26 25 15,25-50-15,0 50 16,-24-49-16,24 49 16,-25 0-16,-24 0 15,-25 0-15,24 0 16,-24 49-16,25-24 15</inkml:trace>
  <inkml:trace contextRef="#ctx0" brushRef="#br0" timeOffset="249767.4823">29691 5879 0</inkml:trace>
  <inkml:trace contextRef="#ctx0" brushRef="#br0" timeOffset="250112.4029">27583 6077 0,'0'0'0,"0"25"16</inkml:trace>
  <inkml:trace contextRef="#ctx0" brushRef="#br0" timeOffset="251502.6765">25177 5308 0,'0'-25'31,"-25"25"0,50 25 47,-25 25-78,25 24 16,-25 25-16,99 50 16,-50 0-16,1-25 15,-50-74-15,50-1 16,-50-24-16,0 25 16,49-50-16,-49 49 15,0-73 16</inkml:trace>
  <inkml:trace contextRef="#ctx0" brushRef="#br0" timeOffset="252399.3343">27632 5333 0,'-49'0'0,"49"-25"32,0 50 46,0 25-63,0 49-15,0 0 16,74 25-16,-74-50 16,50-24-16,-1 0 15,-49-1-15,25-49 16,-25 50-16,50-50 16,-50 25-1,0 0 1,0 24-1</inkml:trace>
  <inkml:trace contextRef="#ctx0" brushRef="#br0" timeOffset="253218.3284">29567 5308 0,'0'0'0,"-49"0"16,24-49-1,25 73 110,0 51-125,25 24 16,24-25-16,1 26 16,-1 24-16,1 0 15,0-25-15,-1-49 16,-49 24-16,50-49 15,-50 0-15,25 24 16,-25-98 47,0-1-48</inkml:trace>
  <inkml:trace contextRef="#ctx0" brushRef="#br0" timeOffset="267575.5575">24755 5209 0,'0'-25'0,"0"0"31,0 1 0,-50 24 0,50 24 32,0 26-48,0 0-15,-24 24 16,24 0-16,0 1 16,-75 49-16,75-25 15,-49 0-15,49 1 16,-25-1-16,25-50 16,0-24-16,0 25 15,0-25 16,0 24 1,0-24-1</inkml:trace>
  <inkml:trace contextRef="#ctx0" brushRef="#br0" timeOffset="270409.1796">27335 5035 0,'0'-49'78,"-50"49"16,25 0 15,25 25-93,0-1 0,-24-24-16,24 50 15,0-25-15,0 49 16,-50 1-16,50-26 16,0 26-16,0-1 15,0 0-15,0 26 16,0-1-16,0 0 15,0 25-15,0 0 16,0-25-16,0-24 16,0-1-16,0-24 15,0 24-15,-25-24 16,25-25-16,-49 24 0,49 1 16,-25-50-1</inkml:trace>
  <inkml:trace contextRef="#ctx0" brushRef="#br0" timeOffset="273027.5971">29046 6077 0,'25'0'157,"25"0"-157,-25 99 15,74 1-15,0 48 16,0 26-16,25-50 15,25 25-15,-25-25 16,-50-50-16,-24-49 0,-25-25 31,-25 50-15,-25-50 62,-25 0-62</inkml:trace>
  <inkml:trace contextRef="#ctx0" brushRef="#br0" timeOffset="273470.4639">29592 7169 0,'25'0'78,"0"49"-62,-1-49-16,26 0 16,-25 50-16,0-50 15,49 0 1,-24 0-16,-50-25 16,24 0-16,-24-24 15,0-1-15,50-24 16,-50 49-16,0 0 15,0 50 48,0 49-63,0 25 16,0 1-16,0-26 15,0-49-15</inkml:trace>
  <inkml:trace contextRef="#ctx0" brushRef="#br0" timeOffset="275211.2701">26591 6201 0,'24'0'31,"-24"25"-15,50 0-1,-25 24 1,49 1 0,-24 24-1,-1-24-15,-24 0 16,25-1-16,-25 26 16,24-26-16,-24 1 15,25-1-15,-1-24 16,1 25-16,-25-25 15,24 0-15,-24 24 16,25-24-16,-1 25 16,-49-26-1,25-24-15,-25 50 16,0-25-16,0 24 16,0-24-16</inkml:trace>
  <inkml:trace contextRef="#ctx0" brushRef="#br0" timeOffset="275534.2463">27260 7069 0,'0'25'31,"50"-25"-31,0 50 0,-26-50 15,26 25-15,0-25 16,-26 0-16,1 0 16,0 0-1,-25-75-15,0 26 16,50 24-16,-50-25 16,-50 50 30,50 75-30,-50 49-16,50-25 16,-74-50-16</inkml:trace>
  <inkml:trace contextRef="#ctx0" brushRef="#br0" timeOffset="281378.3296">26566 6127 0,'0'-25'93,"-25"25"923,-49 0-985,49 0-31,-25 0 16,-24 0-16,-25 0 15,-75 0-15</inkml:trace>
  <inkml:trace contextRef="#ctx0" brushRef="#br0" timeOffset="282291.6525">23093 6226 0</inkml:trace>
  <inkml:trace contextRef="#ctx0" brushRef="#br0" timeOffset="284037.2548">23763 6226 0</inkml:trace>
  <inkml:trace contextRef="#ctx0" brushRef="#br0" timeOffset="285131.4968">24110 5234 0,'0'-50'0,"0"1"15,0 24 1,0 0 0,0 0 31,0 75 31,0 99-63,-25 24-15,25 26 0,-49 49 16,49-25-16,-75 25 16,1-50-16,24-24 15,25-75-15,-24 25 16,-1-74-16,50-25 15,-25-25-15,25 49 16</inkml:trace>
  <inkml:trace contextRef="#ctx0" brushRef="#br0" timeOffset="286991.7333">23316 6152 0,'25'0'156</inkml:trace>
  <inkml:trace contextRef="#ctx0" brushRef="#br0" timeOffset="287779.2793">26318 6152 0,'49'0'109</inkml:trace>
  <inkml:trace contextRef="#ctx0" brushRef="#br0" timeOffset="288530.2535">29071 6127 0,'0'0'0,"0"25"78</inkml:trace>
  <inkml:trace contextRef="#ctx0" brushRef="#br0" timeOffset="289040.366">31378 6176 0,'0'0'0,"-25"0"78</inkml:trace>
  <inkml:trace contextRef="#ctx0" brushRef="#br0" timeOffset="292265.2037">23068 7144 0,'0'0'0,"-24"0"32,24-25-32,-50 25 31,75 0 63,49 0-79,-49 0 1,0 0-16,24 0 15,-24 0-15,25 0 16,-1 0-16,1 0 16,0 0-16,24 25 15,-24-25-15,-1 0 16,1 49-16,-1-49 16,1 0-16,24 25 15,-24-25-15,0 0 0,-25 50 16,24-50-16,-24 0 15,0 0-15,24 0 16,1 25-16,-25-25 16,0 0-16,24 0 15,-24 0-15,0 0 16,24 49-16,-24-49 16,0 0-16,0 0 15,24 0-15,1 0 16,-25 0-16,0 0 15,24 0-15,-24 0 16,0 0-16,24 25 16,-24-25-16,0 0 0,25 0 15,-26 0-15,1 0 16,0 50-16,25-50 16,-25 0-16,-1 0 15,26 0-15,0 0 16,-1 0-16,1 0 15,24 0-15,-24 0 16,-1 0-16,1 0 16,24 0-16,-24 0 15,0 0-15,-1 0 16,1-25-16,-1 25 16,1 0-16,24-25 0,-24 25 15,0 0-15,-1 0 16,1 0-16,0 0 15,24 0-15,-24 0 16,-26 0-16,1 0 16,25-50-16,24 50 15,-24-24-15,-1 24 16,26 0-16,-26-50 16,1 50-16,0 0 15,24 0-15,0 0 16,-24 0-16,0 0 15,-1 0-15,-24 0 16,25 0-16,-25 0 0,-1 0 16,1 0-16,25-25 15,-25 25-15,-1 0 16,26 0-16,-25-49 16,0 49-16,49 0 15,-49 0 1,0 0-16,-25-25 15,49 25-15,1-25 16,-1 25 0,-24 0-16,-25-50 15,50 50-15,-1 0 16,1-24 0,-25 24-1,-25-25 1,25 25-16,-25-50 15,0 25 1,49 25-16,-49-24 16,25 24-1,-25-50 1,25 50-16,-25-25 31,0-25 0,0 26-15,0-26 0,-50 25-1,50 0 1,-25 25-16,25-49 16,-24 49-1,24-25-15,-50 25 16,50-50-16,-74 50 15,49-49-15,-50-26 16,26 75 0,24-24-16,0 24 15,-24 0-15,24-50 16,0 50-16,-25 0 16,26-25-16,-1 25 0,-25 0 15,1-49-15,-1 49 16,0 0-16,1-25 15,-1 25-15,-24 0 16,24 0-16,25 0 16,0 0-16,-24 0 15,24 0-15,0 0 16,-24-25-16,-1 25 16,0 0-16,-24 0 15,-25 0-15,-25 0 16,25 0-16,-1 0 15,1 0-15,25 0 16,-1 0-16,26 0 0,-1 0 16,0 0-16,-24 0 15,24 0-15,-24 0 16,0 0-16,-26 0 16,1 0-16,25 0 15,-1 0-15,1 0 16,0 0-16,-1 0 15,25 0-15,1 0 16,-1 0-16,1 0 16,-1 0-16,0 50 15,-24-50-15,24 0 16,1 0-16,24 24 16,-25-24-16,26 0 15,-1 0-15,0 0 16,-49 0-16,24 0 0,0 0 15,1 50-15,-1-50 16,1 0-16,-1 0 16,0 0-16,25 25 15,1-25-15,-26 0 16,25 0-16,0 0 16,-24 0-16,24 0 15,0 0-15,-24 25 16,24-25-16,0 0 0,0 0 15,-24 0-15,-1 0 32,25 0-32,-24 0 15,24 0 1,-50 0 0,26 0 15,24 0-16,25 74-15,-25-74 16,25 74-16,-49-49 16,49 0-16,-25 25 15,25-1 1,-25-49-16,25 25 16,0 0-16,0 24 15,0 1 1,50-25-1,-1 25-15,-24-50 16</inkml:trace>
  <inkml:trace contextRef="#ctx0" brushRef="#br0" timeOffset="293959.9145">17537 1290 0,'-50'0'15,"25"0"16,50 0 32,25 0-47,0 0-16,-1 0 15,1 49-15,-1-49 16,26 50-16,-26-50 15,1 50-15,-25-50 16,0 0-16,24 49 0,-24-49 16,25 25-1,-1-25 1,-49 25 0</inkml:trace>
  <inkml:trace contextRef="#ctx0" brushRef="#br0" timeOffset="294229.6375">17884 1637 0,'-49'0'15,"73"0"48,26 0-63,-25 0 15,0 0-15,24 0 16,-24 0-16,25 0 16,-1 0-1,-49-50 1</inkml:trace>
  <inkml:trace contextRef="#ctx0" brushRef="#br0" timeOffset="294376.2382">18132 1290 0,'0'0'0,"0"99"47,0 99-31,0-24-16,0-75 15</inkml:trace>
  <inkml:trace contextRef="#ctx0" brushRef="#br0" timeOffset="300649.4677">16818 9252 0,'0'0'0,"-25"0"32,50 0 15,-25-25 31,-25 1-47,25-1 16,0-25-16</inkml:trace>
  <inkml:trace contextRef="#ctx0" brushRef="#br0" timeOffset="301430.1562">16842 8979 0,'-49'0'47,"49"-25"-31,-25 25-1,0 0 1,-24 0-1,24 0 1,-25 25 0,1 25-1,49-25-15,-50 24 16,50-24-16,-25-25 16,25 25-16,-25 25 15,25-26 1,0 1-1,0 25 1,0-1 0,25-49-16,-25 50 15,25-50-15,-25 50 16,25-50-16,-25 24 16,49 26-1,-24-25 1,0-25-1,-25 25-15,50-25 16,-1 0 0,1 0-1,-1 0 1,1-25 0,0 25-16,-50-50 15,24 50-15,-24-25 16,25 25-16,-25-49 15,0 24-15,25 25 16,-25-74-16,0 49 16,0-25-1,0 1 1,0-1 0,0 25-16,-25 0 15,25-24-15,-49 24 16,24 25 31,25 25-47,0 0 15,-50 24-15</inkml:trace>
  <inkml:trace contextRef="#ctx0" brushRef="#br0" timeOffset="302353.1222">16793 9996 0,'0'-49'32,"-50"49"-1,50-25-31,-25 25 15,1-25 1,-26 25 0,25 0 15,0 0-15,1 0-1,24 50-15,0-26 16,0 26-16,0-25 15,0 0-15,0 24 16,0-24-16,0 0 16,0 49-1,0-49-15,0 50 16,49-51 0,1-24-1,-25 50-15,24-50 16,-49 25-1,50-25-15,-1 0 16,1 0-16,0 0 16,-1-25-1,1-49 1,-50 49 0,0 0-16,0-25 15,0 1-15,0 24 16,0 0-16,0-24 15,0-1 1,-25 50 0,25-50-16,-74 50 15,49-25-15,0 25 16,-25 0-16,26 0 16,-26 25-16,50 25 15,-74 0-15</inkml:trace>
  <inkml:trace contextRef="#ctx0" brushRef="#br0" timeOffset="303544.1894">16892 12502 0,'-25'0'16,"25"-25"-16,-25 25 15,-24-50 1,24 25 0,0 25 15,25-24-16,-49 24 1,24 0 15,-25 0-15,1 0 0,24 24-1,25 51 16,0-26-31,0 1 16,0-25 0,0 0-16,0 24 15,0-24-15,0 0 16,0 24-16,0-24 16,49 0-16,-49 25 15,0-26 1,25 1-16,25 25 31,-25-50-15,24 25-1,1-25-15,-25 0 16,24 0 0,1-75-1,-1 26 1,-24-1-1,-25 25 1,50 25-16,-50-49 16,0-1-1,0 25-15,0 0 16,0-24-16,-25-26 16,25 51-16,-25 24 0,25-25 15,-25 25 1,-24 0-1,24 0 17,25 25-32,0-1 15</inkml:trace>
  <inkml:trace contextRef="#ctx0" brushRef="#br0" timeOffset="304413.414">17016 13345 0,'-50'0'0,"50"-25"15,-24 25 16,24-49-31,-25 49 16,0 0 0,-25 0-1,50-25-15,-49 25 16,-1 0 0,1 0-1,-1 0 1,0 0-1,50 25 17,0-1-17,0 26-15,0-25 16,0 0-16,0-1 16,0 26-16,0-25 15,25-25 1,-25 25-16,0 24 15,25-24 1,25 49 0,-50-24-16,49-25 15,-24 0 1,49-25 0,-49 49-16,0-49 0,25 0 15,-26 0-15,1 0 16,0 0-16,25 0 15,-1 0 17,-49-74-32,0 24 15,0 1-15,0-1 16,0 0-16,0-24 16,-25 0-16,1-26 15,-26 26-15,0 24 16,-24 1-16,24 49 15,1 0-15,24-25 16,-25 25-16,26 0 16</inkml:trace>
  <inkml:trace contextRef="#ctx0" brushRef="#br0" timeOffset="305548.1634">19596 8657 0,'0'0'0,"-50"0"0,50-25 16,-25 25-16,25-25 31,25 25 16,25 0-47,49 75 16,-25-1-16,26-24 15,-26-1-15,-24-49 16,-26 0-16,26 0 16,-25 0-16,24-49 15,-24-100-15,25-25 16,-1 25-16,1 25 0,0 0 15,-50 75 1,49 24-16,-24-25 16,0 50-1</inkml:trace>
  <inkml:trace contextRef="#ctx0" brushRef="#br0" timeOffset="307205.1568">17884 8285 0,'0'-25'15,"-25"25"1,-24-50-1,24 50 17,25-24-32,-25 24 15,-24 0 1,24 0 0,25-25-1,-25 25-15,0 0 16,-24 0-1,24 0 1,0 0 0,-25 0-1,25 25 1,25 24 0,0 1-1,0-25-15,0-1 16,0 26-16,0-25 15,0 0-15,0-1 16,0 26-16,0-25 16,50 24-16,-25-24 15,-25 0-15,74 25 16,-49-26-16,-25 1 16,50 25-16,-25-50 15,49 0 1,-49 0 15,0-25-31,24-49 16,-49 24-1,25 25-15,-25-49 16,50 24 0,-50 25-16,0 1 15,0-1-15,0-25 16,0 25-16,0 1 15,-25-51 1,-50 75 0,26 0-16,-1 0 31,50 25-31,-25 0 16,25 0-16</inkml:trace>
  <inkml:trace contextRef="#ctx0" brushRef="#br0" timeOffset="308187.4405">17735 9798 0,'-24'0'32,"24"-50"-17,-25 50 1,0 0 15,-25 25 0,50 0-15,-24-25-16,24 49 16,-25 1-1,25 0 1,0-26 0,0 1-1,0 0-15,0 25 16,0-25-16,0-1 15,0 26-15,0-25 16,25-25-16,-25 74 16,74-24-16,-74-25 0,50-1 15,-50 26 1,49-25-16,1 24 16,-25-49-1,-1 0 1,1 0-1,-25-24 1,75-1-16,-75-25 16,24 25-16,-24 1 15,50-51 1,-50 50-16,0 1 16,0-1-16,0-50 15,-25 51 1,0-1-16,-24-25 15,-1 50-15,1-50 16,-1 50-16,0-49 16,26 49-16,-1 0 0,-25 0 15,50 49 1</inkml:trace>
  <inkml:trace contextRef="#ctx0" brushRef="#br0" timeOffset="309119.2799">17760 11633 0,'0'0'0,"0"-49"15,-25 49 1,-24-25 0,24-25-1,0 50 1,-24 0 0,24 0 15,25 25-16,-25-25-15,25 25 16,-50 25 0,50-1-16,0-24 15,-25 0-15,25 24 16,0 1-16,0 0 16,0-26-16,0 26 15,0 0 1,25-50-1,25 99-15,-25-74 16,0-1-16,24-24 16,-24 75-16,25-50 15,24-25 1,-49 0-16,0-25 16,-25 0-1,49-49-15,-49 24 16,0 0-16,0 26 15,0-26-15,0 0 16,0 26-16,0-1 16,0-25-1,-25 50-15,25-49 0,-49 49 16,-1 0 0,1 0-1,49 24 1,-25 1-16</inkml:trace>
  <inkml:trace contextRef="#ctx0" brushRef="#br0" timeOffset="310018.3339">17785 13146 0,'-25'0'32,"0"0"-17,-24 0 1,24 0 15,0 0-15,-24 50-1,-1-50 1,50 25 0,-25-25-16,25 25 0,0 0 15,-50 74 1,50-74 0,0-1-16,0 1 15,0 25-15,0-25 16,0 24-16,0-24 15,0 25-15,25-26 16,-25 1-16,50 25 16,0-25-16,-26 24 15,1-49 1,-25 25-16,50-25 16,24 0-1,-24 25 1,-25-25-16,24 0 15,1 0-15,24 0 16,1 0-16,-26-50 0,-24 1 16,-25 24-16,50-25 15,-50-24-15,0-1 16,-25-24-16,0 25 16,-49-25-16,-26 49 15,26-25-15,-25 26 16,49-1-16,25 50 0,1-25 15</inkml:trace>
  <inkml:trace contextRef="#ctx0" brushRef="#br0" timeOffset="311068.465">19397 10815 0,'0'0'0,"-25"0"16,50 25 31,0-1-31,49 26-16,-49-50 15,0 0 1,0 0-1,-25-25 1,0-24-16,50-26 16,-50 1-16,0 24 15,49 1-15,1-1 16</inkml:trace>
  <inkml:trace contextRef="#ctx0" brushRef="#br0" timeOffset="311525.8962">23614 10666 0,'0'0'0,"0"-50"0,50 1 16,-50-1 0</inkml:trace>
  <inkml:trace contextRef="#ctx0" brushRef="#br0" timeOffset="313773.664">20687 9128 0,'25'0'16,"49"25"-1,-49-25 1,0 0 0,0 0-1,24 0 1,-49-25 0,25-49-16,-25-1 15,50 1-15,-50 24 16,25 25-16,49 50 31,-74 50-31</inkml:trace>
  <inkml:trace contextRef="#ctx0" brushRef="#br0" timeOffset="314419.4308">20513 9029 0,'0'0'0,"0"-25"16,-24 25-16,24-25 16,-50 25-1,50-49-15,-25 49 16,25 49 46,0-24-62,75 25 16,-51-25-16,26-1 0,-25 26 16,0-50-16,-25 50 15,49-50-15,-49 24 16,75-24-16,-26 0 15,-49 25 1,50-25-16,0 0 16,-50 50-1</inkml:trace>
  <inkml:trace contextRef="#ctx0" brushRef="#br0" timeOffset="314667.8775">20662 9327 0,'0'24'16,"0"26"15,50-50-15,-50 25-16,50-25 15,-1 0 1,-24-50 0,-25 25-16,0 1 15</inkml:trace>
  <inkml:trace contextRef="#ctx0" brushRef="#br0" timeOffset="314772.7955">20836 9252 0,'0'-74'31,"0"148"-31,0-99 16,0 125-1,50 24-15,-50 24 16,49-48-16</inkml:trace>
  <inkml:trace contextRef="#ctx0" brushRef="#br0" timeOffset="315956.0986">19745 9872 0,'49'0'15,"1"0"1,-25-25-16,-1 25 16,26 0-16,0 0 0,-1 0 15,1 0 1,-1-49-16,1 49 0,24-25 16,-24 25-16,0-50 15,-26 50-15,51-24 16,-26 24-1,-24 0 1,-50 0 31,-24 0-31,-1 0-16,50-50 15,-25 50-15,25-25 31,25 25-15,25 0 0,24 50-1,-74-1 1,50 1-16,-50 24 16,0-24-16</inkml:trace>
  <inkml:trace contextRef="#ctx0" brushRef="#br0" timeOffset="317155.1765">20935 10666 0,'-25'0'16,"25"-50"-16,-49 50 15,24-24 17,0 24-17,-24 0 1,24 0-16,25 49 15,-50-24-15,50 25 16,0 24-16,-50 0 16,50 1-16,0-1 15,-49 25-15,49-49 16,0 0-16,-25-25 16,25 24-16,0-24 15,0 0-15,0 0 16,0 24-1,0 1 1,50-50-16,49 25 16,-74-25-1,0 0-15,-1 0 16,26 0-16,-25 0 0,0 0 16,24-25-16,-24 25 15,-25-50 1,0 1 31,0 24-32,-50 25 1,75 0 31,0 25-32,25 24-15,-26 1 16,26 24-16,-25-24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30T05:20:44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4713 0,'0'0'0,"0"-50"16,-49 50-16,49-25 15,0 1 1,-25 24-16,25-50 16,-25 50-16,25-25 15,25 25 63,0 25-62,24-25-16,1 74 16,-25-49-16,25-25 15,-26 50-15,1-50 16,25 0-16,-25 0 0,24-25 15,50-25 1,-24-49-16,24 0 0,0-25 16,50-25-16,-25 0 15,0 25-15,-25 0 16,25 0-16,-49 50 16,24-25-16,-49 49 15,-1 50-15,1-25 16</inkml:trace>
  <inkml:trace contextRef="#ctx0" brushRef="#br0" timeOffset="6849.4191">2208 3969 0,'0'0'0,"0"-25"16,-25 25-1,25 50 110,-25-1-125,25 26 16,0 24-16,0 25 15,0 49-15,0 1 16,0-50-16,0 50 16,0-50-16,0 25 15,0-50-15,0 25 16,0 25-16,0-25 0,0 25 16,0-25-16,0 49 15,0 1-15,0-25 16,0 24-16,25 1 15,-25-50-15,0 0 16,49 0-16,-49 25 16,0-25-16,25 25 15,-25-25-15,0 49 16,0-49-16,0 0 16,0-24-16,0-26 15,0 0-15,0 1 16,0-1-16,0 1 15,0 24-15,0 0 16,0 0-16,0 1 16,0-1-16,-49 25 0,49 0 15,0-25-15,0 25 16,-50-50-16,50-24 16,0 0-16,-25-1 15,25 26-15,0-1 16,0 1-16,-49-1 15,49 25-15,0 0 16,-25-24-16,25-1 16,0-24-16,-50 24 15,50-24-15,0-1 16,-25 26-16,25-26 16,0 26-16,-49-1 0,49 50 15,0-24-15,0-1 16,-50-25-16,50 1 15,0-26-15,-25 1 16,25-1-16,0-24 16,0 25-16,-49-1 15,49 26-15,0-1 16,0 1-16,0-1 16,0 0-16,0-24 15,0 0-15,0-25 16,0-1-16,0 26 15,0-25-15,0 0 16,0-1-16,0 51 16,0-26-1,0-24-15,0 25 0,0-1 16,0 1-16,0-25 16,0 0-16,0 24 15,0 1 1,-25 24-1,25-24 1,0-25 0,0-1-16,-25-24 15,25 75-15,0-26 16,0 1 0,0-25-1,0 0 1,0 24-1,0 1 1,0 24-16,0-24 16,0 0-1,0-26 17,0 26-17,0 0 1,0-1-1,0 1 1,0-25 0,0 24 77,0-98 486,0-26-564</inkml:trace>
  <inkml:trace contextRef="#ctx0" brushRef="#br0" timeOffset="9443.2588">1315 4390 0,'-25'0'16,"0"-24"0,-25 24-1,50-50 16,-24 50-15,24 25 31,0 49-31,0-24-16,0-1 15,24 1-15,-24 24 16,25-24-16,-25 0 15,0-26-15,25-24 16,-25 25-16,-25-25 47,0 0-31,1 0-16,-26 0 15,25-49-15,25 24 16,-49 0-16,49-25 15,-50 26-15,50-1 16,0-50-16,0 26 16,0-1-16,0 1 15,0-1-15,25 0 16,-25 1-16,74 49 16,-24 0-16,-50-25 0,49 25 15,-24 50 1,-25-1-16,0 50 15,0 1-15,-25 24 16,25-75-16,0 26 16,0-26-16,0-24 15</inkml:trace>
  <inkml:trace contextRef="#ctx0" brushRef="#br0" timeOffset="9751.2124">1439 4688 0,'0'0'0,"-25"50"0,25-1 16,0-24-16,-50 0 0,50 25 16,25-50-1,0 49-15,0-49 16,24 0-16,-24 0 15,25-49 1,-50 24-16,0-25 16,49 25-16,-49-24 15,-25 49 1,-24-50-16,24 50 16,-25 25-1,50 0 1</inkml:trace>
  <inkml:trace contextRef="#ctx0" brushRef="#br0" timeOffset="10125.3092">1538 4093 0,'0'49'46,"49"-24"-30,-49 25-16,0 24 16,0 1-16,0-26 15,0 1-15,25-1 16,-25 1 0,25-50-16</inkml:trace>
  <inkml:trace contextRef="#ctx0" brushRef="#br0" timeOffset="10547.1975">1563 4192 0,'0'0'15,"24"0"48,26 0-47,25 0-16,-51 0 15,26 0-15,-25 0 16,49 0-1,-49 0-15,25 0 16,-26 0 0,-24 50 15,-49-1-31,-1 1 0,25 24 16,-24-24-16,49-25 15,-50 24-15,50-24 16,-49-25-16,49 25 15,24-25 17</inkml:trace>
  <inkml:trace contextRef="#ctx0" brushRef="#br0" timeOffset="10802.193">1836 4316 0,'0'25'32,"0"0"-17,0 24 1,49-49 0,1-25-1,-50 1 1,0-1 15,-25 25 0</inkml:trace>
  <inkml:trace contextRef="#ctx0" brushRef="#br0" timeOffset="11417.6086">1960 4341 0,'24'0'16,"-24"-50"0,50 50-16,-25 0 15,49 0 1,-49 0-16,25 0 15,-1 0-15,1 25 16,-1-25-16,-24 25 0,25-25 16,-25 0-1,-1 49-15,26-49 16,-25 0 0,0 0-1,-1 0 1,26 0-1,-50 25-15,25-25 16,-25 25-16,25-25 16,-25 25-1,49-25 1,-24 0 109,-25 49-63,25-49-46,-25 25 0</inkml:trace>
  <inkml:trace contextRef="#ctx0" brushRef="#br0" timeOffset="17700.3471">14858 11906 0,'0'0'0,"-124"-397"0,25-74 0,24 25 16</inkml:trace>
  <inkml:trace contextRef="#ctx0" brushRef="#br0" timeOffset="20154.0786">15974 12874 0,'0'0'0,"-49"0"15,24-25 1,0 25-1,-25 0 17,26 0-17,-26-25 1,25 25-16,-24 0 16,-1-50-1,25 50-15,-24 0 16,49-24-1,-50 24 1,25 0 15,0 0-15,-24 24 0,24-24-1,25 25-15,-25-25 16,25 25-1,-50 25 1,50-1-16,0-24 16,0 25-16,-24-1 15,24-24-15,0 0 16,0 24-16,0 1 16,0 0-1,0-1 1,0 1-1,0-25-15,0 0 16,0 24-16,0-24 16,0 25-1,0-1 17,49 1-17,1-1 1,-50-24-1,25-25-15,-25 50 16,49-50 0,-49 25-16,25-25 15,0 24 1,25-24 0,-1 0-16,1 0 15,-25 0 1,-1 0-16,26 0 15,-25 0-15,0 0 16,-1 0-16,26 0 16,-25 0-16,0 0 15,24 0 1,-24-49 0,25 24-1,-1 0 1,-24-24-1,-25 24 1,50 25 0,-26-50-1,-24 1 1,25 49 0,-25-25-1,0 0 32,0-25-47,-25 26 16,25-1-16,-74-50 15,24 26-15,26-1 16,-51-49-16,50 49 16,25 25-16,-49 25 15,49-24-15,-50 24 31,-49 0-15</inkml:trace>
  <inkml:trace contextRef="#ctx0" brushRef="#br0" timeOffset="24765.0865">10096 15230 0,'-25'0'62,"-25"0"-30,25 0-1,25-25-31,-25 25 16,1 0-1,-26 0 1,-24-25-1,24 25 1,25-49-16,-24 49 16,24 0-16,-25-25 15,1 25 1,-1-50 0,25 50-1,0 0 1,25-24-1,-24 24-15,-26 0 16,25-25 0,-24 25-1,49-50-15,-50 50 16,0-25 0,1 25-1,49-24-15,-50 24 16,25 0-1,-49-50 1,24 50 0,1 0-1,-1 0 1,25 0 0,-24 0-1,24 0 1,0 0-16,0 0 15,-24 0 1,24 0 15,0 25-15,-25-25 0,1 25-1,-1-25 1,1 49-16,24-49 15,0 50-15,-25-50 16,50 25-16,-49-25 16,49 24-16,-50-24 0,50 50 15,-25-50 1,25 25 0,-24-25-16,24 49 31,-50-49-16,50 25-15,0 25 16,0-25 0,0-1 15,0 1 0,0 25-15,25-25-1,0 24 1,24-24 0,-24 0-1,25-25 1,-50 50-16,49-50 16,26 24-1,-51-24-15,1 0 16,25 50-16,-25-50 15,-1 0-15,1 25 16,25-25-16,-1 0 16,-24 25-16,50-25 15,-26 0 1,-49 49 0,75-49-16,-26 0 15,-24 0 1,0 0-16,25 0 15,-26 0-15,1 0 16,25 25-16,-25-25 16,24 0-1,1 0 1,24 0 0,-49 0-16,25 0 15,-26 0-15,1 0 16,25 0-16,-25-50 0,-1 50 15,26 0-15,-25 0 16,24-24-16,-24 24 16,25 0-16,-1 0 15,-49-25 1,50 25-16,-25 0 16,-25-50-1,49 50-15,-24 0 16,0-25-1,25 25 1,-25-49 0,-1 24-1,26 25 17,-50-25-32,0-24 78,-25 24-63,0-25 1,-24-24-16,49 24 31,-25 50-31</inkml:trace>
  <inkml:trace contextRef="#ctx0" brushRef="#br0" timeOffset="25750.2681">9996 15999 0,'0'-25'47,"0"-24"-47,50-1 16,-25 0-16,24 50 16,1 0-1,-50 75 1,0-1-16,0-24 15,0-1-15,-25-24 16,50-25 47,0-49-63,24-1 15,-24-24-15,-25 24 16,50 0-16</inkml:trace>
  <inkml:trace contextRef="#ctx0" brushRef="#br0" timeOffset="26042.0338">10393 15627 0,'0'0'0,"25"0"0,-25 50 15,50-1-15,-1-24 16,1-25 0,-25 0-1,-1 0 17,-24-25-32,0-24 15,0-26 1,-49 50-16,24-24 15,-25 49-15,26-25 16,-26 25 0,50 25-16</inkml:trace>
  <inkml:trace contextRef="#ctx0" brushRef="#br0" timeOffset="47070.9943">11013 16024 0,'-25'0'78,"25"-50"78,0-24-140,100 49-16,-76-25 15,1 50-15,25-49 16,-25 49-16,0 0 16,24-25-16,-24 25 15,0 50 1</inkml:trace>
  <inkml:trace contextRef="#ctx0" brushRef="#br0" timeOffset="47229.287">11162 16470 0,'0'0'0,"0"-24"31,0-1-31,25-50 16,49-24-16,1 25 16,-26-26-16,1 51 15</inkml:trace>
  <inkml:trace contextRef="#ctx0" brushRef="#br0" timeOffset="47621.8112">11658 15453 0,'0'0'0,"0"-49"16,0 24-1,75 99 32,-26 50-31,26 75-16,-1-50 16,0-25-16,1 0 15,-26-50-15,-24 0 16</inkml:trace>
  <inkml:trace contextRef="#ctx0" brushRef="#br0" timeOffset="73482.9546">5209 15131 0,'50'25'93,"-26"-1"-93,26 26 16,-25-25-16,0 0 16,24 24-16,-24-24 0,0 25 15,0-25-15,-1-1 16,1 1 0,-25 0-16,0 0 15,25 0-15,-25-1 16,0 1-1,25-25-15,0 25 141</inkml:trace>
  <inkml:trace contextRef="#ctx0" brushRef="#br0" timeOffset="74009.8879">5432 15602 0,'25'0'31,"0"0"-15,24 25 0,-24-25-1,0 50-15,0-50 16,24 24-16,-49 1 15,25-25-15,0 25 16,0-25 0,0 0-1,-1 0-15,1 0 16,0 0 0,0 0-16,0 0 15,0-25 1,-1 0-1</inkml:trace>
  <inkml:trace contextRef="#ctx0" brushRef="#br0" timeOffset="74376.973">5928 15602 0,'0'25'47,"-24"25"-32,-1-26-15,0 1 0,25 25 16,-25-25-1</inkml:trace>
  <inkml:trace contextRef="#ctx0" brushRef="#br0" timeOffset="117714.0076">1315 9500 0,'0'0'0,"-25"0"47,25 25-32,49-25 110,-24-25-125,0 25 16,25 0-16,-26 0 16,26-25-16,-25 25 0,24 0 15,26-49 1,-50 49-16,24-25 16,-24 25 15,0 0 0,-25-25-31,-25 25 234,25-49-218,25 49 78,25 24-79,-1 26 1,-49 0 0,25-50-16,-25 49 15,0 1-15,0-1 16,0-24-16,-25-25 16</inkml:trace>
  <inkml:trace contextRef="#ctx0" brushRef="#br0" timeOffset="121886.0421">3870 15726 0,'0'25'109,"-25"-25"-93,25 50-1,0-26 1,0 1 15,0 25 0,0-25-15,0-1 0,49 26-1,1-50 1,-25 0 15,0 0 0,-25-25 1,0 0-17,0 1 1,0-1-1,0-25 1,0 25 78,0 1-79,-50-26 1,0 25 0,26 25-1,24-49-15,-25 49 16</inkml:trace>
  <inkml:trace contextRef="#ctx0" brushRef="#br0" timeOffset="122319.9278">3870 16297 0,'24'0'47,"26"0"-47,-50-25 15,50 25-15,-50-75 16,49 75-16,-24-49 16,-25 24-16,74-25 15,-74 26-15,50-1 16</inkml:trace>
  <inkml:trace contextRef="#ctx0" brushRef="#br0" timeOffset="132994.8079">5383 15602 0,'0'-49'78,"-25"49"0,25-25-46,-25 25-17,25-25 1,-25 25-1,-24-50 17,24 50-17,25-24 1,-25 24 0,-25 0-1,50-25 1,-24 25-1,-1 0 1,-25-25 0,25 25 15,1 0-15,-26 0-1,0 0 16,26 0-15,-1 0 15,-25 0-15,25 0 15,0 0-15,1 0 15,24 25-31,-50-25 16,50 25-1,-25-25-15,25 49 16,-25-24 0,-24 0-1,49 24 1,-25-24-1,25 0 1,-50 25 0,50-26 15,0 1-31,0 25 16,0-25-1,0-1 1,0 26 15,0 0-15,25-50-16,-25 49 15,25-24 1,-25 25 0,25-50-16,-25 24 15,49 26 1,-49-25-1,25-25-15,-25 49 16,25-49 0,-25 25-16,50 0 15,-26 25 1,-24-26 0,50-24-1,-50 25 1,50-25-16,-25 50 15,-1-50 1,26 25 0,-25-25-1,0 0 17,24 0-32,-24 0 31,0 0-31,24 0 15,1 0 1,24 0 0,-49-50-1,0 50 1,-25-50 0,50 50-16,-50-24 15,24 24-15,-24-25 16,25 25-16,-25-50 15,50 25 1,-50-24 15,25 49-31,-25-25 0,0-49 32,0 49-32,24 25 15,-24-25-15,0 0 16,0-24-1,0-1 1,0 25 0,0 0-1,-49-24 1,49 24 0,-25 25-16,25-25 15,-25-24 1,-24 24-1,24-25 17,-25 25-17,25 1 1,1-26 15,-26 50-15,25-25-1,0 25 1,-24-49 0,24 49-1,0 0 1,-24 0-16,-1 0 16,25 0-1,0 0-15</inkml:trace>
  <inkml:trace contextRef="#ctx0" brushRef="#br0" timeOffset="142155.9888">26839 11509 0,'49'0'187,"1"0"-187,-25 50 16,24-50-16,1 25 16,0-25-16,24 49 15,-24-49-15,-1 25 16,1-25-16,-1 0 15,26 0-15,-26 0 16,1 0-16,0-25 16,-1 25-16,26-49 0,-1-1 15,-24 50 1,-1-49-16,1 49 0,24 0 16,-49-50-16,25 50 15,-25 0-15,24 0 16,-24 0-16,0 0 15,24 0 1,-73 25 718,-76 0-718,-24 24-16</inkml:trace>
  <inkml:trace contextRef="#ctx0" brushRef="#br0" timeOffset="144311.9025">20811 12824 0,'0'-50'94,"25"50"-78,0 0-1,49-24-15,1 24 16,24 0-16,0 0 16,0 0-16,0 0 15,25 0-15,25 0 16,-25 0-16,25 24 15,-25-24-15,0 0 16,-49 0-16,-1 0 16,-24 0-16,-26 0 0,1 0 15</inkml:trace>
  <inkml:trace contextRef="#ctx0" brushRef="#br0" timeOffset="145689.4342">19248 13618 0</inkml:trace>
  <inkml:trace contextRef="#ctx0" brushRef="#br0" timeOffset="147878.3596">5606 16619 0,'0'0'0,"-50"0"31,75 0 94,-25 75-125,74-1 16,-49 0-16,-25-24 16,75 0-16,-75 24 15,24-49-15,-24 0 16,50 24-1,-50-24 1,0 0 0,-25-25 62,0 0-78,-24-50 15,24 1-15,-25 24 16,1-25-16,-1 25 16,25-24-16,-24 24 15,49 0-15,-50 25 0,50-74 16,-25 74-16,25-25 16,0 0-1,0 0 16,50 25 1,-25 0-32,24 0 15,-24 0-15,25 25 16,-25-25-16,-1 50 16,26-50-1,0 0 1,-50-75-16</inkml:trace>
  <inkml:trace contextRef="#ctx0" brushRef="#br0" timeOffset="150696.7786">4762 15900 0,'0'0'0,"0"-25"0,0-25 16</inkml:trace>
  <inkml:trace contextRef="#ctx0" brushRef="#br0" timeOffset="170651.2857">17537 5135 0,'0'-50'63,"0"75"-16,25-25-47,-25 74 15,74 25-15,-49-24 16,25-26-16,-1-49 16,-24 0-1,0 0-15,24-24 16,1-1-16,0-50 16,24 1-16,-24 24 15,-26 1-15,26-26 16,-25 51-16,0-26 15</inkml:trace>
  <inkml:trace contextRef="#ctx0" brushRef="#br0" timeOffset="178113.8933">8037 13692 0</inkml:trace>
  <inkml:trace contextRef="#ctx0" brushRef="#br0" timeOffset="179379.1367">8037 13667 0,'25'0'922,"24"0"-891,-24 0-15,0 0-1,24 0 1,-24 0 0,0 0-1,0 0 1,24 0 15,-73 0 125</inkml:trace>
  <inkml:trace contextRef="#ctx0" brushRef="#br0" timeOffset="180657.0526">2853 13791 0</inkml:trace>
  <inkml:trace contextRef="#ctx0" brushRef="#br0" timeOffset="182007.3873">7913 13221 0,'49'25'78,"-49"0"-62,25-1-16,-25 26 15,50 0 1,-50-26 0,-25-24 30,0 0-46,0 0 16,-24 0-16,-1 0 16,25-99-16,-74 50 15,74-1 1,25 25 0,0-25-1,0 1 1,0-1-1,25 50 64,-25 25-79,0 0 15,50 24-15,-50-24 16,24-25-16</inkml:trace>
  <inkml:trace contextRef="#ctx0" brushRef="#br0" timeOffset="182322.7604">7962 13221 0,'50'-25'15,"-25"25"17,24 0-17,1 50 1,-50-25-1,50-1-15,-50 26 16,24-25-16,-24 0 0,50 24 16,-50-24-1,25 25-15,-25-26 0</inkml:trace>
  <inkml:trace contextRef="#ctx0" brushRef="#br0" timeOffset="182485.7891">8161 13345 0,'0'-25'31,"0"0"-15,49-24-1,-49-1-15</inkml:trace>
  <inkml:trace contextRef="#ctx0" brushRef="#br0" timeOffset="182673.7624">7937 12824 0,'0'50'31,"0"24"-15,0-24-16,50-26 0</inkml:trace>
  <inkml:trace contextRef="#ctx0" brushRef="#br0" timeOffset="190076.3448">9426 13692 0,'0'-25'47,"25"25"0,-1 0 31,1 0-62,25 0 15,-25 0-31,-1 0 31,1 0-31,25 0 16,-25 0-1,-1 0 1,1 0 0,-25 25-1,50-25-15,-25 0 16,24 0 0,-24 0-1,25 0-15,-26 0 16,1 0-16,25 0 15,-25 0-15,49 0 16,-49 0 0,0 0-16,24 0 0,-24 0 15,0 0-15,25 0 16,-26 0-16,1 0 16,25 0-1,-1 0 1,26 0-1,-26 0 1,1 0 0,0 0-1,-1 0 1,1 0 0,-1 0-16,1 0 15,-25 0 1,0 0-1,24 0 1,-24 0 0,0 0-1,0 0 1,24 0 0,-24 0-1,0 0 1,25 0-1,-1 0 1,1 0 0,-1 0-1,-24 0 1,0 0 0,25 0-1,-26 0 1,1 0-1,25 0 1,-25 0 0,-25-25-16,24 25 15,26 0 1,0 0 0,-26 0-1,-24-49 79</inkml:trace>
  <inkml:trace contextRef="#ctx0" brushRef="#br0" timeOffset="192041.0528">9401 12328 0,'25'0'203,"24"0"-187,-24 0 15,25 0-15,-25 0-1,24 0 16,1 0-15,-1 0 0,1 0-1,0 0 1,-1 0 0,1 0-16,24 0 15,-49 0 1,0 0-16,0 0 15,24 0-15,-24 0 16,0 0-16,25 0 16,-1 0-1,1 0 1,-1 0 0,1 0-1,0 0 1,-1 0-1,1 0 1,-25 0-16,24 0 16,1 50-1,-25-50-15,-1 0 16,26 0 0,24 24-1,-49-24 1,0 0-1,25 0 1,-1 0 0,-49 25-16,50-25 15,-1 0 1,1 0 0,-25 0-16,25 0 15,-1 0 1,-24 0-1,0 0-15,24 0 16,26 50 0,-50-50 15,-1 0-15,26 0 15,-25 0-16,-25 25-15,25-25 0,-1 0 32,-24 24-32,50-24 0,0 50 15,-26-50 1,1 0 0,25 0-1,-1 0 1,-24 0-1,0 0 1,25 0 0,-26 0 15</inkml:trace>
  <inkml:trace contextRef="#ctx0" brushRef="#br0" timeOffset="196038.9351">11063 11187 0,'0'0'0,"-25"0"32,0 0-1,0 0 16,50 0 203,0 0-235,25 0 1,-26 0 0,1 25-1,25-25 1,-25 0-1,24 0 1,-24 0 0,-25 25-16,50-25 15,-25 0 1,-1 0 0,26 0-1,-25 0 1,0 0-16,-1 0 15,26 0 1,-25 0 0,0 0-1,-1 0 1,26 0 15,0 0-15,-26 0-1,1 0 1,25 0 0,-25 0-1,-1 0 17,26 0-1,-25 0-16,0 0 32,-1 0-15,26 0-17,-25-25 16,0 25-15,24 0 15,-49-50-15,25 50-16,0 0 31,-25-25 157</inkml:trace>
  <inkml:trace contextRef="#ctx0" brushRef="#br0" timeOffset="203621.5467">10939 9723 0,'25'0'188,"-1"0"-173,26 0 1,0 0 0,-1 0-1,1 0 1,-25 0-1,24 0 1,1 0 0,-25 0-1,0 0 1,-1 0 0,26 0 15,-25 0 0,0 0-15,24 0 15,-24 0 0,0 0 0,0 0 1,24 0-1,-49-49-15,25 49-1,0 0 16,24 0-15,1 0 15,-25 0-15,-25-25 0,25 25-16,24 0 31,1 0-31,-25 0 31,-1 0-15,26 0-1,-50-25 1,25 25 0,0 0 15,-1 0 0,26 0 0,-25 0-15,0 0 15,0 0 63,24 0 15,-24 50-46,-25-1-48,50 1 1,-50-25 0,0 0-1,24 24 1,-24-24-16,0 0 31,25-25-31,-25 49 16,0 1-1,0 0 1,0-25-16,0 24 16,0-24-1,0 0 17,0 0-17,0 24 1,0-24 15,0 0-15,0 24 15,0-24-15,0 0-1,0 0 16,0 24 1,0-24-17,0 0 1,0 25 0,0-1-16,0-24 15,0 0 1,0 0-1,0 49 1,0-49 0,0 24-1,-25-49 1,25 25 0,0 25-1,0 24 1,-24-74-1,24 50-15,0-1 16,0-24 0,-50 25-1,50-25 1,0 0 0,-25-25-16,25 24 15,0 26 1,-25-50-16,25 50 15,-49-1 1,49-24 0,0 25-1,-25-26-15,25 1 16,0 25-16,0 24 16,0-24-1,0-25 1,0 24-16,0-24 15,0 25-15,0-26 0,0 26 16,50 0-16,-50 24 16,0-24-16,0-26 15,0 1-15,0 25 16,24-100 31,-24-24-47</inkml:trace>
  <inkml:trace contextRef="#ctx0" brushRef="#br0" timeOffset="214021.965">17711 5234 0,'-50'0'31,"25"0"16,25-25-16,-25 25-15,25-25-1,-24 25 1,-26-49 0,25 49-1,25-25 1,0 50 62,25 24-62,-25 1-16,50-25 15,-50 24-15,49-49 16,-49 25-16,25-25 16,0 0-1,24 0 1,1 0-1,0-50-15,-1-24 0,1 0 16,-1 24 0,26-24-16,-26 24 0,1 0 15,-25 1-15,0 24 16,24 0-16,-24-49 16,25 74 796</inkml:trace>
  <inkml:trace contextRef="#ctx0" brushRef="#br0" timeOffset="217466.9412">17537 6003 0,'0'49'47,"25"-24"-31,24 25-16,1-1 16,0-24-16,-26 25 15,1-50-15,-25 25 16,50-25-16,-1 0 15,26-50 1,-50 0-16,24-24 16,1-25-16,-50 49 15,49 25-15,-49 1 16,25-51 0</inkml:trace>
  <inkml:trace contextRef="#ctx0" brushRef="#br0" timeOffset="219467.27">19298 6524 0,'50'0'125,"-1"0"-125,1 0 16,-1 0-16,26 0 15,-25 0-15,-1 0 16,1 0-16,-1 0 16,1 0-16,24 49 15,-49-49-15,0 0 0,0 0 16,49 0-1,-49 0 1</inkml:trace>
  <inkml:trace contextRef="#ctx0" brushRef="#br0" timeOffset="220149.6196">17760 8012 0,'0'0'0,"25"0"31,25 0-15,-1 0-16,26 0 16,-1 25-16,25-25 15,-24 0-15,-26 0 0,1 0 16,-1 0-16,1 0 15</inkml:trace>
  <inkml:trace contextRef="#ctx0" brushRef="#br0" timeOffset="224361.0991">10021 4539 0,'-25'0'188,"25"-25"-157,-25 25-31,-24 0 47</inkml:trace>
  <inkml:trace contextRef="#ctx0" brushRef="#br0" timeOffset="225116.9625">9624 4638 0,'0'50'94,"75"-25"-79,-51-25 1,1 0 0,25 0-1,-1 0 1,-24 0-16,0-50 16,25 25-16,-26 25 15,26-49-15,-25 49 16,0-75-16,24 51 0,-24-1 15,-25-25-15,50 50 16,-50-25 0</inkml:trace>
  <inkml:trace contextRef="#ctx0" brushRef="#br0" timeOffset="226873.0451">9351 5407 0,'25'-49'140,"-25"24"-140,25-25 16,49-24 0,-74 49-16,50-24 15,0 24 1,-1 25-1,-49-50-15,25 50 16</inkml:trace>
  <inkml:trace contextRef="#ctx0" brushRef="#br0" timeOffset="228741.3102">9153 5655 0,'0'25'0,"0"-50"110,25 25-110,-25-49 15,49-1-15,-24 25 16</inkml:trace>
  <inkml:trace contextRef="#ctx0" brushRef="#br0" timeOffset="231785.0639">9451 6102 0</inkml:trace>
  <inkml:trace contextRef="#ctx0" brushRef="#br0" timeOffset="233435.9712">10939 5407 0,'0'0'0,"0"-49"62,0 24 17,0 0-48,49 25-16,-49-25-15,25 25 16,0-49 0,49 24-1,-49 25 1,-25-50 0,25 50-16,25-24 15,-25 24 1,-1-25-1,26 25 1,24-50 0,-49 50-1,0 0 1,25-25 0,-1 25-1,1 0 1,-1 0-1,1 0 1,-25 0 0,49 0-1,-49 0-15,0 0 16,24 0 0,-49 25-16,75-25 15,-75 50-15,49-50 16,-49 25-16,50-25 0,-25 24 15,24-24 267,-49 50-267,50-50-15</inkml:trace>
  <inkml:trace contextRef="#ctx0" brushRef="#br0" timeOffset="234583.5514">13618 6400 0,'0'-25'15,"-25"25"1,99 0 109,-74 49-125,50-24 0,-25-25 16,24 75-16,-24-75 15,0 74-15,25-74 16,-50 25-16,74-25 16,-74 25-16,50-25 15,-26 0 1,-24 49-16,25-49 15,-25 25 173,0 0-188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3:42:56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15776 3299 0,'0'0'0,"-25"0"15,0 0 1,-24 0-1,-51 0 32,51 0-31,24 0 0,-25 0-1,26 0 1,-26 0-1,-25 50 1,51-50 0,24 24-16,-25-24 15,25 25-15,-25-25 16,25 50-16,-74-50 0,74 74 16,-50-49-16,50 0 15,-50 24-15,50-24 16,-49 25-16,49-25 15,-75 0-15,75 24 16,-24-24-16,24 0 16,0 24-16,-25-24 15,25 0-15,0 49 16,0-24-16,0-25 16,0 0-16,0-1 15,0 26-15,0-25 16,0 0-16,0 24 15,0-24-15,0 0 0,25 24 16,-25-24-16,74 25 16,-74-25-16,50-1 15,-26-24-15,26 75 16,-25-75-16,0 0 16,49 25-16,-24-25 15,-1 0-15,1 0 16,0 0-16,-1 0 15,-24 0-15,25 0 16,-26 0-16,1 0 16,25 0-16,-25-75 15,24 75-15,-24-49 0,0 24 16,24-25-16,-24 25 16,-25 1-16,75-26 15,-75 25-15,24-24 16,-24-1-16,25 0 15,-25 1-15,0-26 16,50 26-16,-50-1 16,0 25-16,0 1 15,0-26-15,0 25 16,-25 0-16,25-24 16,-25-1-16,25 0 15,-49 1-15,49-1 16,-75 1-16,50 24 0,1 25 15,-26-50-15,0 50 16,1 0-16,-1 0 16,1 0-16,-1 0 15,25 0-15,25-25 32</inkml:trace>
  <inkml:trace contextRef="#ctx0" brushRef="#br0" timeOffset="2714.5304">24507 3150 0,'-25'0'16,"0"0"15,25-49-15,-24 49-16,-26-25 15,25 25 1,0-50 0,-49 50-1,24-25 1,26 25 0,-1 0-16,-25 0 15,25-24-15,1 24 16,-26 0-16,25 0 15,0-50-15,-24 50 16,24 0 0,-25 0-1,1 0 1,-1 0 0,0 25-1,26-25 1,-1 49-1,-25 1 1,25-25 0,25 24-16,-74-24 15,74 0-15,-50 25 0,50-26 16,-24 26-16,24-25 16,-50 0-16,50 24 15,0-24-15,-25 0 16,25 24-16,0-24 15,-49 0-15,49 25 16,0-26-16,-25 1 16,25 25-16,0-25 15,0 0-15,0-1 16,0 26-16,0-25 16,0 0-16,0 24 15,0-24-15,0 0 16,0 0-16,0 49 0,0-24 15,0-1-15,49 1 16,-49-25-16,50 24 16,-50-24-16,50 25 15,-1-26-15,-24 26 16,25-25-16,-26 0 16,26 24-16,-25-49 15,0 50-15,24-50 16,-24 49-16,0-49 15,24 75-15,-24-75 16,25 25-16,-25-25 16,24 0-1,1 0 1,0 24-16,-26-24 16,1 0-16,25 0 0,-1 0 15,26 0-15,-1 0 16,-49-49-16,25-1 15,-1 25-15,-24-24 16,25-1-16,-26 1 16,26-1-16,-25 0 15,24 26-15,-24-26 16,0 0-16,25 26 16,-26-26-16,-24 25 15,75-24-15,-75-1 16,0-24-16,25-26 15,-25 26-15,0 0 0,0-1 16,0 25 0,0 1-16,0-1 0,-75 1 15,50-26 1,-24 26-16,-1 24 0,1-50 16,-51 26-16,51-50 15,-26 24-15,1-24 16,0 49-16,-1 1 15,1 49-15,24-25 16,1 25-16,-26 0 0,26 50 16,-1-1-1,-25 26-15</inkml:trace>
  <inkml:trace contextRef="#ctx0" brushRef="#br0" timeOffset="4244.7503">29369 3597 0,'-50'0'47,"50"49"47,0 1-79,0 0-15,0-1 16,0 26-16,25 49 15,-25-25-15,0 0 16,50-25-16,-50 1 16,0-1-16,24 1 15,-24-1-15,0 0 16,50 1-16,-50-26 16,0 1-16,0-25 15,0 25-15,25 24 16,-25 0-16,0-24 15,0 0-15,49-1 0,-49 26 16,0-1-16,0 0 16,25 1-16,-25-1 15,0-24-15,0-1 16,50-24-16,-50 0 16,0 25-1,0-1 1,0-24 15,25-25 16,-25-50-31</inkml:trace>
  <inkml:trace contextRef="#ctx0" brushRef="#br0" timeOffset="5863.7904">29319 3621 0,'0'0'0,"-25"0"47,25-24-16,0-1 0,75 25-15,-26-75-16,-24 51 15,25 24-15,24-50 16,-24 50-16,-1-50 16,1 50-16,24 0 15,1-49-15,-1 49 16,1-50-16,-26 50 16,1-25-16,-25 25 15,24-49-15,-24 49 16,0 0-16,-25-25 0,50 25 15,-1 0 1,-24 0 47,-25 50-63,0-26 15,25 1-15,-25 25 16,74-1-16,-74 1 15,50 24-15,-50 1 16,74 24-16,-74-24 16,50-1-16,-50 0 15,49 1-15,-49-1 16,0 1-16,25-1 0,-25 0 16,0 26-16,50 24 15,-50-25-15,0-25 16,49 1-16,-49-1 15,0-24-15,0-25 16,25-25-16,-25 74 16,0-49-16,0 0 15,25 24-15,-25-24 16,0 0-16,50 24 16,-50 1-1,0-25 1,24 0-1,-24 24 1,0 1 15,0-1-15,0-24 0,0 0 15,0 25 16,0-26-32,0 1 63,0 25-31,0 24-31,0-49 0</inkml:trace>
  <inkml:trace contextRef="#ctx0" brushRef="#br0" timeOffset="7039.9987">29642 5928 0,'0'-24'125,"0"-1"-109,49-25 0,1 50-1,-1-25-15,1 25 16,0 0-16,-1 0 16,1 0-16,24 0 15,-24 0-15,-1 0 16,1 0-16,0-49 0,-1 49 15,1 0 1,-25 0-16,0-25 0,24 25 16,-24 0-16,0 0 15,0 0-15,49 0 16,-24-50 0,-26 50-1,1 0 48,25 0-48,-25 0 1,-25-25-16,24 25 16,26 0-1,-25-24 63,24 24-62,-24 0 0,-25 24 30</inkml:trace>
  <inkml:trace contextRef="#ctx0" brushRef="#br0" timeOffset="8429.4207">28352 4390 0,'0'0'0,"-50"0"16,25 0 0,25-24 62,50 24-63,-25-25-15,24 25 16,1-50-16,24 50 16,-24-25-16,0 25 15,-1-49-15,1 49 0,24 0 16,-24 0-16,-1 0 16,1-25-16,-25 25 15,24 0-15,-24 0 16,0 0-16,0 0 15,49 0 1,-49-50-16,0 50 16,25 0-16,-26 0 15,-24-24-15,25 24 16,-50 0 31,-24 0-47,-1 0 31,1 0-31,-1 0 16,0-25-1,1-25 1,49 25 15,49 25 47,-24 0-62,25 0-16,-50 25 16,25-25-16,-25 25 15,0 25 1,0-1-16,0-24 15,0 25-15</inkml:trace>
  <inkml:trace contextRef="#ctx0" brushRef="#br0" timeOffset="9649.7337">28699 5581 0,'74'0'125,"-49"0"-125,25-50 15,-25 50-15,-1 0 16,51-24-16,-26 24 16,1 0-16,0-50 15,24 50-15,-24 0 16,-1-25-16,-24 25 0,25 0 16,-25 0 15,24 0 63,-24 0-63,-25-25-31,25 25 15,24-49-15,-73 49 79,-1 0-64,0 0 1,0 0-1,-24 0 1,49-25 15,24 25 63,26 0-78,-50 50 15,0-26-15,0 1-16,0 0 15,0 25-15,-50-26 16</inkml:trace>
  <inkml:trace contextRef="#ctx0" brushRef="#br0" timeOffset="10762.3575">27806 4316 0,'0'0'0,"0"-25"32,0 75 46,0-25-78,0-1 15,0 26-15,0-25 16,0 0-16,50 24 16,-50-24-16,24 25 15,-24-1-15</inkml:trace>
  <inkml:trace contextRef="#ctx0" brushRef="#br0" timeOffset="11539.6392">28203 5755 0,'0'-25'16,"0"0"15,25 25 16,-25 50-47,49-1 15,1 26-15,-25-1 16,-25-49-16,49-25 16,-49-50 30,0-24-30,0 24-16,0 25 16,0-24-1,25 49-15,0 0 32,25 0-17,-1 0-15,-24 49 16,25-24-1,-26 25-15</inkml:trace>
  <inkml:trace contextRef="#ctx0" brushRef="#br0" timeOffset="12987.7483">30485 3621 0,'0'-24'110,"0"-1"-95,50 25-15,-26-75 16,26 75-16,24-49 16,-24 24-16,24 25 15,1-74-15,-1 74 16,1-50-16,-1 50 16,25-50-16,1 50 15,24-99-15,-25 99 16,-25-49-16,1 49 0,-26-25 15,1 25 1,-1-25-16,-24 25 0,25-50 16,-75 50 31,25-24-32,-50 24-15,1 0 16,-1-50-1,1 50 1,73-25 47,26 25-48,-25 0 1,24 0-1,-49 50 1,0-25 0,0-1-16,0 26 15,0 0 1</inkml:trace>
  <inkml:trace contextRef="#ctx0" brushRef="#br0" timeOffset="13580.3804">31527 2381 0,'0'25'16,"0"25"-1,0-26 1,0 26-1,0 0 1,49-1 0,-49 1-16,25-50 15</inkml:trace>
  <inkml:trace contextRef="#ctx0" brushRef="#br0" timeOffset="14937.1652">31006 5531 0,'0'-24'47,"25"24"-31,24 0-1,1 0 1,-1 0-1,1 0-15,0 0 16,-1 0-16,1 0 16,24 0-16,1 0 15,24 0-15,50-25 16,-25 25-16,25-50 16,-50 50-16,0-74 0,-24 74 15,-26-50 1,1 50-16,-1-49 0,26 49 15,-50 0-15,-1-25 16,26 25-16,-25 0 16,-75 0 77,25 0-77,1 0 0,-26 0-1,50-25 32,50 25 16,-26 0-63,1 0 15,25 25-15,-1 0 16,-49 24 0,0-24-1,0 0-15,0 0 16,-24 24-16,24 1 15,-50-1-15,50 1 16,-25 0-16</inkml:trace>
  <inkml:trace contextRef="#ctx0" brushRef="#br0" timeOffset="15431.2506">31973 6201 0,'0'0'0,"25"-25"31,25 25-15,-26 50-1,-24 24 1,0 1-16,0-26 16,0-24-16,25-25 62,25-25-62,-25 1 16,24-26-16,-24 25 15,0 25-15,-25-49 16</inkml:trace>
  <inkml:trace contextRef="#ctx0" brushRef="#br0" timeOffset="15965.0989">32147 5829 0,'0'25'62,"25"-25"-62,-25 50 16,49-50 62,-49-50-78,0 25 16,25 25-1,-25-25 1,50 25-16,-1 0 16,1 0-1,0 0 1,-26 0 15,1 0-15,-25 50-1</inkml:trace>
  <inkml:trace contextRef="#ctx0" brushRef="#br0" timeOffset="17466.0775">31403 4018 0,'0'25'63,"0"74"-48,0-24-15</inkml:trace>
  <inkml:trace contextRef="#ctx0" brushRef="#br0" timeOffset="17599.6753">31924 5011 0,'0'0'0,"0"24"15,0 26 1</inkml:trace>
  <inkml:trace contextRef="#ctx0" brushRef="#br0" timeOffset="29135.1878">15627 3522 0,'-25'0'16,"0"-25"30,25-24 95,0-1-141,50 1 0,0-51 16,24 51-16,0-50 15,26 49-15,-26-24 16,25 24-16,-24-24 16,-26 24-16,26 0 15,-26 26-15,-24 24 16,-25-50-16,25 50 15,-25 25 204,0 0-219</inkml:trace>
  <inkml:trace contextRef="#ctx0" brushRef="#br0" timeOffset="40375.0606">27409 4465 0,'0'0'0,"0"-25"63,-49 25-47,49-25-1,-25 25 16,0 0-15,-25 0 0,1 0-1,24 0 1,25 25 15,-25 25-31,25-1 16,0-24-16,0 0 15,0 24-15,0-24 16,50-25 47,-25 0-48,24-25 1,-49-49-1,0 24 1,25 26-16,-25-1 16,0-25 15,-25 50-15,25 25-16</inkml:trace>
  <inkml:trace contextRef="#ctx0" brushRef="#br0" timeOffset="40929.0251">27409 5234 0,'0'-25'47,"0"50"0,0 24-31,0 1-16,0 0 15,0-1-15,25-24 0,-25 0 16,50 24-16,-50 1 15,49 24-15,-49-24 16</inkml:trace>
  <inkml:trace contextRef="#ctx0" brushRef="#br0" timeOffset="41567.5485">27781 6176 0,'0'50'78,"-25"-50"-78,25 74 15,0-49-15,0 0 16,0 25-16,0-1 16,0-24-1,50 25 1,24-50-1,-49 0 1,25-25 0,-50 0-16,49-25 0,-49 26 15,0-1 1,0-25 0,0 1-1,-24 49-15,-1-50 16,-25 50-16,25-50 15,-24 50 1,24 0 0</inkml:trace>
  <inkml:trace contextRef="#ctx0" brushRef="#br0" timeOffset="44444.9552">30907 4093 0,'0'0'0,"-25"0"31,25 49 47,-25-24-78,25 25 16,0-25 0</inkml:trace>
  <inkml:trace contextRef="#ctx0" brushRef="#br0" timeOffset="45804.0901">30807 4242 0,'-24'0'16,"-1"0"15,0 0 47,-25 0-16,75 0-30,50 0-17,-51 0 1,1-50-16,25 50 16,-25 0-16,24 0 15,1-25-15,-1 25 16,26 0-16,-1 0 15,-24 0-15,0 0 16,-1 0-16,-24-49 0,25 49 16,-26 0-16,1 0 15,0 0-15,25 0 16,-1 0 0,1 0-1,-1 0 1,-24 0-16,25-25 15,-25 25-15,-1 0 16,51 0 0,-50 0 15,-1 0 47,1 0 125,-25-25-187,50 25-16,-25 0 31,-1 0 0,-24-50 32,0 26 15,-24 24-62,-26-25-1,25 25 1,25-50-1,-25 50 1,25 50 62,50-1-62,-25-49-1,-25 25-15,25-25 32,-25 25-17,0 25 1,0-1 0,0 1-1,-25-25 1,25 49-1,-50-49 1</inkml:trace>
  <inkml:trace contextRef="#ctx0" brushRef="#br0" timeOffset="46841.0884">32271 3894 0,'50'-24'93,"-1"-26"-77,1 50 0,-25 0-1,-25-25 1,49 25 0,-49 25-1,0 25 1,0-1-1,-25-49-15,25 75 16,-24-75-16,24 24 16,49-48 93,-24 24-93,-25-25-16,25 25 0,24-25 15,1-25 1,-25 50 0</inkml:trace>
  <inkml:trace contextRef="#ctx0" brushRef="#br0" timeOffset="47632.688">32519 3894 0,'-50'-24'0,"50"-1"16,0-50-1,-24 75 1,24-24-16,0 98 125,0 25-109,0 0-16,24 1 15,-24-51-15,0 1 16,25-50 15,-25-25 16,0-49-31,0 49-16,0-25 15,0 1-15,0 24 16,0-25 0,0 25-1,0 50 63,0 25-62,0-1-16,0 1 16,0 0-16,0-26 0</inkml:trace>
  <inkml:trace contextRef="#ctx0" brushRef="#br0" timeOffset="56355.4993">19447 7045 0,'0'0'0,"-25"24"16,-25-24-1,50 50-15,-74-50 16,49 50-16,-24-26 16,24 26-16,0-25 15,-25 24-15,26-24 0,24 0 16</inkml:trace>
  <inkml:trace contextRef="#ctx0" brushRef="#br0" timeOffset="57477.1998">18827 7392 0,'0'0'0,"49"0"141,1 0-125,0 0-1,-26 0-15,26 0 16,0 0-16,-1 0 15,1 0-15,24 0 16,-24 0-16,24 25 16,-24-25-16,-1 0 15,1 49-15,25-49 16,-1 0-16,0 0 16,1 0-16,-1 0 15,1 0-15,-1 25 16,0-25-16,1 0 0,-26 0 15,1 0-15,0 0 16,-1 0-16,1 0 16,24 0-16,1 0 15,-1 0-15,1 0 16,-26 0-16,1 0 16,-1 0-16,-24 0 15,0 0-15,25 0 16,-26 0-16,26 0 15,0 0-15,-1 0 16,1 0-16,24 0 16,-24 0-16,24 0 15,-24 0-15,-25 0 16,-1 0-16,26 0 0,0 0 16,-1 50-16,26-50 15,-26 0-15,1 0 16,0 24-16,24-24 15,-49 0-15,24 0 16,1 0-16,0 50 16,24-50-16,-24 0 15,-1 25-15,1-25 16,-1 0-16,-24 0 16,25 49-16,-25-49 15,-1 0-15,26 0 16,-25 0-16,0 0 15,24 0-15,-24 0 0,0 0 16,0 0-16,24 0 16,1 0-16,-25-24 15,24 24-15,1-25 16,-25 25 15,-50 0 47,0 0-78,-49 0 16,-1 0-16</inkml:trace>
  <inkml:trace contextRef="#ctx0" brushRef="#br0" timeOffset="59588.0949">14858 8806 0,'0'-25'93,"25"25"-77,24 0 0,1-50-1,-25 50-15,24 0 16,-24 0-16,25 0 15,-1 0-15,1 0 0,0 0 16,-1 0-16,26 0 16,-26 0-16,26 0 15,-1 0-15,1 0 16,-1-25-16,0 25 16,26 0-16,-1 0 15,0 0-15,25 25 16,-25-25-16,1 25 15,-1-25-15,25 0 16,-50 0-16,1 0 16,-1 0-16,0 0 15,26 0-15,-1 0 16,-25 0-16,1 0 0,-1 0 16,0 0-16,1 0 15,-1 0-15,-24 0 16,0 0-16,24 0 15,-24 0-15,24 0 16,0 0-16,1 0 16,-1 0-16,25-25 15,-24 25-15,-1 0 16,1 0-16,-1 0 16,1 0-16,-26 0 15,1 0-15,-1 0 16,26 0-16,-1 0 0,-24-25 15,24 25-15,1 0 16,-1 0-16,0 0 16,-24 0-16,0 0 15,24 0-15,-24 0 16,-1 0-16,1 0 16,24 0-16,1 0 15,24 0-15,-25 0 16,-24 0-16,-25 0 15,24 0-15,-24 0 16,0 0-16,25 0 16,-26 0-16,26 0 0,0 0 15,-1 0 1,1 0-16,-1 0 16,26 0-16,-26 0 0,-24 0 15,0 0-15,25 0 16,-26 0-16,1 0 15,25-49-15,-25 49 16,0 0-16,-1 0 16,26 0-16,-25-25 15,0 25-15,24 0 16,-24 0-16,0 0 16,-25 50 62,0 24-63</inkml:trace>
  <inkml:trace contextRef="#ctx0" brushRef="#br0" timeOffset="72465.0033">6648 12551 0,'0'-25'63,"0"-24"-17,49 49-14,-49-25 93,25 25-110,0 0 1,-25-25-16,49 25 16,1 0-1,25 0 1,-1 0-1,-49 0-15,0 0 16,-1 0-16,26 0 16,-25 0-16,24 0 15,1 0-15,24 0 0,-24 0 16,-25 0 0,24 50-16,-24-50 0,25 0 15,-25 25-15,-1-25 16,51 0-16,-26 0 15,1 49-15,24-49 16,-24 25-16,24-25 16,-24 50-16,25-50 15,-26 24-15,1-24 16,-25 0-16,24 0 16,-24 0-16,25 0 15,-26 0-15,1 0 16,25 0-16,-25 0 15,-1 50-15,51-50 16,-26 0-16,1 25 16,0-25-16,24 0 15,0 0-15,-24 49 16,0-49-16,24 0 16,-49 0-16,0 0 15,24-24-15,-24 24 16,0 0-16,0 0 15,24 0-15,-24 0 16,25 0-16,-25 0 16,24 0-16,-24 0 0,25 0 15,-26 0 1,-24-25 0,0 50 77</inkml:trace>
  <inkml:trace contextRef="#ctx0" brushRef="#br0" timeOffset="80547.9882">29195 1389 0,'0'-50'0,"0"75"141,0 0-125,50 25-16,-50 24 15,25 0-15,-25 1 16,74 24-16,-74 0 16,74 50-16,-24-25 15,0 25-15,-50-50 16,49 0-16,-49-24 0,50-26 15,-50-24-15,0 0 16,0 50 0,25-75-16,-25 24 15,0 1 1,0 0 0,0 49-1,0-49 1,24-25-16,-24 50 15,0-25 1,0 24 0,0-24-1,0 0-15,0 24 16,0 1 15,0-25 16,0 0 62</inkml:trace>
  <inkml:trace contextRef="#ctx0" brushRef="#br0" timeOffset="80935.1401">29369 3125 0,'0'25'16,"49"-25"31,1 50-32,-25-50-15,24 25 16,-24-25-16,0 24 16,25-24-16,-26 50 15,26-25 1,0-25-16,-26 0 31,-24-50-31</inkml:trace>
  <inkml:trace contextRef="#ctx0" brushRef="#br0" timeOffset="81103.1307">29890 2952 0,'0'0'15,"24"0"1,-24 25 31,-24 24-47,24 1 15,-100-1-15,76 1 16,-26 0-16</inkml:trace>
  <inkml:trace contextRef="#ctx0" brushRef="#br0" timeOffset="82175.9874">28501 1587 0,'0'-24'0,"24"-1"16,26-25-1,-50 25 1,50 25 0,-50-24-16,0-1 15,0-50 1,0 26 0,0 24-1,0-25 1,-25 50-16,25-24 15,25 48 48,-25 26-63,74 24 16,-24-24-16,-26 0 15,1-26-15,50 1 16,-51-25-1,-24-25 1</inkml:trace>
  <inkml:trace contextRef="#ctx0" brushRef="#br0" timeOffset="82320.1179">28724 1116 0,'0'0'0,"0"50"31</inkml:trace>
  <inkml:trace contextRef="#ctx0" brushRef="#br0" timeOffset="83151.4379">28848 1141 0,'49'0'32,"-49"25"-32,25-25 15,-25 49-15,50-24 16,-50 25-16,49 24 16,-49-49-16,75-25 15,-75-25 48,0 0-63,0-24 15,25 49 32,0 0-31,-1 0-16,51 25 15,-50-25 1,-25-50 31,0 0-47,0 1 16,0 24-16,0 0 15,0-24-15,-25-1 16,25 0-16,0 26 15,-25-1-15,25-25 0,0 25 32,0 75 15,50 0-32,-1 24-15,-24 50 16,25-25-16,24 50 15,-24 25-15,-1-50 16,1-25-16,-50-25 16,25-74-16,-50 0 31,-25 0-15,25-74-1,-24 0-15,49-1 0,0-24 16,0 24-16,0 26 15,49 24-15,-24 25 16,0-50-16,25 50 16,-26 0-16,26 0 15,-50 25 1,0 25-16,0 24 16,-50 25-16,-49 50 15,-50 75-15,1-26 16,-51-49-16</inkml:trace>
  <inkml:trace contextRef="#ctx0" brushRef="#br0" timeOffset="84327.1913">24929 5581 0,'25'0'47,"-25"50"-32,74 24-15,-24 25 16,-50-24-16,49-26 16,-49-24-16,0-50 62,-99-24-46,74-1-16,-24 0 15,-1-24-15,0-25 16,50 49-16,-25 1 16,25-26-16,0 1 0,0 24 15,0 1-15,0-1 16,0 25-16,0 0 15,25 25 1,25 0 0,-25 0-16,0 0 15,24 50-15,-24 0 16,25 49-16,-1 25 16,1-25-16,-25 25 15,24-74-15,-49-1 16,25 1-16,-25-25 15,0 0 1,-50-25 0,26 0-16</inkml:trace>
  <inkml:trace contextRef="#ctx0" brushRef="#br0" timeOffset="84485.1185">25078 5978 0,'-50'0'16,"75"0"15,24-99-16,1 74 1,-50 0-16,50-25 16,-26 26-16,26-26 15,0 0-15,-1 1 16,26-50-16,-26 24 0</inkml:trace>
  <inkml:trace contextRef="#ctx0" brushRef="#br0" timeOffset="84935.9178">25549 5358 0,'0'49'0,"-25"-24"16,25 25-16,0-1 15,-25 26-15,25-50 16,0-1-16,0 26 16,25-50 15,25 0-31,-26 0 31,-24-50-31,0 1 16,0-1-16,0 1 15,0-26-15,-49-24 16,24-25-16,-49 0 16,-1 50-16,26-1 15,-1 26-15,0 24 16,50 50 31,0 24-47,50 1 15,-25 24-15,49 50 16,1 25-16,-1-50 16,-24-24-16,-1-51 0,-24-24 15,0 0-15,24 0 16,26-49-1,-75 24 1,25 0-16</inkml:trace>
  <inkml:trace contextRef="#ctx0" brushRef="#br0" timeOffset="85385.2085">25772 5184 0,'0'0'0,"0"50"15,0-1-15,0 1 16,0-25-16,0 24 16,0-73 31,25-26-32,-25 0-15,0 1 16,0-26-16,0 26 15,0-26-15,0 1 16,-25 0-16,25 24 16,-25 0-16,25 25 15,-49-24-15,24 24 16,25 50 31,0 24-47,0 26 15,0-1-15,49 1 16,1-1-16,0 25 16,24-49-16,-49 0 15,0-50-15,49 0 16,-74-25 0,50 0-16,-50-25 15,25 26-15</inkml:trace>
  <inkml:trace contextRef="#ctx0" brushRef="#br0" timeOffset="85568.1201">26219 5011 0,'-25'-25'47,"25"0"-32,0-25 1</inkml:trace>
  <inkml:trace contextRef="#ctx0" brushRef="#br0" timeOffset="86097.8225">26169 4911 0,'25'0'46,"24"0"-30,-49 50 0,75-25-16,-75 0 15,25 24-15,-25-24 16,0-75 46,0 1-62,0-1 0,0 1 16,0 24-16,0-25 16,0 25-1,0 50 17,24-25-17,-24 50-15,50-1 16,-50-24-1,25-25-15,0-49 47,-25-1-47,74 0 16,-74 25-16,25 25 0,-25-49 16,25 49 15,-25 25-16,49-25-15,1 0 32,-50 24-17</inkml:trace>
  <inkml:trace contextRef="#ctx0" brushRef="#br0" timeOffset="86287.9669">26020 6226 0,'0'-25'0,"75"-49"16,24-1-16,-50-49 15</inkml:trace>
  <inkml:trace contextRef="#ctx0" brushRef="#br0" timeOffset="99537.9709">31006 4192 0,'25'0'141,"24"0"-141,1 0 16,24 0-16,26 0 15,-26 0-15,0 0 16,1 0-16,-1 0 0,1 0 15,-1 0 1,-24 0-16,-1-25 0,-24 25 16,25 0-16,-50-49 15,49 49-15,-49-25 16,25 25-16,-25-25 16,25 25-1,24 0 16,-73 0 360,-1 0-344,25-50-31,-25 50-1,0 0 1,25-24 15,25 48 94,25 26-109,-26-25-16,-24 0 0,50-25 15,-50 49-15,-25-49 110,25 25-110,-49 0 15,24 24 32,0-49-16</inkml:trace>
  <inkml:trace contextRef="#ctx0" brushRef="#br0" timeOffset="100857.0335">29294 2059 0,'50'-25'265,"-25"25"-140,0 0-109</inkml:trace>
  <inkml:trace contextRef="#ctx0" brushRef="#br0" timeOffset="106100.7">7590 13295 0,'0'0'0,"-25"0"31,1 0 16,48 0 93,26 0-124,0 0 0,-1 0-1,-24 0-15,49 0 16,-49 0-16,0 0 16,25 0-16,-26 0 15,1 0-15,0 25 16,25-25-16,-25 0 15,-1 50-15,26-50 0,-25 0 16,24 0 0,1 25-16,-25-25 15,0 0-15,-1 0 16,26 49-16,-25-49 16,24 0-16,1 0 15,24 0-15,1 0 16,-1 0-16,1 0 15,-1 0-15,-24 0 16,24 0-16,1 0 16,-1 0-16,25 0 15,25 0-15,-49 0 16,-1 0-16,25 0 16,0 0-16,1 0 15,-1 0-15,-25-25 0,1 25 16,-1 0-16,1 0 15,-26 0-15,26 0 16,-1 0-16,0 0 16,26 0-16,48 0 15,-48-49-15,-1 49 16,0-50-16,-49 1 16,-1 49-16,51-50 15,-26 50-15,-24 0 16,24 0-16,0 0 15,1 0-15,24 25 16,-49-25-16,-26 0 0,-24 25 16,25-25-1</inkml:trace>
  <inkml:trace contextRef="#ctx0" brushRef="#br0" timeOffset="112289.3817">27905 4043 0,'0'-25'31,"-25"25"-31,1 0 47,24-24-47,-25 24 31,25-25 0,-50 25-31,25 0 32,1 0-17,24-50-15,-75 50 32,50 0-32,25-25 15,-49 25 1,-1 0-1,1 0 1,-26 0 0,50 0-16,1 0 15,-1 0-15,-25 0 16,1 0 0,-1 0-1,25 0 1,-24 0-1,-51 50-15,75-50 16,1 0 0,24 50-16,-50-50 0,50 24 15,-50-24-15,50 50 16,-49-50-16,24 25 16,-25 24-1,26 1 1,24-25-1,-50 24-15,50-24 16,-25 0-16,25 25 16,0-1-1,-25-49-15,25 50 0,0-25 16,0-1-16,0 26 16,0-25-16,0 24 15,0 1-15,0 0 16,0-1-16,0 1 15,0-25-15,0 0 16,0 24-16,0-24 16,0 0-16,50 24 15,-50 1-15,25-25 16,-25 24-16,0 1 16,25-25-16,-25 24 15,0 1-15,49 24 16,-49-24-16,0 0 0,25-1 15,-25 1-15,50-1 16,-50 1-16,24 0 16,-24-1-16,50 1 15,-50-25-15,25 24 16,-25-24-16,49 25 16,-49-25-16,50 24 15,-50-24-15,50 0 16,-1 24-16,-24 1 15,25 0-15,-25-1 16,-25-24-16,74 25 16,-74-26-16,74 1 15,1 50 1,-50-26-16,24-24 16,-24-25-1,-25 50 1,50-50-16,-1 24 15,-24-24-15,25 50 16,-26-50-16,51 50 16,-26-50-16,1 49 15,-25-49-15,24 50 16,-24-50-16,0 0 16,25 0-1,24 0 1,1 0-16,-51 0 15,1 0-15,0 0 0,25-25 16,-26 25 0,1 0-16,50-25 15,-51 25-15,1 0 16,25-49-16,-25 49 16,-1-25-16,-24 0 15,50 25-15,-50-50 16,50 26-1,-50-26 1,24 0-16,-24 1 16,0-1-16,50 1 15,-50-1-15,0 0 0,0 26 16,0-1-16,0 0 16,0-25-16,0 26 15,0-51 1,0 50-16,0-24 15,0 24-15,-25 0 16,25 0-16,0-24 16,-25 24-16,25 0 15,0-25-15,0 26 16,0-1-16,-24-25 16,24 25-16,0 1 15,0-26-15,0 25 16,-50 0-16,50-24 0,0 24 15,0 0-15,-25-24 16,25 24-16,0 0 16,-49-25-16,49 26 15,-25-51 1,25 50-16,0-24 16,-75 24-16,75 0 15,-24-24-15,24 24 16,0 0-16,-50-25 15,50 26-15,0-1 16,-50-25-16,50 25 16,-49-24-16,49 24 15,-50 0-15,50-25 16,-49 26-16,49-1 0,-50-25 16,50 25-16,-25 25 15,25-49-15,-25 49 16,25-50-16,-74 50 15,49-49-15,0 49 16,-24-75-16,24 50 16,-25-24-16,25 24 15,25-25-15,-49 26 16,49-1-16,-50 25 16,50-50-16,0 75 46,0 0-46</inkml:trace>
  <inkml:trace contextRef="#ctx0" brushRef="#br0" timeOffset="126367.5641">13692 14660 0,'0'0'0,"0"-25"15,-25 25 17,75 0 186,-50-25-218,25 25 16,0 0 0,-25-50-16,49 50 0,1 0 31,-50-24-31,49 24 0,1 0 15,0 0 1,-1 0 0,-24 0-1,25 0 1,-26 0-16,1 0 0,0 0 16,25 0-1,-26 0-15,1 0 0,25 0 16,0 0-1,-26 0-15,26 0 16,-25 0 0,24 0-16,-24 24 15,0-24-15,49 0 16,-24 0-16,-25 25 16,0-25-16,24 0 15,-24 0-15,-25 25 16,50-25-16,-26 0 15,26 0 1,24 0 0,-24 0-1,-25 0 1,0 0-16,24 0 0,-24 0 16,0 0-16,-25 50 15,49-50-15,1 0 16,25 0-1,-26 0 1,-24 0-16,0 0 16,24 0-16,-49 24 15,50-24-15,-25 0 16,0 0-16,-1 0 16,26 0-16,-25 0 15,-25 25-15,49-25 16,-24 0-16,25 0 15,24 0 1,-49 0-16,0 0 16,24 0-16,26 0 31,-50 0-31,-1 0 0,26 0 16,-25 0-16,0 0 15,24-49-15,-24 49 16,0 0-16,0 0 15,49-25-15,-49 25 16,0 0-16,0 0 16,24 0-16,-24 0 15,25 0 1,-50-50-16,49 50 16,1 0-16,24 0 15,-49 0 1,0 0-16,0 0 15,24 0-15,1 0 16,-25 0 0,-1 0-1,26 0 1,-25 0 0,0 0 15,-1 0-16,26 0 48,-25 0-1,0 0 17,24 0-48,-24 0 16,25 0-32,24 0 1,-49 0-16,25 0 16,-26 0-1,1 0 1,0 0-1,25 0 1,-26 0 0,1 0-16,25 0 31,24 75-15,-74-51-16</inkml:trace>
  <inkml:trace contextRef="#ctx0" brushRef="#br0" timeOffset="129013.2084">29344 1563 0,'0'-25'15,"0"0"17,0 0-1,0-24 78,-25 49-78,25-25-31,0 0 32,0 50 46,0 0-63,50 24-15,-25 1 16,-25-1-16,74 1 16,-74 0-16,50 49 15,-50-25-15,49 1 0,1 74 16,-1-1-16,1-48 16,-50-26-16,50-24 15,-1 49-15,26 0 16,-51 0-16,26-24 15,0-1-15,-26 25 16,26 1-16,-50-51 16,50 1-16,-50-25 15,0-1 1,-25-24 109,25-24-109,-25 24-1,25-75-15</inkml:trace>
  <inkml:trace contextRef="#ctx0" brushRef="#br0" timeOffset="132466.8899">19893 14585 0,'-24'0'31,"73"0"125,1 0-140,-1 0-16,26 0 15,-1 0-15,25 0 0,50 0 16,-50 0-16,-24 0 16,24 0-16,-24 0 15,24 0-15,-25 0 16,1 50-16,-1-50 16,0 0-16,1 0 15,-1 49-15,25-49 16,-24 0-16,-26 0 15,-24 0-15,25 0 16,-25 0-16,-1 0 16,26 25-16,-25-25 15,0 0-15,24 25 0,-24-25 16,0 0 0</inkml:trace>
  <inkml:trace contextRef="#ctx0" brushRef="#br0" timeOffset="138677.3728">13791 15875 0,'25'0'62,"25"-25"48,-25 25-95,-25-49 1,24 49-16,1 0 16,50 0-1,-51 0 1,1 0-16,0 0 15,25 0-15,-1 0 0,1 0 16,-1 0-16,26 0 16,-1 0-16,1 24 15,-1-24-15,25 0 16,25 50-16,-49-50 16,-1 0-16,1 0 15,-1 25-15,0-25 16,1 0-16,-26 0 15,1 49-15,0-49 16,24 0-16,1 0 16,-26 25-16,1-25 0,-1 0 15,1 0-15,-25 0 16,24 0-16,-24 0 16,0 0-16,25 0 15,-1 0-15,1 0 16,-1 0-16,1 0 15,0 0-15,-1 0 16,26 0-16,-26 0 16,1 0-16,0 0 15,-26 0-15,26 0 16,-25-49-16,0 49 16,24 0-16,26-25 0,-26 25 15,1-50-15,-1 50 16,1 0-16,24-25 15,-24 25-15,0 0 16,-1-49-16,1 49 16,-1 0-16,26 0 15,-26 0-15,26 0 16,-26 0-16,1-25 16,25 25-16,-1 0 15,-24 0-15,-1 0 16,26-50-16,-1 50 15,0 0-15,-24 0 16,24 0-16,1 0 0,-1 0 16,-24 0-1,-1 0-15,1 0 0,0 0 16,-1-24-16,26 24 16,-26 0-16,1 0 15,0 0-15,-1 0 16,1 0-16,-1 0 15,26 0-15,-26 0 16,1 0-16,-25 0 16,24 0-16,1-50 15,0 50-15,-1 0 16,26-25-16,-1 25 16,-24 0-16,-1 0 15,26 0-15,-26 0 16,1 0-16,0 0 15,24 0-15,-24 0 0,-1-49 16,1 49-16,-1 0 16,-24-25-16,25 25 15,-1 0-15,26 0 16,24 0-16,25 49 16,-74-49-16,-1 0 15,26 25-15,-51-25 16,1 0-16,0 0 15,50 0 1,-51 0 0,1 0-16,0 0 15,49 0 1,-49 0 0,0 0-16,0 0 15,24 0-15,-24 0 16,0 0-16,0 0 15,24 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30T05:26:16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18852 10790 0,'49'0'78,"-24"0"-62,25 0 0,-26 25-16,26-25 15,0 0-15,24 25 16,25-1-16,25-24 15,50 0-15,-25 0 16,49 0-16,-74 0 16,25 0-16,-25-24 15,50 24-15,-50 0 16,0 0-16,-75 0 16,-24 0-16,0 0 15,-25 24 1</inkml:trace>
  <inkml:trace contextRef="#ctx0" brushRef="#br0" timeOffset="2146.7267">19769 13097 0,'100'25'125,"-26"-25"-125,0 24 15,75-24-15,0 25 16,0-25-16,24 0 16,-48-25-16,23 25 15,1-24-15,-25-26 16,50 25-16,-25 0 15,-1-24-15,1 24 16,-25 0-16,-24 25 16,-76-25-16,1 25 15,0 0 1</inkml:trace>
  <inkml:trace contextRef="#ctx0" brushRef="#br0" timeOffset="7644.0235">18976 14957 0,'24'0'46,"1"0"-30,0 0-16,0 0 16,24 25-16,-24 0 15,0 0 1,0-1-16,24 1 16,-24 0-16,25 25 15,-25-26-15,-1 1 16,26-25-16,-25 50 15,24-25-15,26-1 16,49 26 0,25 0-16,-25-1 0,0-24 15,0 25-15,-25-1 16,-49-24-16,24 0 16,75 0-16,-50-25 15,50 0-15,-50 0 16,25 0-1,25-25-15,0 0 16,0-24-16,-75 24 0,0 0 16,1 0-16,-25 25 15,-1-25 1,1 1-16,-25 24 16,-1 0-16,1 0 15,-25-25-15,25 25 16,0-25-16,0 25 0,-1-25 15,1 25 1,25-25-16,-25-24 16,-1 49-16,26-25 15,-25 0-15,24 25 16,-24-50-16,0 50 16,0-24-16,0 24 15,-25-25 1</inkml:trace>
  <inkml:trace contextRef="#ctx0" brushRef="#br0" timeOffset="9464.2005">19621 16991 0,'49'50'172,"-24"-25"-172,25 24 15,-26-24-15,26 25 16,-25-26-16,0 1 0,24 25 15,-24-25-15,25 24 16,-26-49-16,26 50 16,-25-50-16,0 0 15,24 25 1,-24-25-16,0 0 16,24 0-16,1 0 0,24 24 15,-49-24 1,50 0-16,-1 0 15,25 0-15,-24 0 16,49 0-16,25 0 16,-50-24-16,25-26 15,0 0-15,0 50 16,-25-24-16,-25-1 16,-24 0-16,49 0 15,-74 0-15,0 1 16,25-1-16,-26-25 15,1 50-15,0-25 16,0-24 0,0 49-16,-25-25 15,0 0 1,24 25-16,-24-25 16,0 1-16,25 24 15</inkml:trace>
  <inkml:trace contextRef="#ctx0" brushRef="#br0" timeOffset="16050.4396">17835 9376 0,'-25'0'47,"0"0"-31,0 0-16,0 0 16,1-25-1,-1 25 1,0 0-1,0 0 1,0 0-16,-24-24 16,24 24-16,0 0 15,-49 0-15,49 0 16,0 0-16,0 0 16,-24 0-16,24 0 15,0 0-15,-25 0 16,26 0-1,-1 0-15,0 0 16,0 0-16,0 0 16,1 0-16,-1 0 15,-25 0 1,25 49 0,1-49-16,-1 25 15,-25 0-15,25 24 16,1-49-16,-26 50 15,25-50-15,0 50 16,1-50-16,-1 24 16,25 1-1,-25-25-15,25 25 16,-25-25 0,0 0-1,25 25-15,-24 0 16,24-1-1,-50-24-15,50 50 16,-50-50-16,50 25 16,-24-25-16,-1 49 15,0-24-15,25 0 16,0 0 0,-25 0-16,25-1 15,-25 1-15,25 0 16,0 0-16,0 0 15,0 0 1,0-1-16,0 26 16,0-25-16,0 0 15,0-1-15,0 26 16,0-25-16,0 0 16,25 24-16,0-24 15,-25 0-15,25 24 16,0-24-16,-25 25 15,24-25-15,1-1 16,-25 26-16,25-25 16,0 24-1,-25-24-15,25 25 16,-1-25 0,-24-1-16,25 1 15,0 0 1,0 25-16,-25-26 15,25 1-15,-1 0 16,-24 0-16,25-25 16,0 49-16,0-49 15,0 25 1,-1 0-16,26 0 16,-50 0-16,50 24 15,-26-24-15,26 0 16,-25 0-16,0 0 0,49-1 15,-49-24 1,0 25-16,24-25 16,-24 25-16,0-25 0,24 0 15,-24 0-15,0 0 16,0 0-16,24 0 16,-24 0-16,0 0 15,25-25 1,24 25-16,-49-25 15,0 1-15,24 24 0,-24-25 16,0 25-16,25 0 16,-50-25-16,24 25 31,-24-25-31,0 0 16,25 1-1,0-1-15,-25 0 16,25 0-16,0 0 15,-1 0-15,1-24 16,25 24 0,-25-25-16,-1 26 15,26-1-15,-25-25 16,24 1-16,-24 24 0,25-25 16,-50 25-16,25-24 15,-1 24-15,-24 0 16,0-24-1,0 24-15,0 0 16,25-25-16,-25 26 16,0-1-16,0 0 15,0-25-15,0 26 16,0-1-16,25 0 16,-25 0-16,0 0 15,0-24-15,0 24 16,0 0-16,0 0 15,0-24-15,0 24 0,0 0 16,0-25-16,0 26 16,-25-1-1,25 0-15,-25 0 16,1 0 0,24 1-16,-25-1 15,-25-25-15,25 50 16,1-25-16,-26 1 15,50-1 1,-25 25-16,-24-50 16,24 50-16,0-25 15,0 25-15,0-24 16,-24 24-16,24-25 16,0 0-16,-24 25 15,24 0-15,-25-25 16,1 25-16,-26-25 15,26 1-15,24 24 16,0 0-16,-25 0 16,25 0-16</inkml:trace>
  <inkml:trace contextRef="#ctx0" brushRef="#br0" timeOffset="29237.7155">18306 11559 0,'0'-25'46,"0"-24"-30,-50 49-16,1-50 16,24 50-1,0-25-15,-25 0 16,26 25 0,-26 0-16,0 0 0,-24-24 15,0 24 1,-50-25-16,24 25 15,26 0-15,-1 0 0,1 0 16,0 0-16,-1-25 16,26 25-1,24 0-15,-25 0 0,25 0 16,1 0-16,-26 0 16,25 0-1,0 0 1,1 0-16,-1 0 15,-25 25 1,25 0-16,1-1 0,-26 26 16,0-50-16,26 50 15,-26-26-15,25 26 16,-24-50-16,24 50 16,-25-26-1,25 26-15,1-25 16,-1 0-16,0-25 15,-25 49-15,1 1 16,49-25-16,-25-25 16,0 49-1,0-24-15,0 0 16,25 24-16,0-24 16,0 0-16,-24 49 0,-1-49 15,25 0-15,-25 25 16,25-25-1,-25-1-15,25 26 16,0-25-16,-25 0 16,25-1-16,0 26 15,0-25-15,0 0 16,0 24-16,0-24 16,0 0-16,25 24 15,0-24 1,0 25-1,-25-25-15,49 24 16,-24-24-16,0 0 16,0 24-16,24-24 15,-49 25-15,50-25 16,-25-1-16,25 1 16,-26 0-16,26 25 15,0-26-15,-1 1 16,-24 0-16,25-25 15,-26 25-15,1 0 16,50 0-16,-26-25 16,1 0-16,-1 24 15,1-24-15,24 0 16,-24 0-16,-25 0 16,0-24-16,24 24 15,1 0-15,-25 0 16,24 0-16,-24 0 15,25 0-15,-26-25 16,1 25-16,25-25 16,-25 0-16,24 0 15,1-24-15,-25 49 16,24-50-16,-24 25 16,0-24-16,25 49 15,-50-25-15,49 0 16,-24 0-16,25 0 15,-1-24-15,1-1 16,-1-24-16,-24-25 16,25 74-16,-25-25 15,24 25-15,-24 1 16,0-26-16,24 25 16,-24-24-16,0-1 15,0 25-15,0-24 16,24-1-16,-24 25 15,0-49-15,-25 49 16,0 0-16,0 0 16,0-24-16,0 24 15,0 0-15,0-25 16,-25 26-16,25-1 16,-50-50-16,26 51 15,-1-1-15,0-25 16,-25 25-16,26-24 15,-26 49-15,25-50 16,-49 25-16,-1-24 16,-49-1-16,50 25 15,-25-24-15,49-1 16,1 25-16,24 1 16,0 24-16,0 0 15,25-25-15,-25 25 16</inkml:trace>
  <inkml:trace contextRef="#ctx0" brushRef="#br0" timeOffset="31308.4942">18107 13618 0,'-24'-25'78,"-1"25"-62,-25-25-16,25 0 15,-24 1-15,24 24 16,0 0-16,-24-25 15,24 0-15,0 25 16,-25 0-16,26-25 16,-1 25-16,0 0 15,-25 0-15,26 0 16,-1 25-16,-25-25 16,25 25-16,0-25 15,-24 0-15,24 0 16,0 0-16,-24 0 15,24 0 1,0 0 0,25 25-1,-50-1 1,26 1-16,-26 0 16,25 25-16,0-50 15,1 24-15,-1 26 16,-25-25-16,25-25 15,1 49-15,-26-49 16,25 25-16,-24 0 16,24 0-16,0 24 15,-25-49-15,26 25 16,-1 0-16,-25-25 16,25 25-16,1 0 15,-26-25 1,50 24-16,-25-24 15,25 25 1,-25-25 0,25 25-16,-49 0 15,49 24-15,-50-24 16,50 0-16,-50 25 16,26 24-1,-1-24-15,25-25 16,0-1-16,0 51 15,0-50-15,0 49 16,0-49-16,0 24 16,25 1-16,-1-25 15,1 0-15,-25 49 16,25-49 0,0 0-1,0-1-15,-25 1 16,25 0-1,-1 0-15,1 0 16,0-25 0,0 24-16,24 1 0,-24-25 15,0 25-15,25 0 16,-26 0-16,1-1 16,25 1-1,-25-25-15,-1 25 16,26-25-16,0 0 15,-26 0-15,1 0 16,50 0-16,-1-25 0,0 25 16,26 0-16,-1 0 15,-25 0-15,1 0 16,-26 0-16,1 0 16,0 0-16,-26 0 15,1 0-15,25 0 16,-25 0-1,-1 0 1,1 0-16,0 0 16,0 0-1,-25-25-15,49 25 16,-24-24 0,0-26-16,25 25 15,-26-24-15,26 24 16,-25 0-16,24-25 15,-49 26-15,50-26 16,-50 25-16,50-49 16,-26 24-16,1-24 15,0-25-15,0 24 0,0 1 16,-25 24-16,0 0 16,0 1-16,0-1 15,0 25 1,0 1-16,0-26 0,-25 25 15,25 0 1,-50-24-16,25 24 16,-24-25-16,24 26 0,-25-1 15,26-25 1,-1 25-16,-25 25 0,25 0 16,1-24-1,-1 24 1,-25 0 46,25 0-46,1 0-16,-26 0 16,0 0-16,1 24 15,-26 1-15,1 25 16,24-25-16,1 49 15,-1 0 1,0 26-16</inkml:trace>
  <inkml:trace contextRef="#ctx0" brushRef="#br0" timeOffset="33365.6945">17562 15453 0,'-25'-24'93,"-25"24"-93,1-25 16,-1 25-16,-24 0 16,-26-25-16,26 25 15,-50-25-15,-25 0 16,50 25-16,-50 0 15,50 25-15,49 0 16,1-25-16,-1 0 16,0 50-16,26-50 15,-26 49-15,25-24 16,-24 25-16,24-26 16,0 26-16,0-25 15,0 24 1,25-24-1,-24 0-15,24 0 16,-25 24-16,25-24 16,0 0-16,-25 25 15,25-1-15,-25-24 16,25 74-16,0-49 16,-25 49-16,25-49 15,0-26-15,0 1 16,0 25-16,0 0 15,0-26-15,50 26 16,-50 0-16,25 24 16,0-24-16,-1-1 15,26 1-15,-25-1 16,24-24-16,-24 25 16,25-25-16,-25 24 15,-1-49-15,1 50 16,0-25-16,0-1 15,0 1-15,24 0 16,-24 0-16,0 0 16,25-1-16,-1 1 15,26 0-15,-26 25 16,75-1-16,-25-24 16,25 0-16,-24 24 15,-26-24-15,-24 0 16,24-25-16,-24 0 15,-26 0-15,1 0 16,25 0-16,-25 0 16,0-25-16,24 0 15,-49 1-15,25 24 16,0 0 0,0 0-1,-1-25 1,1 25-16,0 0 15,-25-25-15,25 0 16,0 0-16,-1 1 16,1-1-16,0 25 15,-25-25-15,50 0 16,-50 0 0,24 25-16,1-49 15,0 24-15,25-25 16,-26 1-16,76-1 15,-76 1-15,1 24 16,25 0-16,-25-25 16,24 26-1,-24-26-15,25 25 0,-50-24 16,24 24-16,1 0 16,-25-25-16,50 26 15,-50-1-15,25 25 31,-25-25-31,25 0 16,-1 0-16,1-24 16,25-1-16,-25-24 15,-25-50-15,24 0 16,-24-25-16,25 50 16,-25 24-16,0 26 15,0-1-15,0 25 16,0-24-16,0 24 15,-25 0-15,1 0 16,-1 25 15,25-25-31,-25 25 16,0-24 0,0 24-1,1-25 1,-1 25-16,25-25 15,-25 25-15,0 0 16,0 0 0,0 0-16,1 0 15,-1 0-15,0 0 16,-25-25-16,26 25 16,-26 0-16,0 0 15,1-25-15,24 0 16,0 25-16,-49-24 15,49-1-15,0 25 16,0 0-16,1 0 16,-1-25-16,0 0 15,0 25-15,0 0 16,1-25 15,-1 25 63,-25 0-78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3:45:52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18157 9947 0,'25'0'32,"0"0"-1,-1 0-15,1 0-16,0 0 15,0 0-15,0 0 16,-1 0-16,26-50 15,-25 25-15,24-24 16,26 24-16,-50-25 16,24 25-16,1-24 15,-25 24-15,24 0 16,1-24-16,0 24 16,-26 0-16,26 25 15,-50-25-15,25 25 78</inkml:trace>
  <inkml:trace contextRef="#ctx0" brushRef="#br0" timeOffset="22056.1138">18207 9971 0,'0'-24'156,"49"24"-15,-24 0-126,25 0 1,24-25-1,-24 25 1,-50-25-16,74-25 16,-49 26-16,25-26 15,-26 0-15,26 1 16,-25-1-16,49-49 16,-49 49-16,25 1 15,-50 24-15,49-25 16,-24 26-1</inkml:trace>
  <inkml:trace contextRef="#ctx0" brushRef="#br0" timeOffset="26864.397">21977 9550 0,'-50'0'78,"26"0"-47,-1 0-15,0 0-1,-25 0-15,26 0 16,-1 0-1,-25 0-15,0 0 0,26 0 16,-26 0-16,25 0 16,-24 0-16,24 0 15,-25 0 1,25 0 0,-24 0-1,-26 25 1,26 24-1,24-49-15,-25 50 0,26-50 16,-1 49 0,-25-49-16,25 50 0,-24-25 15,-26-25-15,26 74 16,24-74-16,-25 50 16,26-50-16,24 49 15,-50-49-15,50 25 16,-25-25-1,25 50-15,-50-50 0,50 74 16,0-49-16,-24-25 16,24 50-16,-25-1 15,25 1 1,0 0 0,-50-26-16,50 1 15,0 25 1,25-25-1,0 24 1,24 1 0,1-50-1,-25 49-15,25-49 16,24 50-16,-24-50 16,-1 74-16,26-74 15,-26 25-15,1-25 16,-1 0-16,26 50 15,-26-50-15,-24 0 16,0 0-16,25 0 0,-26 0 16,1 0-16,25 0 15,-1 0-15,1 0 16,0-25-16,-1 25 16,1-50-16,24 50 15,1-49-15,-26 49 16,1-25-16,0 25 15,24-74-15,-24 74 16,-1-50-16,1 50 16,24-50-16,1 50 15,-26-99-15,-24 74 16,-25 1-16,74-26 0,-74 25 16,25 0-16,-25-49 15,0 0-15,50-1 16,-50 1-16,0-1 15,0 26-15,0 24 16,-25 25 0,25-25-16,-50 25 15,50-50 1,-49 50-16,24 0 16,-25-24-16,1 24 15,-26-75-15,1 75 16,0-74-16,24 49 15,-49-25-15,24 50 0,26-49 16,24 49-16,-25 49 16,50-24-1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3:46:29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16321 4465 0,'50'0'94,"-50"49"-78,50-49-16,-50 75 15,49-50-15,-24-25 16,25 49-16,-1-49 16,-24 0-1,25 0-15,-1 0 0,26-49 16,24-51-16,25 1 16,-25 0-16,75-75 15,-25 1-15,-25-1 16,-25-24-16,0 49 15,0 25-15,-24 49 16,-26 26-16,-49-1 16</inkml:trace>
  <inkml:trace contextRef="#ctx0" brushRef="#br0" timeOffset="4080.0704">19893 5482 0,'-24'0'157,"-26"-50"-142,0 25 1,26 25-1,-26-24-15,25 24 16,0 0-16,-24-50 0,24 50 16,0 0-1,0-25-15,-24 25 0,24 0 16,-25 0-16,1-49 16,-26 49-16,26 0 15,-1 0-15,0 0 16,1 0-16,-26 0 15,26 0-15,-1 0 16,-24 0-16,24 0 16,1 0-16,-1 0 15,0 0-15,1 0 16,-26 0-16,1 0 16,24 0-16,1 0 15,-26 0-15,50 24 0,-24-24 16,24 0-16,-25 0 15,26 0-15,-1 0 16,-25 0-16,25 0 16,1 0-16,-1 0 15,-25 0-15,25 0 16,1 0-16,-1 0 16,-50 0-1,26 0 1,-1 0-1,1 0 1,-1 0 0,25 0-1,-25 0-15,26 0 16,-1 0 0,-25 0-1,1 0 1,24 0-1,25 25 1,-25-25-16,-25 0 16,50 25-1,-24-25-15,-1 0 16,0 0 0,-25 0-1,26 0 1,-1 0-1,-25 0 1,50 25 15,-25-25-15,25 49 0,-24-49-1,24 25-15,-25-25 16,25 25 15,-50-25-15,50 50-1,-25-50 1,25 24 0,-24-24-1,24 25 48,0 0-48,0 25 1,0-26 0,0 1-1,0 25 1,0-25-1,0-1 17,0 1-17,0 25 17,24-50-17,-24 25-15,50-25 16,-25 25-1,0-25 1,24 0 0,1 0-16,-25 49 0,-1-49 15,26 0-15,-25 0 16,0 0-16,24 0 16,-24 0-16,-25 25 15,50-25-15,-26 0 16,26 0-16,-25 0 15,0 0-15,-1 0 16,26 0-16,-25 0 16,0 0-16,24 0 15,-24 0-15,0 0 16,0 0-16,24 0 16,-24 0-16,0 0 0,0 0 15,49 0 1,-49 0-16,0 0 0,24 0 15,-24 0-15,0 0 16,0 0-16,49 0 16,-24 0-16,-1 0 15,1 0-15,0 0 16,-1 0-16,1 0 16,-25 0-16,24 0 15,-24-50-15,50 50 16,-26 0-16,-24 0 15,0-24-15,24 24 16,-24 0-16,0 0 16,0 0-16,24 0 15,-24-50-15,0 50 0,25 0 16,-1 0-16,-24 0 16,0 0-16,24 0 15,-24-25-15,0 25 16,25 0-16,-26 0 15,1 0-15,25 0 16,-25-50-16,-1 50 16,26 0-16,-25 0 15,0 0-15,24-24 16,-24 24-16,0 0 0,0 0 16,24-25-16,-24 25 15,25 0 1,-25 0-16,49 0 15,-24 0 1,-50-50 0,24 50-16,1 0 15,-25-25 1,50 25-16,-25 0 31,-25-24-15,0-26 15,0 0-15,0 1-16,0 24 15,0 0-15,-25-24 16,-25-1-16,1 50 16,24 0-1,-25 0-15,-24 0 16</inkml:trace>
  <inkml:trace contextRef="#ctx0" brushRef="#br0" timeOffset="8229.3999">16644 6201 0,'0'-49'32,"0"24"-17,0 0 1,0 0 15,-50 25 78,50 25-77,0 0-32,0 24 15,0 1-15,0 24 16,0 1-16,0-1 16,0 1-16,0-26 15,0 1-15,-24 24 16,24-24-16,0-1 0,0 1 15,-50 0-15,50-1 16,0 26-16,0-26 16,0 1-16,0 0 15,0 24-15,0 0 16,0 1-16,0-1 16,0-24-16,0-1 15,-25 1-15,25 0 16,0-26-16,0 26 15,0-25-15,-25 24 16,25-24-16,0 0 16,0 25-16,0-26 15,0 1-15,-49 50 16,49-26-16,0-24 0,0 0 16,0 0-16,0 24 15,0-24-15,0 0 16,0 25-16,0-26 15,0 1-15,0 0 16,0 49-16,0-24 16,0 0-16,0-1 15,0-24-15,0 25 16,0 24-16,0-24 16,0-1-16,0 1 15,0-25-15,0 24 0,0 26 16,0-26-1,0 1-15,0-25 0,0 0 16,0 24-16,0-24 16,0 0-16,0 0 15,0 24-15,0-24 16,0 0-16,0 24 16,0-24-1,0 0 16,0 0-15,-25-50 93</inkml:trace>
  <inkml:trace contextRef="#ctx0" brushRef="#br0" timeOffset="8655.1454">16123 9401 0,'74'25'78,"-49"-25"-78,0 49 0,25-49 16,-26 25-16,1-25 15,25 25-15,-25-25 16,0 0-16,24 50 15,-24-50-15,0 0 16,24 0 15</inkml:trace>
  <inkml:trace contextRef="#ctx0" brushRef="#br0" timeOffset="8856.9201">16694 9302 0,'0'25'47,"-25"49"-32,25-24-15,-25-1 16,25 1-16,-50-1 15,50 26-15,0-26 16</inkml:trace>
  <inkml:trace contextRef="#ctx0" brushRef="#br0" timeOffset="13712.0359">27806 3969 0,'0'-25'110,"-50"0"-79,26 25-15,24-49-1,-50 49 1,50-50-16,-50 50 0,1 0 16,49-25-16,-25 25 15,0 0 1,-24 25-1,-1 74 1,50-74-16,-50 0 0,50 24 31,0-24-15,25-25 0,50 0-16,-51 0 15,26 25-15,0-25 16,-1 0-16,26 50 15,-26-50-15,1 24 16,-25-24-16,24 75 16,1-1-1,-50-49-15,0 0 16,0 49 0,0-24-1,0-25-15,-50-25 16,1 0-1,24 0-15,-25 0 16,50-25 0,-25-25-16,25 1 15,0-26-15,0 1 16,0-1-16,25 1 16,-25 0-16,50-1 15,-50 26-15,49-1 16</inkml:trace>
  <inkml:trace contextRef="#ctx0" brushRef="#br0" timeOffset="21529.1437">22696 6152 0,'0'-25'31,"-25"0"47,1-25-47,-1 50 16,-25 0-16,25 0 1,1 0-1,-1 0-15,-25 0-1,50 25 1,-25-25-16,25 25 15,-24-25 1,24 50 0,-50-50-16,50 24 15,-25 26 1,25-25 0,-25-25-1,25 25 1,0-1-1,0 26 17,0-25-32,0 0 31,0 24 0,0-24-15,0 0-1,25-25 17,-25 25-17,50-25 1,-50 49 0,49-49-16,-24 0 15,0 0 1,25 0-1,-26 0 1,1 0 0,0 0-1,25-25 1,-26 25 0,26-24-1,0 24 1,-50-25-16,74 25 15,-74-50-15,25 50 16,-25-25-16,25 1 16,-25-26 15,0 25-15,0 0-1,0-49 1,0 49-16,-50 0 15,1-24-15,24 24 16,-25-25-16,25 26 16,-24-1-16,24-25 15,0 50-15,-25 0 16</inkml:trace>
  <inkml:trace contextRef="#ctx0" brushRef="#br0" timeOffset="25159.9354">24085 6598 0,'-24'0'0,"24"-25"31,-50 25 0,50-25 1,-25 25-1,0 0-16,25-24 1,-24 24 0,-26 0-1,25 0 1,0 0 0,-24 0-1,24 0 1,0 0-16,0 0 31,-24 24-15,24 26 15,-25-25-15,50 0-1,-25-25 1,25 49-1,0-24 17,-24 0-1,24 24-31,0-24 31,0 0-15,0 25-1,0-1 1,24-24 0,26 25-1,-25-50 17,0 25-17,24-25 1,1 0-16,-1 0 15,1 0 1,-25 0 0,25 0-16,24 0 15,-74-50 1,25 50-16,-25-25 16,25 25-1,-25-25 1,0-49-1,-25-1 1,25 26-16,-75-1 0,75 25 16,-49-24-16,-1 49 15</inkml:trace>
  <inkml:trace contextRef="#ctx0" brushRef="#br0" timeOffset="43291.218">22498 6449 0,'-50'0'94,"25"0"1265</inkml:trace>
  <inkml:trace contextRef="#ctx0" brushRef="#br0" timeOffset="44733.2973">19000 6251 0,'-24'0'359</inkml:trace>
  <inkml:trace contextRef="#ctx0" brushRef="#br0" timeOffset="47814.8685">28699 8409 0,'-50'0'16,"26"0"93,-1 0-93,0 0 15,25-25-31,-50 25 15,26 0 17,-1 0-1,-25 0 16,25 0-16,25 50-31,-24-1 16,24 1 15,0-25-15,0-1 15,0 26-16,0 0 1,0-26 0,49-24-16,-49 50 15,25 0 1,-25-26 15,25-24-31,-25 25 31,49-25-15,-24 0 0,-25 25-16,50-25 15,-25 0 1,24 0 0,-24 0 15,0 0-16,0 0 1,24 0 0,-24 0-1,-25-25-15,25 25 16,-25-49 0,49-1-1,-49 25 1,50 25-16,-50-25 15,0-24 1,0-1 0,0-24-1,0 49 1,-25 25 0,25-25-16,0-24 15,-25 49-15,25-25 16,-24 25-1,-1 0 32,25-25-47,-50 25 16,25 0 0,1 0-1,-26 0 1,25 0-1,0 0 17,1 0-1</inkml:trace>
  <inkml:trace contextRef="#ctx0" brushRef="#br0" timeOffset="50815.3603">28600 8706 0</inkml:trace>
  <inkml:trace contextRef="#ctx0" brushRef="#br0" timeOffset="57913.0976">10914 4638 0,'0'0'0,"-25"0"0,25-24 31,-49 24-15,49-25 15,24 74 31,1-24-62,25 25 16,24 24-16,-24-24 16,-1-25-16,1-25 15,-25 0-15,0 0 0,0 0 16,49-50-16,-24 0 15,49-49-15,-25 25 16,25-25 0,-24-1-16,-26 51 0,1 24 15,0 25-15,24-50 16</inkml:trace>
  <inkml:trace contextRef="#ctx0" brushRef="#br0" timeOffset="82931.8492">5655 17785 0,'0'0'0,"-24"0"31,-1 0 0,0 0 47,50 0 79,24 50-142,1-50 1,-50 24-1,25-24-15,24 0 16,-24 0 0,50 0-1,-26 0 1,1 0-16,0 0 31,-1 25-31,-24-25 16,25 0-1,-26 0-15,1 0 0,25 0 16,-1 0 0,-24 0-16,25 50 15,-1-50 1,1 0 0,-25 0-16,0 0 15,24 0-15,-24 0 16,0 0-16,24 0 15,-24 0 1,50 0-16,-26 25 16,-24-25-1,50 0 1,-1 0 0,-49 0-16,24 0 15,-24 49-15,0-49 16,25 0-16,-26 0 15,26 0-15,-25 0 16,24 0-16,26 0 16,-26 0-16,1 0 15,-25 0-15,24 0 16,1 0-16,24 0 16,-24 0-16,0-25 15,-1 25-15,1 0 16,-1 0-16,26-24 0,-25 24 15,-1 0-15,1 0 16,-1 0-16,-24 0 16,50 0-16,-51 0 15,1 0-15,0 0 16,25 0-16,-26 0 16,1 0-16,25 0 15,-25 0-15,-1 0 16,1 0-16,25 0 15,-25 0-15,24 0 16,1-50 0,-1 50-1,26 0 1,-26 0 0,-24 0-1,0 0 16,25 0 1,-25 0-17,-1 0 17,-24 25-32,50-25 15,0 0 1,-50 25 46,-25-100 173,25 50-235,-25-24 15,25 24 1,0-25-16,0 26 16,-50-1-16,50-25 15,0 25-15,-24 1 16,24-26-16,-50 0 0,50 1 15,0-1-15,-25 0 16,25-24-16,0 24 16,-50 26-16,50-1 15,0-25-15,-24 25 16,24 1-16,0-26 16,-50 25-16,50 0 15,0-24-15,-25 24 16,25 0-16,0-24 15,0 24-15,0 0 0,0-25 16,0 26-16,0-1 16,0 0-1,-25-25-15,25 26 0,0-1 16,0-25-16,0 25 16,0-49-1,0 49-15,0 0 16,0-24-16,0 24 15,0 0-15,-49-25 16,49 26-16,0-1 16,0-25-16,0 25 15,0-24-15,0 24 16,0-25-16,0 1 16,0 24-16,0 0 15,0 0-15,0-24 0,-25 24 16,25 0-16,0-24 15,0 24-15,0-25 16,0 1-16,0-1 16,0-24-16,0 49 15,0-25 1,0 25-16,0-24 0,0-26 16,0 26-16,0-1 15,0-24-15,0-1 16,0 26-16,0 24 15,50-25-15,-50 1 16,0-1-16,0 0 16,24 1-16,-24 24 0,0 0 15,0 0-15,0-24 16,0-1-16,0 1 16,0-1-16,0 0 15,0 1-15,50-26 16,-50 26-16,0 24 15,0-25-15,0 25 16,0-24-16,0 24 16,0-25-16,0 1 15,0-1-15,0-24 16,0 24-16,0 1 16,0-1-16,0 25 15,0-24-15,0-1 16,0 0-16,0 26 0,0-26 15,25 0-15,-25-24 16,0-1-16,0 1 16,0 0-16,0 24 15,49 0-15,-49-24 16,0 24-16,25 1 16,-25-1-16,0-24 15,0-1-15,50 26 16,-50-1-16,0 1 15,0-26-15,0 1 0,0-1 16,0 1 0,25-1-16,-25 1 0,0 0 15,0-1 1,0 1-16,0-1 16,0 1-16,0 0 15,0-1-15,0-24 0,-50-25 16,50 49-16,0 1 15,-50 0-15,50-26 16,0 1-16,-49-25 16,49 0-16,0 25 15,0 0-15,0 24 16,0 1-16,0 0 0,25 24 16,-25 0-1,0-24-15,0-1 0,0 26 16,0-1-16,0 1 15,0 24-15,0 0 16,0-25-16,0 1 16,0-1-16,0 1 15,0-1 1,0 0-16,0 26 0,0-26 16,0-49-1,0 49-15,0 1 16,0-1-16,0 0 15,0-24-15,0-1 16,0 26-16,0-100 16,0 50-16,0 24 15,49-24-15,-49 0 16,25 25-16,-25-1 16,0 1-16,50-1 15,-50 1-15,0-1 16,0 1-16,0 0 15,0-26-15,0-24 16,0 50-16,0 0 16,-25-1-16,25 1 15,0-25-15,0 24 16,0 26-16,0-1 16,0 25-16,25-25 15,-25 1-15,0 24 16,0 0-16,0-24 0,0-1 15,25 25 17,-25 0-1,0-49-15,0 49 15,0 0 16,0 1-32,0-26 32,0 25-16,0 0-15,0-24 15,49-1-15,-49 25 15,0 1 16,0-26-16,0 25 94,25 25-62,-25-25-48,25 25-15,0 0 16,-25-24 0,49 24-16,-24 0 15,-25-50 1,25 50-16,24-25 16,-24 25-1,0 0 1,0 0 15,49 0-15,-49 0 31,-25 25 78</inkml:trace>
  <inkml:trace contextRef="#ctx0" brushRef="#br0" timeOffset="83959.3674">9128 7813 0,'50'0'109,"-50"-49"-93,74 49-16,-49 0 16,0-25-16,24 25 15,-24 0-15,0 0 16,25-25-16,-26 25 0,1 0 16,0 0-1,25-49-15,-26 49 16,1 0-1,25 0 32,-25 0-31,-1 0 0,-48 0 15</inkml:trace>
  <inkml:trace contextRef="#ctx0" brushRef="#br0" timeOffset="84843.2248">8905 9550 0,'25'0'32,"-1"0"-17,1 0 17,50 0-17,-1 0 1,-49-50-1,0 50-15,24 0 16,-24 0-16,0 0 16,0 0-16,24 0 15,-49-25-15,75 25 16,-50 0-16,-1 0 16,51-49-1,-26 49 1,-24 0 46,0 0-30,-25 49-1</inkml:trace>
  <inkml:trace contextRef="#ctx0" brushRef="#br0" timeOffset="85900.7941">9103 11336 0,'0'-25'62,"25"25"-15,-25-25-47,50 25 16,-1-49-16,-24 49 0,25-25 15,-1 25-15,26-50 16,-26 50-16,1-50 16,0 50-16,-1-24 15,-24 24-15,25-50 16,-1 50 0</inkml:trace>
  <inkml:trace contextRef="#ctx0" brushRef="#br0" timeOffset="86973.5478">8979 12998 0,'50'-50'125,"0"25"-109,24-24 0,-49 49-16,24-25 15,1 25-15,0-50 0,-1 50 16,1-49-16,-25 49 16,-1 0-16,26 0 15,-50-25-15,50 25 16,-1 0-1,-24 0 17,-25 25 61,-50-25-93</inkml:trace>
  <inkml:trace contextRef="#ctx0" brushRef="#br0" timeOffset="87925.1956">8930 14585 0,'49'0'109,"-24"0"-93,0 0-16,0 0 15,24 0-15,1 0 16,0 0-16,-1 0 15,1 0-15,-25 0 16,-1 0-16,1 0 0,25 0 16,-50-49-16,49 49 15,1 0 1,0-25 0,-26 25-1,26 0 1,-75 0 62,25 25-62</inkml:trace>
  <inkml:trace contextRef="#ctx0" brushRef="#br0" timeOffset="89086.7701">8905 16371 0,'-25'0'16,"25"25"0,25-25 109,24 0-110,1 0 1,-25 0-16,25 0 15,-26-25-15,26 25 0,24 0 16,-24 0-16,-25 0 16,0 0-16,-1 0 15,51 0 1,-50-50 0,24 26-1,1 24 1,-50-50-1,25 50-15</inkml:trace>
  <inkml:trace contextRef="#ctx0" brushRef="#br0" timeOffset="90122.6679">9178 17983 0,'25'0'125,"-25"25"-125,49-25 15,1 0-15,-25 50 16,-1-50-16,26 0 16,-25 0-16,24 0 15,-24 0-15,50 0 16,-51 0-1,1 0 1,0 0 15</inkml:trace>
  <inkml:trace contextRef="#ctx0" brushRef="#br0" timeOffset="91633.4915">4762 17785 0,'25'-25'78,"50"0"-62,-50-49-1,24 49 1,-49 0 31,-25 25-32,1 0 1,-1 0 15,-25 25-15,50 25-1,0-25 1,0 49 0,0 0-16,0-49 15,25-25-15,-25 50 16,50-50-16,-50 25 16,74-25-1,-49 0-15,0 0 31,24-25-15,-49 0 0,0-25-16,0 26 15,0-1-15,0-25 16,0 1 0,0 24 30,25 25-46,0 0 32,-25 74-17,0-24-15,49-25 16,-49-1-16,50-24 16,-50 50-16,0-100 62,0 26-62,0-1 0,25 25 16,-25-25-16,25-25 31,24 50-15,-24 0-1,0 0 1,24 0 15</inkml:trace>
  <inkml:trace contextRef="#ctx0" brushRef="#br0" timeOffset="95333.2311">5135 16867 0</inkml:trace>
  <inkml:trace contextRef="#ctx0" brushRef="#br0" timeOffset="95686.409">5135 16793 0,'0'0'0,"49"0"0,-49-25 0,0 75 187,25-1-187,-25 1 16,50 24-16,-50 1 15,24-1-15,-24-24 16,0-26-16,25-24 16,-25 50-16,0 0 31,50-50-15</inkml:trace>
  <inkml:trace contextRef="#ctx0" brushRef="#br0" timeOffset="100455.8497">4018 16867 0,'0'0'0,"-49"0"0,49-49 16,0 24 15,-25 25-15,25-25-16,-25-25 31,-24 50 0,24 0 0,25 50-15,-25 0-16,25-26 16,0 1-16,0 25 15,0-25-15,0-1 16,0 1-16,0 25 16,0-25-16,25 24 15,-25-24-15,49 0 16,-49 24-16,50-24 15,-25-25-15,24 25 16,-24-25-16,25 0 16,-1 0-1,-24 0 1,0 0 0,-25-25-1,0 0 1,0-24-16,0 24 15,0 0-15,0-24 16,0 24-16,-50 0 16,50-25-16,-24-24 15,-26 49 1,25 25 15,0 0-15</inkml:trace>
  <inkml:trace contextRef="#ctx0" brushRef="#br0" timeOffset="119451.7241">17264 12129 0,'0'-49'0,"0"24"31,0-25-15,0 1 0,25 49 77,0 0-93,-25 49 16,74-49-16,-24 50 16,-26 0-16,1-26 15,25 26-15,-25-25 0,-25 0 16,49-25-16,-49 74 16,50-74-16,-50 75 15,0-51-15,-25-24 63,25-49-48,-25-1-15,25-24 16,0 24-16,-49-24 16,49-1-16,0 26 15,25-1-15,-25 0 16,49 1-16,-49 24 0,75-25 15,-26 50-15,-24 0 16,0 0-16,24 0 16,1 0-16,0 0 15,-1 50-15,1 24 16,-25-24-16,-25 24 16,74 1-16,-49 49 15,24-25-15,-49-49 16</inkml:trace>
  <inkml:trace contextRef="#ctx0" brushRef="#br0" timeOffset="120263.0046">19968 13146 0,'0'-49'31,"0"-1"31,25 50-46,49-49-16,-24 49 16,-1-50-16,-24 50 15,25 0-15,-26 0 16,-24 25-16,50 49 0,-50 1 15,0-1-15,0 25 16,0-24-16,0-50 16,0-1-1,25-24 48,24 0-63,-24 0 15,0 0-15,25-49 16,-26-1-16,26 1 16,-25-1-16,-25 25 15</inkml:trace>
  <inkml:trace contextRef="#ctx0" brushRef="#br0" timeOffset="121004.726">20067 12278 0,'0'0'0,"25"0"47,0 25-32,24 25-15,-24 49 16,-25-25-16,74 1 15,-74-26-15,25-24 16,-25-74 47,0 24-63,0-25 0,0 1 15,0-1 1,0 0-16,0 1 15,25 49 1,49 0 0,-49 0-1,0 25-15,25-25 16,-26 24-16,1-24 16,25-24 15,-50-1-31,25-50 15,-25 51-15,0-1 16,49 25-16</inkml:trace>
  <inkml:trace contextRef="#ctx0" brushRef="#br0" timeOffset="121839.2555">20017 14312 0,'0'-25'47,"50"25"-31,-25-49-16,24 24 16,26-25-16,-1 1 15,50-26-15,-25 1 16,50-25-16,-25 24 15,0 1-15,-24 0 16,24-1-16,-50 26 16,0 49-16,-49-50 15,25 50-15</inkml:trace>
  <inkml:trace contextRef="#ctx0" brushRef="#br0" timeOffset="123350.6983">21654 12278 0,'0'-24'0,"0"73"78,0 26-78,0-1 16,25 25-16,-25-24 15,0-26-15,25 1 16,-25-25 15,0-50 32,-25-25-63,25 1 15,-49-26-15,49-24 16,-50-25-16,50 25 16,-50-1-16,50-24 15,0 50-15,-24 24 16,24 26-16,0-1 16,0-25-1,0 25 16,24 25-31,51 0 16,-50 0 0,24 0-16,-24 25 15,0-25-15,25 75 16,-26-51-16,26 1 0,-25 25 16,-25-25-16,49-25 15,-49 49-15,75 1 16,-75-25-16,0-1 15,0 26-15</inkml:trace>
  <inkml:trace contextRef="#ctx0" brushRef="#br0" timeOffset="123531.7209">21530 12303 0,'0'0'0,"0"-25"16,0-24-1,0 24-15,25 0 0,0-25 16,25 26-16,-1 24 16,1-50-16,0 50 15,-1 0-15,-49-50 16</inkml:trace>
  <inkml:trace contextRef="#ctx0" brushRef="#br0" timeOffset="123937.0193">21927 11881 0,'0'-24'16,"25"24"-1,25 0 1,-25 0 0,24 24-16,-24-24 15,-25 75-15,50-50 16,-1 24-1,-24-49 1,-25-25 47,0 1-63,0-1 15,0-25-15,0 25 16,0-24-16,0 24 15,25 25 1,24 0 0,-24 0-1,25 25 1,-50 0-16,49 24 16,-49 1-16</inkml:trace>
  <inkml:trace contextRef="#ctx0" brushRef="#br0" timeOffset="124714.3431">22746 11683 0,'0'-25'16,"0"-24"-1,0 24 17,-50 25-17,25 0 1,1 0-1,-26 0 1,50 49-16,0-24 0,0 0 16,0 25-16,0-26 15,25 26 1,0-50 0,-1 0-1,26 0 1,-50-50-16,0-24 15,0 0-15,0-1 16,0 1-16,0-1 16,-25 1-16,25 0 15,-74-1-15,24 1 16,25-1-16,-24 50 16,49 75 46,49 24-46,1-24-16,0 0 15,-1 24-15,26-24 16,-26-25-16,26 49 16,24-24-16,-25-1 15,-24 1-15,0 24 16,-50-49-16</inkml:trace>
  <inkml:trace contextRef="#ctx0" brushRef="#br0" timeOffset="125055.0526">21828 13370 0,'0'0'0,"25"-75"15,74-49-15,25-25 16,25-49-1,0 49-15,49 0 0,-24-24 16,-25 24-16,0 25 16,-25 49-16,0 1 15,-50 49-15,-24-24 16,-1 49-16,-24 0 16</inkml:trace>
  <inkml:trace contextRef="#ctx0" brushRef="#br0" timeOffset="126513.8889">21431 13891 0,'-25'0'0,"25"-25"15,0-25 16,25 50 16,0 0-31,0 0-16,0 25 16,49-25-16,-24 25 15,-1-25-15,1 74 0,0-74 16,24 50-1,-24-50-15,-26 49 0,26-49 16,-25 50-16,0-50 16</inkml:trace>
  <inkml:trace contextRef="#ctx0" brushRef="#br0" timeOffset="126770.9899">21704 14263 0,'75'0'15,"-26"0"1,26 0-16,-26-25 15,1 25-15,-25-50 16,24 50-16,-24-49 16,-25 24-16,50-50 15,-50 1-15</inkml:trace>
  <inkml:trace contextRef="#ctx0" brushRef="#br0" timeOffset="126891.7251">22200 13841 0,'0'-50'16,"0"100"-16,0-149 0,0 49 15,0 174 16,-25 0-15,25 50-16,0 24 16,0-24-16,0-100 15</inkml:trace>
  <inkml:trace contextRef="#ctx0" brushRef="#br0" timeOffset="128549.4964">22969 13767 0,'0'-50'16,"0"25"-1,-25 25 1,1 0 31,-1 0-31,-25 0-1,-49 0-15,99 50 16,-50-25-16,50 24 15,0 1 1,0-25 0,25-25-16,25 49 15,24-49-15,-24 50 16,-1-50-16,1 0 16,0 0-16,-26 0 15,26 25 1,-50-1-1,25-24-15,-25 75 16,0-50-16,0-1 16,-25 26-16,0-25 15</inkml:trace>
  <inkml:trace contextRef="#ctx0" brushRef="#br0" timeOffset="128797.352">23267 13742 0,'25'74'62,"-25"-24"-46,74-1 0,-74 1-16,50 0 15,-1 24-15,26-24 16</inkml:trace>
  <inkml:trace contextRef="#ctx0" brushRef="#br0" timeOffset="128961.6632">23267 13692 0,'0'0'16,"-25"-49"-16,50 73 47</inkml:trace>
  <inkml:trace contextRef="#ctx0" brushRef="#br0" timeOffset="129344.5127">23465 13593 0,'0'0'0,"25"0"31,25 0-15,-26 50-16,1-1 16,25-24-16,-25 25 15,-25-75 48,0 0-63,0 0 15,0-24-15,0 24 16,0 0 0,49 25 15,-24 0-31,0 0 16,24 0-16,1 74 15,0-74-15,-1 25 16,1-25-16,0 0 15</inkml:trace>
  <inkml:trace contextRef="#ctx0" brushRef="#br0" timeOffset="129879.1579">23589 13667 0,'-49'0'16,"49"-49"15,49-26-15,-24 51-16,25 24 15,-26-50-15,1 50 16,25 0-16,-50 25 16,49 24-16,-49 26 15,50-1-15,-50 1 16,0-51-16,0 26 16,25-50 15,49-74-16,1 24 1,-26 0-16,-24-24 16</inkml:trace>
  <inkml:trace contextRef="#ctx0" brushRef="#br0" timeOffset="130232.0352">23937 13519 0,'0'0'0,"0"-25"47,0 0-47,24 0 16,-24-24-16,75 24 16,-50-25-16,-25 25 15,49 25-15,-49-24 16,-25 24 15,1 49-15,24-24-1,0 25 1,0-1 0,24-49-16,26 50 0,0-50 15,-26 0-15,26 0 16,0 0-16,24 0 15,-49-50-15</inkml:trace>
  <inkml:trace contextRef="#ctx0" brushRef="#br0" timeOffset="130743.2369">24606 12973 0,'50'-50'78,"-25"25"-78,-1-49 15,26 24-15,-25 26 16,-25-26-16</inkml:trace>
  <inkml:trace contextRef="#ctx0" brushRef="#br0" timeOffset="131760.9109">24854 12353 0,'-25'-50'16,"25"25"15,50 25 0,0 0-31,-25 50 16,24 0-16,-24-1 15,-25 26-15,50-75 16,-50-50 15,0-24-31,0-1 16,0 1-16,0-1 16,0 1-16,0-1 15,0 26-15,0 24 16,49 25 15,1 50-15,24 49-16,1-50 15,-26 1-15,1-50 16,24 0 0,-24-25-16,-25 0 15,24-24-15,-49-1 16,50 25-16,-50-24 15,25 49-15,-25-25 16,49 25-16</inkml:trace>
  <inkml:trace contextRef="#ctx0" brushRef="#br0" timeOffset="132329.7538">23068 15627 0,'0'0'0,"0"-25"16,0-74-1,25 25-15,25-1 16,24-49-16,25 0 16,1 0-16,48-25 15,76-49-15,-26 24 16,75-124-16,74-74 15,25-24-15,50-26 16,-25-25-16,-50 75 16,-49 99-16,-75 75 0,-74 74 15,-25 0-15,-50 50 16,-24 49-16,0 25 16,-75 25 15</inkml:trace>
  <inkml:trace contextRef="#ctx0" brushRef="#br0" timeOffset="150941.1889">9996 4862 0,'0'0'0,"-25"0"47,25-25-16,-49 25 1,24 0-1,25-25-15,-25 25-1,-24 0 1,24 0-1,25-50-15,-50 50 16,25 0-16,-24-24 16,-1 24-1,25 0 1,1 0 31,-26 49-16,25-24-15,25 0-1,-25-25 1,25 50-16,-49-26 16,49 26-1,-25-50-15,25 25 16,0 24-1,-25-49-15,25 25 16,0 25 0,0-1-1,0 1 1,0 0-16,0-26 16,0 1-16,0 50 15,0-26 1,0 1-1,0-1 1,0-24-16,25-25 16,-25 25-1,0 25-15,50-50 16,-50 24-16,24 26 16,26 24 15,-25-49-31,24 25 31,-24 0-15,0-50 15,-25 24-31,50-24 16,-1 25-1,1-25 1,-50 50-16,49-50 0,-24 25 15,25-25 1,-25 0-16,-1 49 0,26-49 16,25 0-1,-51 0-15,1 0 16,25 0-16,-1 0 16,-24 0-1,25 0 1,-25 0-16,24-25 15,-24 25-15,25-24 16,-26 24-16,1-75 16,25 75-16,-25-49 0,-1 49 15,26-50-15,-25 50 16,24-50-16,-24-24 16,25-1-1,-50 51 1,0-1-16,25-25 15,-25 25-15,0 1 16,0-26-16,0 25 16,0 0-16,0-49 15,0 49 1,0-24-16,0 24 16,-25 0-16,25-25 15,-75 26-15,26-26 0,24 25 16,-25-24-16,26 24 15,24 0-15,-50 25 16,50-50-16,-50 50 16,50-24-16,-49 24 15,49-25-15,-75 25 16,26-50-16,24 50 16,0-25-16,-24 25 15,24 0-15,0 0 16,-25 0-16,26 25 15,-26 25-15,0-50 16,1 49-16,24-49 0,-25 0 16,1 0-1,24 0 1,25 25-16,0 25 16,49-50-1</inkml:trace>
  <inkml:trace contextRef="#ctx0" brushRef="#br0" timeOffset="152199.2228">10492 5011 0,'0'-25'78,"25"25"-62,50-99-16,-26 24 16,50-49-16,25 0 15,25 0-15,0 0 0,25-25 16,-1 25-16,1-25 16,24 25-16,-49-25 15,25-24-15,0 49 16,-75 0-16,25 49 15,-25-24-15,-49 50 16,-1 24-16,-24 0 16,25-25-1,-26 50 17,51 0 358</inkml:trace>
  <inkml:trace contextRef="#ctx0" brushRef="#br0" timeOffset="152686.7266">13047 2307 0,'75'0'78,"-1"25"-63,1 49-15,-26-24 16,26 24-16,-26-24 0,-24-26 16,25 26-16,-26-25 15,-24 0 1,50-25 0</inkml:trace>
  <inkml:trace contextRef="#ctx0" brushRef="#br0" timeOffset="153207.0102">13022 2282 0,'0'0'0,"0"-50"31,0 26-31,0-26 16,75 0-1,-50 50 1,24 0-16,26 0 16,24 0-16,-25 0 15,1 25-15,-26 0 16,26 0-16,-50 24 16,24 1-16,1 0 15,-50 24-15,25-49 16,-25 0-16,0 24 15,0-24-15,0 25 16,-50-50 0,0 49-16,1 26 15,-1-50 1,25-25 0,25 24-1</inkml:trace>
  <inkml:trace contextRef="#ctx0" brushRef="#br0" timeOffset="153835.2584">13717 2307 0,'25'0'47,"-25"-50"-31,49 50-16,-49-25 15,50 25-15,-25-74 16,24 49-16,1-24 16,0-26-16,24 26 15,-24-1-15,-1 25 16,1 25-16,-50-25 16,25 25-16,-1 0 46,-24-49-30,25 49 0</inkml:trace>
  <inkml:trace contextRef="#ctx0" brushRef="#br0" timeOffset="154209.7054">14213 1587 0,'0'0'0,"-25"0"31,50 0 47,0 25-78,49 25 16,1 74-16,-26 0 15,26 25-15,-1-50 16,-24-25-16,-25-49 0,24 25 16,-49-25 15,0-50 16,-25 25-47</inkml:trace>
  <inkml:trace contextRef="#ctx0" brushRef="#br0" timeOffset="154675.8349">14263 1712 0,'0'-50'31,"0"0"-15,49 50-16,1-25 15,-25 25-15,0 0 0,24 0 16,-24 0-16,25 0 15,-1 0-15,26 25 16,24 25-16,-50 24 16,26-24-16,-50 24 15,24-24-15,-24 24 16,25-24-16,-50-25 16,24 24-16,-24 1 15,0-25-15,0 0 16,0 24-1,0 1-15,-24-50 16,-1 49-16,-25-49 16,1 0-16,-1 25 15,0-25-15,1 0 0,-1 0 16,25 0-16,-24 0 16</inkml:trace>
  <inkml:trace contextRef="#ctx0" brushRef="#br0" timeOffset="155537.132">12601 2704 0,'0'0'0,"0"-25"110,25 25-110,24-75 15,-24 26-15,25 49 0,-26-50 16,1 50-16,50-49 16,-26 49-16,1-50 15,-1 50-15,26-25 16,-50 25-16,-25-49 15,49 49-15,-49-25 16,25 25 0,-25-25-1,50 25 1</inkml:trace>
  <inkml:trace contextRef="#ctx0" brushRef="#br0" timeOffset="155910.7067">13122 3076 0,'0'-50'15,"49"25"1,-24-24-1,25-1 1,-50 25-16,49 1 16,-49-26-16,50 25 15,0-24-15,-26 49 16,1-50-16</inkml:trace>
  <inkml:trace contextRef="#ctx0" brushRef="#br0" timeOffset="156841.267">13791 3150 0,'-24'0'16,"24"-25"46,0 1-46,49-26-16,-24 25 15,25-24-15,-26-1 16,26-24-16,-25 49 16,24-25-16,-24 25 15,0 25-15,25-49 16,24-51-1,-49 100-15,-25-49 16,74 49-16,-49 0 16,-25-25 31,25 0-16,25-24 0,-26 49-15,-24-25-1,25 25-15,-25-25 16,25 25-16,-25-50 16,50 50 124</inkml:trace>
  <inkml:trace contextRef="#ctx0" brushRef="#br0" timeOffset="182580.4481">7144 3572 0,'0'0'0,"-25"0"0,0 0 31,25-25-15,-25 25 15,50 0 47,0 0-78,0 0 16,49 0-16,-24 0 0,24 50 15,1-50-15,-1 0 16,25 49-16,25-49 15,50 0-15,-25 0 16,-25 50-16,0-50 16,0 50-16,25-50 15,-1 74-15,-24-49 16,25 24-16,0 1 16,-25-50-16,25 50 15,0-50-15,-50 0 16,-25 0-16,1 0 15,-26 0-15,1 0 16,0 0-16,-1 0 16,1 0-16,24 49 0,-49-49 15,0 0 1,0 0-16,24 0 16,-49 25 77,0 0-46,50 24-47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3:49:45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3621 0,'25'0'203,"0"0"-188,49 0 1,50 0-16,25 0 16,49 0-16,1 0 15,-1 0-15,1-24 16,-26-1-16,1 0 16,-25 0-16,-25 25 15,25 0-15,-50 0 16,25 0-16,-50 0 15,1 0-15,-26 0 16,26 0-16,-26 0 16,1 0-16,-25 0 15,-1 0-15,26 0 16,24 0-16,1 0 16,24 0-16,0 25 15,1 0-15,-51 0 16,50 24-16,-49-49 15,0 25-15,-26 0 16,26-25-16,-25 25 16,0 0-16,49-25 15,0 0-15,1 0 16,-26 24-16,26-24 16,24 25-16,-24 0 15,-1 0-15,25-25 16,-24 0-16,-1 0 15,0 0-15,1 0 16,-26 0-16,1 0 16,0 0-16,-26 0 15,1 0-15</inkml:trace>
  <inkml:trace contextRef="#ctx0" brushRef="#br0" timeOffset="5442.0535">11633 5308 0,'0'-25'78,"-24"25"-31,-26-24-32,25-26-15,-24 25 16,-1-24-16,-24 24 16,24-25-16,-49 1 15,-50 24-15,0-25 16,50 1-16,-25 24 15,74 0-15,-24 0 16,-1 0-16,1 25 16,-25-25-16,49 1 15,-24 24-15,24 0 16,1 0-16,-1 0 16,-25 0-16,1 0 15,0 0-15,-1 0 16,26 0-16,-51 0 15,26 0-15,0 0 16,-1 0-16,26 0 16,-26 0-16,1 0 15,-25-25-15,24 25 16,1 0-16,-1 0 16,26 0-1,-26 0-15,50 0 16,1 0-16,-26 0 0,25 0 15,0 0-15,-24 0 16,-1 25-16,1-25 16,24 0-16,-25 0 15,1 24-15,-26-24 16,-24 25-16,49-25 16,1 25-16,24 0 15,0-25-15,-25 0 16,1 25-16,24 0 15,-25-25-15,26 24 16,-26 1-16,25 0 16,0 0-16,-24 0 15,24-1-15,-25 1 16,26 0-16,-1 0 16,-25-25-16,50 25 15,-25-1 1,1 1 15,-1 0-31,0-25 16,25 50-16,-25-26 15,25 1-15,-49 0 16,49 0-16,-50 24 16,25-49-1,25 50-15,-49-25 16,49 0-16,0-1 0,-50 26 15,50-25 1,0 0-16,-25 24 16,25-24-1,0 25 1,0-26-16,0 1 16,0 25-16,0-25 15,0 0-15,0-1 16,0 26-16,0-25 15,0 0-15,25-1 16,-25 1-16,25-25 16,-25 25-16,25 0 15,-25 0-15,49 24 16,-49-24 0,50 0-16,-50 0 15,49-1-15,-24 1 16,0 0-16,25-25 15,-26 25-15,26 0 16,0-25-16,-1 24 0,1 1 16,-1 0-1,26-25-15,-1 25 16,1 0-16,24-25 16,0 24-16,0-24 15,50 0-15,-25 0 16,25 0-16,-50 0 15,0 0-15,1 25 16,-26-25-16,-24 0 16,-1 0-16,1 25 15,0-25-15,-1 0 16,-24 0-16,49 0 16,1 0-16,-1 0 0,1 0 15,24 0 1,0 25-16,0-25 15,0 0-15,1 0 16,-26 0-16,1 0 16,-1 0-16,-24 0 15,-1 0-15,1-25 16,-25 25-16,24 0 16,-24 0-16,0 0 15,24 0-15,-24 0 16,0-25-16,25 0 15,-26 25-15,1 0 16,0 0-16,25-24 16,-1-1-1,1 25-15,-1-50 16,1 25-16,0 25 16,-1-24-16,1-1 15,-25 25-15,24-25 16,-24 0-16,0 25 15,-25-25-15,25 1 16,-25-26-16,25 25 16,24 0-16,-24-24 15,25-1-15,-26 1 16,1-1-16,0 25 16,0 0-16,-25-24 15,0 24-15,0 0 16,25 25-16,-25-25 15,0-24-15,0 24 16,24 0-16,-24-25 16,0 26-16,0-1 15,0-25-15,0 25 16,0 1-16,0-1 16,0-25-16,0 25 15,0 1-15,0-26 16,0 25-1,0 0-15,0 1 16,0-1 0,0 0-1,-24 0 142,-1 25-142,0 0-15</inkml:trace>
  <inkml:trace contextRef="#ctx0" brushRef="#br0" timeOffset="26961.2896">12824 8012 0,'0'-25'282,"0"75"-189,0-25-77,0-1-16,50 26 0,-50-25 16,24-25-1,26 0 16,-25 0-15,-25-50 0,74 25-16,-74-24 15,50 24-15,-25-25 16,24-24 0,-49 49-16,50 25 15,-50-50 1,25 50-16,-25-49 0</inkml:trace>
  <inkml:trace contextRef="#ctx0" brushRef="#br0" timeOffset="28131.0796">12675 11807 0,'50'0'78,"-50"25"-78,25-25 16,-25 49-16,49 1 15,-49 0-15,75-1 16,-75-24-16,49 25 16,-24-26-1,25-24 1,-1 0 0,-24-49-1,25-1-15,-26-24 0,26 24 16,-25 50-1,-25-74-15,50 74 0,-50-25 16,49 25-16</inkml:trace>
  <inkml:trace contextRef="#ctx0" brushRef="#br0" timeOffset="33203.8206">17338 1761 0,'-49'-25'63,"49"50"46,-25 25-93,25-25-16,0-1 15,0 26-15,0 0 16,0-1 0,50-49-16,-50 50 15,49-50-15,-24 0 16,0 0 0,-25-25-16,25 25 15,-25-50-15,49 1 16,-49 24-1,25 25 17,25 0-17,-1 0 1,1 0-16,0 0 16,-26 0-16,26 0 15,-25 0-15,0 0 0,24-74 31,-49 49-31,0 0 0,0 0 16,-25-24-16,25 24 16,-49-25-16,24 25 15,-25-24 1</inkml:trace>
  <inkml:trace contextRef="#ctx0" brushRef="#br0" timeOffset="33907.156">18504 1488 0,'0'0'0,"0"-25"31,25-24-16,25 49 1,-25 0-16,-1 25 16,26-1-16,-50 26 15,50 0-15,-50-1 16,0-24-16,0 0 16,0-100 46,0 26-62,0 24 16,0-25-16,0 1 15,0 24 17,49 25-1,1 0-16,-1 0 1,-49 50 0,75-1-16,-50-24 15,-1 25-15,51-50 0,-50 0 16</inkml:trace>
  <inkml:trace contextRef="#ctx0" brushRef="#br0" timeOffset="34452.0348">19372 1191 0,'25'0'47,"25"0"-31,-25 0-16,49 0 15,-24 0 1,-1 0 0,-49-25 15,0-25-31,25 50 62,0 0-62,25 50 16,-50-1-16,74 1 16,-24 24-16,-50 1 15,49-1-15,-49-24 16,0-25-16,0-1 15,0 26 1,0-75 31,0 0-47,0-24 16,0-26-16,0 1 0,0 0 15,0 24-15,0 0 16</inkml:trace>
  <inkml:trace contextRef="#ctx0" brushRef="#br0" timeOffset="34903.6527">20414 794 0,'0'0'0,"50"-99"16,-1 99-1,-24-50-15,0 50 16,25 50 15,-50-26-31,0 51 16,0-26-16,-25 1 0,25 0 15,0-26 1,0 26-16,0-25 16,49 24-1,-24-49 1,25 25-1,0-25 1,-1 0 0,-24 0-16,0 0 15,24 0-15,1-49 16</inkml:trace>
  <inkml:trace contextRef="#ctx0" brushRef="#br0" timeOffset="35097.0019">20712 893 0,'0'0'0,"50"-50"63,-1 50-63,1-24 15</inkml:trace>
  <inkml:trace contextRef="#ctx0" brushRef="#br0" timeOffset="36687.5509">17438 2654 0,'24'0'63,"26"0"-48,-25 0 1,25-50-16,-26 50 16,26-24-16,0 24 15,24-75-15,0 75 0,1-74 16,49 24-16,0 50 16,0-74-16,-25 74 15,-25-50-15,26 50 16,24-49-16,-50 49 15,1-75-15,49 26 16,-25-1-16,25 0 16,-25 1-16,25 24 15,-50 25-15,1-74 16,-1 74-16,1-50 16,-1 50-16,1-25 15,-26 25-15,1-49 16,-1 49-16,26-75 0,-26 75 15,1-50-15,-25 50 16,24 0 0,1 0-1,0 0 17,-50-24-32,24 24 15,1 0-15,25-50 16,-25 50-16,24-25 15,-24 25-15,0-49 16,24 49 0,-49-25 31</inkml:trace>
  <inkml:trace contextRef="#ctx0" brushRef="#br0" timeOffset="37639.3155">20315 422 0,'0'-50'78,"0"75"16,25-25-79,-25-25 95</inkml:trace>
  <inkml:trace contextRef="#ctx0" brushRef="#br0" timeOffset="38539.8874">17314 1290 0,'24'0'0</inkml:trace>
  <inkml:trace contextRef="#ctx0" brushRef="#br0" timeOffset="39439.4459">16396 1414 0,'0'0'0,"25"0"16,-25-25-16,74 25 31,-49 0-15,25 50-1,-50-1-15,24-24 16,-24 0-16,25 24 16,-25-98 62,0 24-78,0-25 15,0 26-15,0-26 16,0 25 15,25 25-31,25 0 16,24 0-1,-49 0 1,-25 25-16,25-25 16,-25-25 31,0-49-32,0 24 1,0 25-1,24 25 17,51 0-17,-26 0 1,-24 50 0,0-50-16,25 25 15</inkml:trace>
  <inkml:trace contextRef="#ctx0" brushRef="#br0" timeOffset="43717.6099">17983 1414 0,'-24'0'46,"24"-25"-14,-25 25-1,25-25-15,-25-24-1,-25 24 16,26 25 1,24-25-32,-25 25 15,25-50 1,-50 50 0,1 0-1,24 0 1,25-24-16,-25 24 15,-25 0 1,26 0-16,-1 0 31,0 0-15,-25 0 0,25 0-1,-24 0 1,49 49-16,-50-49 15,50 25-15,-49-25 16,49 25-16,-50-25 16,50 49-16,-25-49 15,0 25 1,25 0 0,-49-25-16,49 50 15,-25-50-15,25 49 16,-25-49-16,25 75 0,-49-51 15,49 1 1,-25 25 0,25 0-1,-50-1-15,50 26 16,-25-26 0,25-24-16,0 0 15,-24-25-15,24 49 16,0 1-1,0-25 1,0 24 0,0 1-16,0 0 31,0-1-31,0 1 16,0-1-1,0-24 1,24-25-16,-24 25 15,0 25 1,25-50-16,-25 24 16,50-24-16,-50 25 15,25-25-15,-25 25 16,49-25-16,1 50 16,24-50-1,-49 0-15,-25 24 16,50-24-16,-1 0 15,-49 25 1,50-25-16,-1 0 16,-24 0-16,0 0 15,0 0-15,25 0 16,-26 0-16,26 0 16,0 0-1,-1 0 1,1-25-1,-1 25 1,-24-49-16,25 49 0,-1-25 31,-24 25-31,-25-25 0,50 25 16,-1-49 0,-24 24-1,25-25 1,-25 1-1,-1-1 1,-24 25 0,0-24-1,50 49 1,-50-50-16,0-24 16,0-1-1,0 50 1,0 1-16,0-26 0,0 25 15,-25-24 1,25-1 0,0 0-16,-25-24 15,25 49 1,-49-25 0,49 1-1,-25 49 1,25-25-16,-50 0 15,26-49 17,-26 49-17,0 25 1,50-25-16,-24 25 16,-26 0-1,0 0 1,26 0-16,-26 0 15</inkml:trace>
  <inkml:trace contextRef="#ctx0" brushRef="#br0" timeOffset="59521.7295">19645 3671 0,'-49'0'16,"49"-25"93,-25 25-30,0 25-17,25 0-46,0 25-16,0-1 15,0 26-15,0-26 16,0-24-16,0 0 16,0 24-16,0-24 15,0 0 16,25-25-31,25 0 32,-50-50-32,24 1 0,-24-1 15,0 25-15,25 25 16,-25-49-16,50 98 47,-50-24-47,49-25 15,-24 50-15,25-50 16,-50 49-16,49-49 16,1 0-1,-25 0 1,-25-49-16,0 24 16,49 0-16,-49-24 15,0 24-15,0 0 16,0 0-16,0-24 15,-24 49-15</inkml:trace>
  <inkml:trace contextRef="#ctx0" brushRef="#br0" timeOffset="60472.9724">21258 3820 0,'0'0'0,"0"-25"16,0-24-1,0 24 1,74 25 31,-24 25-32,-26 24-15,-24-24 16,50 25-16,-50-1 16,0-24-16,0 0 15,0-50 32,0 0-31,0-24-16,25 24 15,-25-25 1,25 50-16,-25-25 16,49 25-1,-24 0 1,0 0 0,0 0-16,49 50 15,-74 0 1,50-26-16,-50 1 15,25-25-15</inkml:trace>
  <inkml:trace contextRef="#ctx0" brushRef="#br0" timeOffset="61067.5197">22547 3621 0,'25'0'16,"25"50"-16,-25-50 31,-25 25-31,24-25 0,26 0 16,0 0 0,-1-25-1,1-49 1,-50 49-1,25 25 1,24 25 15,-49 24-15,50 1-16,-50 24 16,0 1-16,0-26 15,0 1-15,0 0 16,0-1-16,-25-98 62,25 24-46,0 0-16,0-25 16,25-24-1</inkml:trace>
  <inkml:trace contextRef="#ctx0" brushRef="#br0" timeOffset="61480.7745">24036 3398 0,'25'0'0,"24"0"16,-24 0-1,-25 25 16,0 25-31,0-1 0,-25 1 16,25-25 0,-25-25-16,25 49 0,0-24 31,0 0-15,50-25-1,-50 50-15,74-50 16,-49 0-16,0 0 15,25 24-15</inkml:trace>
  <inkml:trace contextRef="#ctx0" brushRef="#br0" timeOffset="61642.9624">24135 3621 0,'25'-49'15,"49"49"-15,-49-50 16,25 50-16,-26 0 16,51-25-16,-50 25 15</inkml:trace>
  <inkml:trace contextRef="#ctx0" brushRef="#br0" timeOffset="63162.9697">21654 4638 0,'0'-24'16,"0"-26"-1,0 25 32,-24 50 0,-51 25-31,50-1-1,25 1-15,-49-1 16,49-24-16,0 25 15,0 0-15,0 24 16,25-74-16,-25 25 16,74-25-16,0 0 15,-24 0 1,0 0-16,-25 0 16,24-25-16,-24-25 15,-25 26 1,0-26-16,0 0 15,0 1-15,0-26 16,0 26-16,0-1 16,0 25-16,-50 25 15,50-49-15</inkml:trace>
  <inkml:trace contextRef="#ctx0" brushRef="#br0" timeOffset="63737.4637">23217 4688 0,'0'-25'15,"-74"25"16,49 0 1,25 25-17,0 25-15,-25-26 16,25 1-16,0 25 16,0-25-16,0 24 15,25-24 1,0-25-1,0 0-15,24 0 0,1 0 16,-25-49 0,-25-1-1,0 0-15,0 1 16,0-1-16,0 0 16,0 1-16,-25 24 15,-25 25 1</inkml:trace>
  <inkml:trace contextRef="#ctx0" brushRef="#br0" timeOffset="64097.0981">24482 4390 0,'0'0'0,"-25"0"0,-24 25 16,24-25-16,-25 50 15,50-25-15,-49 24 16,49 1-16,0 24 0,0-24 15,49-1-15,1 1 16,-25-50-16,24 0 16,26 0-16,-50 0 15,-1 0-15,26-50 16,-50 1-16,25-1 16,-25 1-16,0 24 15,-25-25-15,0 25 16,-49 25-16,-1-49 15,-24 49-15</inkml:trace>
  <inkml:trace contextRef="#ctx0" brushRef="#br0" timeOffset="64613.9683">22051 5631 0,'0'49'16</inkml:trace>
  <inkml:trace contextRef="#ctx0" brushRef="#br0" timeOffset="64847.3971">22027 6573 0,'0'0'0,"0"25"16,0 0 15,0 0-16,0 24-15</inkml:trace>
  <inkml:trace contextRef="#ctx0" brushRef="#br0" timeOffset="64960.2947">22051 6871 0,'0'25'16,"0"24"-16</inkml:trace>
  <inkml:trace contextRef="#ctx0" brushRef="#br0" timeOffset="65791.3">21903 8458 0,'0'25'62,"49"25"-62,-49-1 16,0-24-16,0 0 16,0 25-16,0-1 15,0-24 1,0 0-16</inkml:trace>
  <inkml:trace contextRef="#ctx0" brushRef="#br0" timeOffset="66524.5679">23589 8210 0,'50'25'110,"-50"25"-95,0 24-15,0 25 16,0 1-16,0-1 15,0-25-15,25 1 16,-25-26-16,0-24 16,49 25-1</inkml:trace>
  <inkml:trace contextRef="#ctx0" brushRef="#br0" timeOffset="67113.3538">24755 8136 0,'0'-50'16,"25"50"-1,-25 25 17,49-25-32,-49 75 15,0-51-15,25 1 16,-25 25-16,0-25 15,0 24-15,0 26 16,0-26-16</inkml:trace>
  <inkml:trace contextRef="#ctx0" brushRef="#br0" timeOffset="68513.4537">19893 4688 0,'-24'0'141,"-1"0"-125,-25 0-1,25 0 1,-24 0-16,24 0 15,-25 0 1,1 0-16,49 25 16,-25-25-16,25 49 15,0-24-15,-50 0 16,50 25-16,0-25 16,0-1-16,0 1 15,0 25 1,50-50-16,0 0 15,-50 25 1,49-25-16,1 0 16,-1 0-1,1 0 1,-50-50-16,25 0 16,-25 26-1,0-1-15,0-25 16,0 25-16,0 0 15,-25 25 17,0 0-32,-24 25 15</inkml:trace>
  <inkml:trace contextRef="#ctx0" brushRef="#br0" timeOffset="70089.0991">19893 5779 0,'0'-49'16,"0"24"0,0 0-1,0-24 1,-24 49-16,24-50 16,0 0-1,-25 50 1,-25 0 15,50 25-15,-49 0-16,49 0 15,-25 24-15,25-24 16,-50 0-16,50 25 16,0-26-16,0 26 15,25 0 1,49-50-1,-49 0-15,0 0 16,25 0-16,-26 0 16,1 0-16,-25-50 15,50 50-15,-50-50 16,0 1 0,-25 49-1,25-25-15,-50 25 16,26 25-16,-26 24 15</inkml:trace>
  <inkml:trace contextRef="#ctx0" brushRef="#br0" timeOffset="70231.5694">19794 6672 0,'0'0'0,"0"50"15</inkml:trace>
  <inkml:trace contextRef="#ctx0" brushRef="#br0" timeOffset="70413.0029">19794 7417 0,'0'24'15,"0"26"1</inkml:trace>
  <inkml:trace contextRef="#ctx0" brushRef="#br0" timeOffset="70553.003">19869 7863 0,'0'0'0,"-25"0"16,25 74-16,-25-24 16,25 0-16</inkml:trace>
  <inkml:trace contextRef="#ctx0" brushRef="#br0" timeOffset="71280.9659">20042 8632 0,'-49'0'110,"-26"50"-95,26-26 1,49 51 0,-25-75-16,25 25 15,0-1 1,0 51 0,0-26-16,74 1 0,-49 0 15,25-1-15,-50 1 16,49-25-16,-24-25 15,0 0 1,49-25 0,-49-25-1,-25 1-15,25 49 16,-25-50-16,49 25 16,-49-49-1,0 24 1,0-24-16,0 24 15,-24-24-15,24 24 16,-25 1-16,25-1 16,-50 25-16,50 0 0,-25-24 15</inkml:trace>
  <inkml:trace contextRef="#ctx0" brushRef="#br0" timeOffset="73650.9731">18703 9575 0,'0'0'0,"-25"0"16,25 24-1,-50-24-15,1 0 16,49 25 0,-25-25-1,0 0 1,25 25 0,-25-25-16,-24 0 31,98 50 78,-24-50-109,0 0 16,25 0-16,-1 0 15,26 24-15,-26-24 16,26 0-16,-1 0 16,0 0-16,26 0 15,-26 0-15,25 0 16,25 0-16,25-24 16,-25 24-16,25 0 0,-50 0 15,0 0-15,1 0 16,-1 0-16,0 0 15,50 0-15,-50 0 16,0 0-16,25-25 16,-24 25-16,-1-50 15,0 50-15,0 0 16,25 0-16,-25 0 16,1 0-16,-26 0 15,0 0-15,26-49 16,-1 49-16,50-50 15,0 0-15,-25 50 0,49-74 16,-24 74 0,-50-74-16,1 74 0,24-25 15,-25 25-15,50-50 16,-25 50-16,24 0 16,-48 0-16,48-49 15,-24 49-15,1-50 16,-26 50-16,0 0 15,-25 0-15,1 0 16,-1 0-16,1 0 16,-1 0-16,0 0 15,1-50-15,-1 50 16,1 0-16,-1 0 16,-24-24-16,-1 24 0,26 0 15,-1 0-15,-24 0 16,24 0-16,1-50 15,-26 50-15,1 0 16,-1 0-16,1 0 16,0 0-16,-1 0 15,26 0-15,-26 0 16,-24 0-16,0 0 16,-25-25 30,49 25 1,-24 0-31,25 0 0,-50-25-16,25 25 15,-25 25 63</inkml:trace>
  <inkml:trace contextRef="#ctx0" brushRef="#br0" timeOffset="76531.1829">22002 9996 0,'0'-25'31,"0"-24"1,49 49 14,-49-25-46,25 25 16,-25-25 0,-49 25 31,49-25-32,-25 25 1,0 0-1,-25 25 1,50 0 0,0 0-16,-24 24 15,24-24-15,0 0 16,0 25-16,0-25 16,0-1-16,0 26 0,0 0 15,0-26-15,0 1 16,49 25-1,26-50 1,-26 0 0,-24 0-16,49-25 15,-24-25 1,0 1-16,-26-1 16,-24 1-16,0 24 15,0 0-15,0-25 16,0 25-1,0-24-15,-49 24 16,-1 25 0,25 0-1</inkml:trace>
  <inkml:trace contextRef="#ctx0" brushRef="#br0" timeOffset="77102.0061">23837 9872 0,'0'0'0,"-49"0"15,24 0 1,0 0-1,25 25 1,0 0-16,-50 0 16,50 24-16,0-24 0,0 0 15,0 25-15,0-26 16,50 1 0,-25-25-16,49 0 15,-49 0 1,0 0-16,25 0 15,-26-49-15,-24 24 16,50-25-16,-50 0 16,25-24-16,-25 0 15,0 24-15,0-24 16,-50 74 0,1 0-16,-1 0 15,25 24-15,25 26 16,25-25-1</inkml:trace>
  <inkml:trace contextRef="#ctx0" brushRef="#br0" timeOffset="77469.7956">24755 9599 0,'0'0'0,"0"25"15,-50 0-15,50 49 0,0-24 16,0 0-16,0-1 16,0-24-16,0 25 15,25-50 1,25 0-16,-25 0 15,-1 0-15,26 0 16,0-25-16,-25 0 16,-25-25-16,49 1 15,-49-1-15,0 1 16,0-1-16,-25 0 16,25 1-16,-74 49 0,24-25 15,1 25 1,-26 0-16,-49 74 15,0 1-15</inkml:trace>
  <inkml:trace contextRef="#ctx0" brushRef="#br0" timeOffset="77985.5197">22895 11237 0,'0'24'46,"0"76"-30,0 24-16</inkml:trace>
  <inkml:trace contextRef="#ctx0" brushRef="#br0" timeOffset="78135.4035">23093 12353 0,'0'0'15,"0"49"17</inkml:trace>
  <inkml:trace contextRef="#ctx0" brushRef="#br0" timeOffset="78311.6774">23093 12849 0,'0'25'31,"0"24"-15,0 1 0,0-1-16,0 26 15</inkml:trace>
  <inkml:trace contextRef="#ctx0" brushRef="#br0" timeOffset="78429.6707">23093 13717 0,'0'25'16</inkml:trace>
  <inkml:trace contextRef="#ctx0" brushRef="#br0" timeOffset="79600.21">22448 15007 0,'25'25'93,"-25"24"-93,0 26 16,25-1-16,-25 0 16,0 1-16,49-1 15,-49 1-15,50-26 16,-50 1-16,50-50 15,-50 25-15</inkml:trace>
  <inkml:trace contextRef="#ctx0" brushRef="#br0" timeOffset="80114.7565">23490 15131 0</inkml:trace>
  <inkml:trace contextRef="#ctx0" brushRef="#br0" timeOffset="80603.0047">24284 14883 0,'0'0'0,"-25"0"15,25 49 48,0 26-63,0 24 16,0-25-16,50-24 15,-50 0-15,0-26 16,49 26-16,-49-25 15,50 0-15,-50 49 16</inkml:trace>
  <inkml:trace contextRef="#ctx0" brushRef="#br0" timeOffset="81013.2424">25574 14833 0,'0'0'0,"0"50"47,0-1-32,0 26-15,0-26 16,0 1-16,49 24 15,-49-24-15,0-25 16,0 0-16,25 49 16,-25 1-16</inkml:trace>
  <inkml:trace contextRef="#ctx0" brushRef="#br0" timeOffset="85231.9459">20092 10021 0,'0'-25'16,"0"-24"15,0 24 78,-25 25-93,25-25-1,0 0 17,0 50 30,0 25-46,0-1-16,0 26 15,0-26-15,0 26 16,0-1-16,0 25 16,0-49-16,0 0 0,0-26 15,0 26 1,-25-50 31,25-25-32,-25 25-15,25-74 16</inkml:trace>
  <inkml:trace contextRef="#ctx0" brushRef="#br0" timeOffset="86793.9085">17388 9798 0,'25'0'203,"0"0"-188,-1 0 1,1 0 0,25 0-1,0 0 1,-1 0 0,1 0-1,-1 0 1,1 0-1,24 0 1,-24 0 0,0 0-1,-26 0-15,1 0 16,50 0-16,-26 0 31,1 0-31,-1 0 16,1 49-1,0-49 1,-1 0 0,26 0-1,-26 0 1,1 0 0,-25 0-1,24-24-15,-24 24 16,0 0-16,49 0 15,-49 0 1,0 0-16,25 0 16,-26 0-16,1 0 15,25 0-15,-1 0 16,1 0 15,-75 24 79</inkml:trace>
  <inkml:trace contextRef="#ctx0" brushRef="#br0" timeOffset="98843.3989">17314 6251 0,'0'-25'31,"0"0"-15,0-24 15,-50 24-15,0-25-1,26 50 1,-1 0 0,-25 0-1,25 0 17,25 50-17,0 24 1,0-24-1,0-25 1,50-25-16,-25 0 0,24 49 16,-24-49-16,0 50 15,0-50-15,24 49 16,-24-24 0,-25 25 15,0-1-16,-25-49-15,-24 0 16,-1 0 0,25-24-1,25-26-15,0-24 16,0-26-16,0-48 16,0 73-16,0 26 0,0 24 15,25 25 1</inkml:trace>
  <inkml:trace contextRef="#ctx0" brushRef="#br0" timeOffset="99997.9151">17810 12849 0,'0'-25'78,"-50"0"-47,25 25-15,-24-49-1,-1 49-15,1 0 16,-1 0 0,25 0-1,-25 49 1,50-24-1,0 49 1,50-24 0,-25-50-16,0 50 15,24-50-15,-24 0 16,0 24-16,25-24 16,-26 50-16,1-50 15,-25 50-15,50-50 16,-50 24-16,0 1 15,0 25-15,-25 0 16,0-50 0,25 24-1,-49-24-15,-1 0 16,25-49 0,25-26-16,-49-49 15,49 0-15,0 0 16,0 25-16,49 0 15,-24 49-15,25 50 16,24-49-16,-49 49 16</inkml:trace>
  <inkml:trace contextRef="#ctx0" brushRef="#br0" timeOffset="103158.4319">20092 11336 0,'0'0'0,"0"-25"31,0-25-15,0 1-1,0 24 1,0 75 78,0-26-94,0 1 15,0 0-15,0 49 16,0-49 0,0 50-1,0-26-15,0-24 16</inkml:trace>
  <inkml:trace contextRef="#ctx0" brushRef="#br0" timeOffset="103743.9313">20117 12824 0,'0'25'62,"0"0"-62,0 49 0,0-24 16,0-1-16</inkml:trace>
  <inkml:trace contextRef="#ctx0" brushRef="#br0" timeOffset="103914.8505">20117 13643 0,'0'0'0,"0"49"62,0 1-62,0-1 0,0 1 16,0 0-16</inkml:trace>
  <inkml:trace contextRef="#ctx0" brushRef="#br0" timeOffset="104012.9064">20117 14213 0,'0'25'0,"0"24"16,0 26-16,0-1 15</inkml:trace>
  <inkml:trace contextRef="#ctx0" brushRef="#br0" timeOffset="104785.4046">20637 15255 0,'0'0'0,"-49"0"16,49-50-16,0 100 94,0-1-79,0 1-15,25 0 0,-25-1 16,0 1-16,0-25 16,0 24-16,24-24 15,-24 0-15,0 25 16,0-26-16,50 1 15,-50 25-15,0-25 16,25-1 15</inkml:trace>
  <inkml:trace contextRef="#ctx0" brushRef="#br0" timeOffset="123907.1155">20290 4564 0,'0'-25'15,"0"-24"1,50 49 0,-50-25-1,-25 25 126,25-25-110,-25 25 0,25-50 173,-25 50-189,-24 0 32,24 0-16,0 0 1,0 0-17,-24 0 1,-1 0-1,25 0-15,-49 0 16,49 0 0,-24 25-16,24-25 0,0 0 15,-49 0 1,74 25-16,-25-25 16,0 0-1,0 0 1,-24 0-1,24 0 17,0 0-17,0 0 32,25 25-16,-50-25 16,26 0 0,-1 0-16,25 49-15,-50-49 31,50 25 31,0 0 0,-25-25-31,1 0 31,-1 0-47,-25 0 16,25 0 0,1 0 0,-26 0-31,25 0 187,25 50-188,-25-50 1,-24 24 15,49 1-15,-25 50 0,25-51-16,0 1 15,0 0-15,0 25 16,0-1-16,0 26 15,0-1-15,0 1 16,0 24-16,0 0 16,0-25-16,0 1 15,0-1-15,0 1 0,0-1 16,0-24-16,0-1 16,0 1-16,0 0 15,0-1-15,0 26 16,0-1-16,0 0 15,0 1-15,0-1 16,0 1-16,0-26 16,0-24-16,-25 0 15,25 49 1,0-49-16,0 0 16,-49 24-16,49 1 15,0 0-15,0-1 16,0 26-16,-25-1 15,25 1-15,0-1 16,0 0-16,0-24 0,0 0 16,0 24-16,0 0 15,0 1-15,0-1 16,0-24-16,0 24 16,0-24-16,0-1 15,0 26-15,0-26 16,0 1-16,0 25 15,0-26-15,0 26 16,0-1-16,49 0 16,-49 1-16,0-26 0,0 1 15,25 0 1,-25-1-16,0-24 0,0 0 16,50 24-16,-50-24 15,0 0-15,0 0 16,0 24-16,25 1 15,-25 0-15,0-1 16,49 51-16,-49-26 16,0 0-16,0-49 15,25-25-15,-25 50 16,0-25 0,0 24-1,0-24 1,25-25-1,24 25 17,1 24-17,-25-49 1,24 50-16,1 0 16,0 24-1,-1-49 1,-24-25 15,0 0-15,49 0-1,-49 0-15,0 0 0,25 0 16,-26 0-16,1 0 16,0 0-16,25 0 15,-26 0-15,1 0 16,25 0-16,-25 0 15,-1 0-15,1 0 16,25-50-16,-25 50 16,-1-25-16,51 25 15,-26-49-15,-24 49 16,25-25-16,-25 25 16,-1 0-16,1 0 15,25 0-15,-25-50 16,-1 50-16,26 0 15,24 0 1,1 0-16,-75-24 16,50 24-16,24 0 15,-49 0 17,-25-75 61,0 26-93,49-1 16,-49 0-16,0-24 16,0 0-16,0-1 15,0 1-15,0 24 16,0 0-16,0 1 15,-24-1-15,24 1 16,0-1-16,0-24 16,0 24-16,0 0 15,0 1-15,0-26 16,0 26-16,0-1 16,0 1-16,0-26 15,0 1-15,0-1 16,0 1-16,0-1 15,0 26-15,0-26 0,0 51 16,0-1-16,0-25 16,0 1-16,0-26 15,0 1-15,-50-1 16,50-24-16,0 0 16,0 0-16,0 24 15,0 1-15,0 24 16,0 1-16,0-26 15,-25 26-15,25-26 16,0 1-16,0-1 16,0 1-16,0 0 15,0-1-15,0 1 0,0-1 16,25-24-16,-25 0 16,0 0-16,25 24 15,-25 1-15,0 24 16,0 1-16,0-1 15,0 25-15,0-24 16,0-1-16,0 0 16,0 1-16,0-1 15,0-24-15,0 24 16,0 1-16,-50 24 16,50 0-1,0-25 1,-25 26 15,25-1-15,0-25 46,-49 25-46,49 0 15,0-24-15,-25 49 15,25-25-31,0 0 16,-25-24-1,25-1 1,0 0-1,0 26-15,-50 24 16,50-50-16,0 0 31,0 26 63,-24 24-94,-1 0 47,-25-25-31,1 25-1,-26 0 1,26 0-1,-26 49-15,-49 1 16,-49 0-16,49-1 16,-25-49-16,50 25 15,24-25-15,1 74 0,24-24 16</inkml:trace>
  <inkml:trace contextRef="#ctx0" brushRef="#br0" timeOffset="128224.4393">11038 10269 0,'0'-25'79,"0"1"-17,0 73 94,0 1-156,0-25 16,0-1 0,25-24-1,-25 50-15,0-25 31,0 0-15,0 24 15,49-49-15,-49 25-16</inkml:trace>
  <inkml:trace contextRef="#ctx0" brushRef="#br0" timeOffset="134271.5004">15106 7863 0,'0'0'0,"99"-50"0,-24 26 15,49-76-15,25 1 16,24 0-16,1 0 16,49 24-16,-49 26 15</inkml:trace>
  <inkml:trace contextRef="#ctx0" brushRef="#br0" timeOffset="154967.7264">20439 10716 0,'0'0'15,"0"-25"1,50 0 0,-50-25-1,49 50 1,-49-49-16,50-1 15</inkml:trace>
  <inkml:trace contextRef="#ctx0" brushRef="#br0" timeOffset="160243.337">20464 9922 0,'0'-50'47,"0"25"-31,-50 25-1,25-24 1,1 24 15,-26 0-15,50-50-16,-74 50 0,49 0 15,-25 0-15,25 0 16,-24 0-16,24 0 16,0 0-16,-24 0 15,-26 0 1,50 25-16,1-25 16,-26 0-16,25 49 15,-24-49 1,49 25-1,-25-25 1,25 50 15,-50-50-31,50 25 32,-25-1-17,25 51 1,0-50-1,0 24-15,0 26 16,0 24-16,0 25 16,0 25-16,25 0 15,-25-50-15,0 25 16,75 25-16,-75-25 16,49 49-16,-49-24 15,50 0-15,-50-25 0,49 25 16,-49-50-16,0 0 15,0 1-15,25-1 16,-25-25-16,0 1 16,0-26-16,0 26 15,0-1-15,0 25 16,50 0-16,-50-24 16,0 24-16,49-25 15,-49 26-15,0-26 16,0-24-16,0-1 15,0-24-15,0 50 16,0-1-16,0 0 0,0 1 16,0-1-16,0 1 15,0-1-15,0 0 16,0 1-16,0-1 16,0 1-16,0-1 15,0 1-15,0-1 16,0 0-16,0 1 15,0-1-15,0 1 16,0-1-16,0 0 16,0 1-16,0-26 15,0-24-15,0 0 16,0 25-16,25-26 16,-25 26-16,0 0 15,25 24-15,-25 1 16,0-26-16,0 1 0,50-1 15,-50 1-15,0 0 16,0 24-16,0-24 16,24-26-16,-24 1 15,0 25 1,50-50 31,-50 25-32,25-25-15,0 0 16,-25 24 0,49-24-16,1 0 15,24 0 1,-24 0 0,-25 0-1,-1 0-15,26 0 0,-25 0 16,0-49-16,24 49 15,-24 0-15,0 0 16,25 0-16,-1 0 16,-24 0-16,0 0 15,24 0-15,-24 0 16,0 0-16,0 0 16,24 0 15,-49-25-16,50-25 1,-25 1 0,-25 24-1,0 0 1,49-24 0,-49-26-1,0 26-15,0-26 16,-24 1-16,24-1 15,-25-24-15,25 0 16,-50 0-16,50 24 0,-49-24 16,49-25-16,-50 0 15,50 50-15,0-1 16,-25 1-16,25-1 16,0 1-16,0-25 15,0-1-15,0 26 16,0-25-16,0 0 15,0-1-15,0 26 16,-49-25-16,49 24 16,0 1-16,0 0 15,0-1-15,0 1 16,0-1-16,0 1 16,0-1-16,0 1 15,0 0-15,0-1 16,0 26-16,0-26 0,0-24 15,0-25-15,0 50 16,0-1-16,0 1 16,0-1-16,0 1 15,0-1-15,0 26 16,0-1-16,0 1 16,0 24-16,0-25 15,0-24-15,0 49 16,0-25-16,0 1 15,0-50-15,0 24 0,0 1 16,0 24 0,-25 0-16,25-24 0,0 24 15,0 1-15,0-1 16,0 1-16,0-1 16,0 0-16,0 1 15,0-26-15,-50 26 16,50-1-16,0 1 15,0-1-15,0 0 16,0-24-16,0 49 16,0 0-16,0-24 15,-25-1 1,25 25 0,0-24-1,-49-1-15,49 25 16,0 0-16,0 1 15,-25 24 1,-25-75 62,-49 26-62,49 49-16,1-75 15,-26 75-15,1-25 16,0 25-16,-1 0 0</inkml:trace>
  <inkml:trace contextRef="#ctx0" brushRef="#br0" timeOffset="172389.3161">18380 10319 0,'-49'0'0,"24"-25"47,25-25-31,-25 50 0,25-24-1,-50 24 1,50-25-1,-24 25 1,-1 0 0,0 0-1,-25 0 1,26 0 0,-1 0 15,25 25-31,0 24 15,0 1 1,0-25 0,25-25-1,-25 24-15,49-24 16,1 0-16,-25 75 0,24-50 16,26 24 15,-51 1-16,-24 74 17,0-99-32,0 49 15,-49-74 1,24 0 0,0-50 15,25 1-31,0-1 0,0-24 15,0 24 1,25 1-16,49 49 16,-49 0-16,-25 24 15</inkml:trace>
  <inkml:trace contextRef="#ctx0" brushRef="#br0" timeOffset="173318.9178">18182 15875 0,'0'0'0,"0"-25"0,-25 25 16,25-25 0,-25 25-16,25-24 31,0 73 31,0 1-62,50 24 16,-50-24-16,74 24 16,-74 1-16,50-1 15,-50-24-15,49-1 16,-24-24-16,0-25 16,25 0-1</inkml:trace>
  <inkml:trace contextRef="#ctx0" brushRef="#br0" timeOffset="173725.0156">18529 16049 0,'0'0'15,"0"-25"-15,0 0 16,0-25-1,-25 75 48,25 0-47,0 25-1,0-1 1,25-49-1,50 0 1,-51 0-16,1 0 16,0 0-16,25 0 15,-26 0-15,1 25 16,25-25-16,-50 50 16,49-1-16,-49 1 15,0-1-15,0 26 16,0-25-16,0-26 15</inkml:trace>
  <inkml:trace contextRef="#ctx0" brushRef="#br0" timeOffset="173847.5881">18554 15404 0,'0'0'0,"0"-100"16,74 51-16,26-26 0,-51 26 15</inkml:trace>
  <inkml:trace contextRef="#ctx0" brushRef="#br0" timeOffset="175743.4302">17983 4812 0,'0'0'0,"0"25"15,-24-25-15,24 50 16,0-26-16,0 1 16,0 25-16,0-1 15,0-24 1,0 25-16,0-1 16,24-49-16,26 50 15,-25-50-15,0 50 16,24-50-16,-24 0 15,25 0 1,-1-25 15,-49-25-31,0 1 16,0-26-16,0 26 16,-49-26-16,49 1 15,-50 24-15,0 0 16,26 26-1,24 73 1,0 1-16</inkml:trace>
  <inkml:trace contextRef="#ctx0" brushRef="#br0" timeOffset="176530.8074">18207 8880 0,'0'0'0,"0"-50"16,-50 50 15,50 25 32,0 50-63,0-1 15,25 1-15,-25-1 0,49-24 16,-49-1-16,0 1 16,25-1-16,-25 1 15,0-25-15,25-25 16</inkml:trace>
  <inkml:trace contextRef="#ctx0" brushRef="#br0" timeOffset="179367.328">12874 13419 0,'0'0'0,"0"75"0,0-26 15,0 1-15,49-25 16,-49 24-16</inkml:trace>
  <inkml:trace contextRef="#ctx0" brushRef="#br0" timeOffset="186837.5165">5755 9897 0,'0'-25'31,"-25"25"-15,25-49-1,0 73 141,0 26-140,0 0 0,0-1-1,49-49-15,-49 25 16,0 25 0,25-50 15,-25 25-16,25-1 204,25-24-203</inkml:trace>
  <inkml:trace contextRef="#ctx0" brushRef="#br0" timeOffset="188389.1506">11112 10220 0,'-24'0'94,"-1"0"-63,0 0 16,0 0 0,25 49 0,0-24-32,0 0 1,0 0 0,0 24-1,0-24 1,25-25-1,-25 25 1,25-25 0,-25 49-1,49-49-15,-49 25 32,25-25-17,0 0 32,25 0-31,-25 0-1,-1 0 1,26-25 15,-25 1 0,-25-1 1,0-25-1,0-24-15,0 49-1,0 0 1,0-24-1,0 24 1,-50 25 0,25 0 15,1 0-15,-26 0-1,-25 0-15,51 0 16,-1 0 15,25 25-31,0 24 16,0 26-16,0-1 15</inkml:trace>
  <inkml:trace contextRef="#ctx0" brushRef="#br0" timeOffset="205444.2575">16173 12154 0,'0'0'0,"0"-25"32,-25 25-17,0-24 1,-25 24 0,26 0-1,-26 0 1,25 0-16,-24 0 15,24 0-15,0 0 16,-25 0-16,26 0 16,-1 0-16,0 0 15,-25 0-15,1 0 16,-1 0 0,-24 0-1,49 0 1,0 0-16,-24 0 15,24 0-15,0 0 16,-25 0-16,25 0 16,-24 0-16,-1 0 15,1 0-15,-1 0 0,25 0 16,-24 0 0,-1 0-1,0 0 1,50 49-16,-24-49 15,-26 25 1,0 25 0,-24-25-1,49-25-15,-24 49 16,24-49 0,25 25 15,-50-25-31,50 50 15,0-1 1,0 1 0,-25-50-16,25 74 15,0-24 1,0-25 0,0-1-16,0 26 15,0-25 1,25 24-1,0 1-15,-25 0 16,50-26 0,-50 1-16,74 25 0,-74-25 15,50 24-15,-26-24 16,26 0 0,0 24-1,-26-49 1,26 25-16,-25-25 15,0 50-15,24-50 16,-24 0-16,0 25 16,24-25-16,-24 0 15,25 0-15,-25 0 16,24 0-16,-24 0 16,0 0-16,0 0 15,24 49-15,-24-49 0,25 0 16,-25 0-16,24 0 15,-24-24-15,0 24 16,24 0-16,-24 0 16,0 0-16,25 0 15,-26 0-15,1 0 16,0 0-16,25-25 16,-26 25-16,1 0 15,25 0-15,-25-50 16,-1 50-16,26 0 15,-25-25-15,0 25 16,24 0 0,-49-25-16,50 25 15,-50-49 1,49 49-16,-49-75 16,50 75-16,-50-24 15,25 24 1,-25-25-1,0 0 1,0-49 0,0 24-1,0 25-15,0 0 16,0-24-16,0 24 16,0 0-16,0-24 15,-25 49-15,25-50 0,0 0 16,0 1-1,0 24 48,-50 25-63,50-50 16,-74 1-16,49 24 15,-24-25-15,-1 26 16,25-51-16,-24 50 15,24 0-15,-25-24 16,25 74 62,1-25-78</inkml:trace>
  <inkml:trace contextRef="#ctx0" brushRef="#br0" timeOffset="222230.6813">14759 9029 0,'0'-25'16,"25"25"109,-1 0-110,1 0-15,25 0 16,-1 0-16,1 0 16,0 0-16,-1 0 15,26 0-15,-1 0 16,0 0-16,-24 0 16,25 0-16,-26 0 15,1 50-15,-1-50 16,1 25-16,0-25 0,24 0 15,-49 0-15,0 49 16,24-49-16,1 0 16,-25 0-1,-1 0 1,26 0 0,-25 0 15,0 0 0,-1 0-15,-24 25-16,50-25 843</inkml:trace>
  <inkml:trace contextRef="#ctx0" brushRef="#br0" timeOffset="228457.2334">8582 15429 0,'0'74'140,"0"25"-124,75 25-16,-50-25 0,24 25 16,1-49-16,-25-1 15,24-24-15,-49-25 16,25-25-16,-25 49 16,50 1-1</inkml:trace>
  <inkml:trace contextRef="#ctx0" brushRef="#br0" timeOffset="229090.2785">9227 15652 0,'-24'-25'62,"-1"25"-15,25 25-31,0 0-1,0 24-15,0 26 16,0-26-16,0 1 0,25-1 15,-25-24-15,74 25 16,-24-25 0,-26-25-1,1 0 1,25 0-16,-25-25 16,24-25-1,-49 25 1,0-24-16,0 24 15,0 0-15,0 0 16,0-24-16,0-1 16,-74 1-16,24-26 15,1 26-15,-26-1 16,26 0-16,24 50 16,25-24-16,0 73 46</inkml:trace>
  <inkml:trace contextRef="#ctx0" brushRef="#br0" timeOffset="229394.8968">9699 15131 0,'0'0'0,"49"0"31,-24 0-31,0 0 16,24 0-16,-24 0 0,-25 25 15,75-25-15,-51 99 16,26-50-16,0 26 15,24 24-15,-24-24 16,-25-26-16,24 1 16,-24-25-16,0-25 15</inkml:trace>
  <inkml:trace contextRef="#ctx0" brushRef="#br0" timeOffset="229896.9847">10393 15056 0,'0'0'16,"0"-74"-1,0 49 1,0 100 46,25 24-62,25-25 0,-26 1 16,26-26-16,-25 1 16,24-50-16,-49 25 15,50-25-15,-25 0 16,0 49-16,24-49 15,-24 0-15,0 0 16,-25-24 0,0-26-1,0 25 1,0-25-16,0 1 16,-50-26-16,1 26 15,24-1-15,-25-49 16,25 49-16,25 26 15,-74-26-15,74 0 16,-74 26-16,49 24 16,0 0-1</inkml:trace>
  <inkml:trace contextRef="#ctx0" brushRef="#br0" timeOffset="231782.0999">9599 16371 0,'-24'0'63,"24"25"-32,0 0 141,49-25-78,-24 0-79,0 0 1,0 0-1,49 0 1,-74-25-16,50 25 16,-1-50-1,1 50 1,-1-25 0,26 25-1,-25-49 1,-26 49-16,1 0 15,25 0-15,-25-25 0,-1 25 16,26 0-16,-25 0 16,0-25-16,24 25 15,26-49 1,-51 49 0,1-25-1,25 25 1,-25-50-1,-1 50 1,26-25 0,-25 25-1,-25-49 1,25 49-16,24-25 16,-24 25-1,-25-25 1,25 25 15,-25-49-15,49 49-1,-49-25 1,25 25 0,-25-25-1,25 25-15,-25-25 16,25 25-1,-25-49 1,49 49 78,-49-25-94,25 25 47,-25-25-32,25 25-15,-25-25 32,50 25-1,-50-49 16,24 49-32,-24-25 63,25 25-31,-25-25-31</inkml:trace>
  <inkml:trace contextRef="#ctx0" brushRef="#br0" timeOffset="235806.6028">13643 11981 0,'-50'0'94,"25"0"-63,75 0 157,-25 0-173,24 0 1,1 0 0,-1 0-1,1 0 1,-50-50-16,50 50 16,-26 0-1,1 0-15,25 0 31,-50-25-31,25 25 0,-1 0 32,1 0-1,25 0 31,-25 0-30,-1 0-17,26 0 17,-25 0-17,-50 50 95</inkml:trace>
  <inkml:trace contextRef="#ctx0" brushRef="#br0" timeOffset="236377.6044">14163 11906 0,'0'0'0,"0"-25"16,0-24-1,0 24 1,-24 25 46,24-50 1,0 75 46,24 0-93,-24 0 15,50-25-31,-50 49 94,0 1-78,0-25-1,0 24 1,0 1-1,-25 24 1</inkml:trace>
  <inkml:trace contextRef="#ctx0" brushRef="#br0" timeOffset="238048.7029">14412 11881 0,'0'50'703,"49"-50"-703,-49 50 16</inkml:trace>
  <inkml:trace contextRef="#ctx0" brushRef="#br0" timeOffset="274993.2733">28079 3175 0,'-25'0'156,"25"-50"-140,0 75 93,0 0 125</inkml:trace>
  <inkml:trace contextRef="#ctx0" brushRef="#br0" timeOffset="275567.2658">27136 3522 0,'25'0'16,"0"0"15,25 50-16,-50-25-15,49 24 16,1 1-16,-50 0 16,49 24-16,26 100 15,-75-125-15,49 50 16,-49-24 0,50-26-16,-50 1 0,50-50 15</inkml:trace>
  <inkml:trace contextRef="#ctx0" brushRef="#br0" timeOffset="276252.6768">27831 3448 0,'0'0'0,"0"-50"15,-50 50 1,25-25 0,1 25-1,24 75 32,0-26-31,0 26-16,0-26 15,0 1-15,0 25 16,0 24-16,49-25 16,-49 1-16,50-26 15,-50-24-15,49 25 16,26-1 0,-1 1-1,-49-50-15,25 0 16,-1 0-16,1-25 0,-25 25 15,24-74-15,-49 49 16,50-25-16,-50 25 16,0 1-16,0-26 15,0 0-15,0 26 16,-50-26-16,26 50 16,-1-25-16,-25 25 15,25 0-15,1 0 16,-26 25-16,25 25 15,25 24-15,-74 50 16,74-25-16,0-24 16,0-51-16</inkml:trace>
  <inkml:trace contextRef="#ctx0" brushRef="#br0" timeOffset="276904.9029">27484 5308 0,'24'0'15,"1"-49"-15,74-1 16,-24-49-16,74 0 0,-25 24 16,0 1-16,-25-26 15,25 26-15,-25 0 16,-24 24-16,-26 0 15,1 50-15,-25-49 16,-1 49 0,-24-25-16,50 25 15,-75 0 126</inkml:trace>
  <inkml:trace contextRef="#ctx0" brushRef="#br0" timeOffset="278958.543">13469 7243 0,'0'25'47</inkml:trace>
  <inkml:trace contextRef="#ctx0" brushRef="#br0" timeOffset="281381.272">28773 3225 0,'75'24'15,"-50"-24"-15,-1 0 0,26 50 16,0-50 0,-26 74-16,26-74 0,25 50 15,-26-50-15,1 25 16,-1-25-16,1 49 15,0-49-15,-26 25 16,1-25-16,25 0 16</inkml:trace>
  <inkml:trace contextRef="#ctx0" brushRef="#br0" timeOffset="281633.218">29220 3051 0,'0'0'0,"-50"50"32,50 24-17,0 25-15,0 50 16,0 49-16,0-24 15,25 0-15,-25-75 16,50-25-16,-50-49 16</inkml:trace>
  <inkml:trace contextRef="#ctx0" brushRef="#br0" timeOffset="282265.0593">29716 2902 0,'0'0'0,"-25"0"16,-24-25 15,49 1-15,0-1-1,24-50-15,1 51 0,25-1 16,-25-25-16,24 50 16,-24 0-16,0 0 15,-25 75 1,0 24-16,0 0 15,49 0-15,-49-49 16,0-25 0,25-25-1,-25 24-15,50-24 16,-25 0-16,24 50 16,1 0-1,-50-26-15,0 26 16,0 0-16,0-1 15,0-24-15,0 25 16,-50-1 0,50-74-1</inkml:trace>
  <inkml:trace contextRef="#ctx0" brushRef="#br0" timeOffset="282490.8354">30559 2282 0,'50'-74'47,"0"74"-47,-1-50 15,26 50-15,-26 0 16,-24 0-16</inkml:trace>
  <inkml:trace contextRef="#ctx0" brushRef="#br0" timeOffset="282619.0509">30733 2704 0,'0'0'0,"-25"74"0,100-123 46,-1-51-46,25-24 0,0 25 16,-49 25-16</inkml:trace>
  <inkml:trace contextRef="#ctx0" brushRef="#br0" timeOffset="292518.6532">27955 6375 0,'49'49'15,"-49"26"1,25-75-16,-25 49 16,50-24-16,-50 25 15,50 24-15,-50-24 16,49 24-16,-49 1 15,25-1-15,-25-24 16,50 24-16,-50-24 16,74-25-16,-49 24 15</inkml:trace>
  <inkml:trace contextRef="#ctx0" brushRef="#br0" timeOffset="293320.5771">28649 6102 0,'0'-25'31,"0"0"-15,-24 25-1,-26 0 48,50 25-48,-25 0-15,25 25 16,0-1-16,-49 26 16,49-1-16,0 0 15,0-24-15,0 0 16,0-26-16,0 1 16,49 25-16,-49-25 15,50 24-15,-25-24 16,24-25-16,1 50 15,-25-50-15,24 49 0,1-49 16,-25 0-16,-1 0 16,1 0-16,50 0 15,-51 0 1,-24-74 0,0 49-16,0 0 15,0 0-15,0-24 16,0 24-16,-24 25 15,24-50-15,-50 50 16,0 0-16,26 0 16,-1 0-16,-25 0 15,25 50-15,-24 0 16,49-1-16,-25 1 0,25-1 16,0-24-16</inkml:trace>
  <inkml:trace contextRef="#ctx0" brushRef="#br0" timeOffset="294062.499">29245 5705 0,'49'0'15,"-24"0"1,25 0-16,-25 0 15,24 50-15,26-50 16,-1 49-16,0-49 16,1 25-16,-26-25 15,-24 0-15,-25 25 0,50-25 16,-1 0 0,-49 50-16</inkml:trace>
  <inkml:trace contextRef="#ctx0" brushRef="#br0" timeOffset="294266.0397">29642 5531 0,'0'0'15,"0"25"16,0 74-15,-50 50-16,50 50 0,0 49 16,0-99-16,0-50 15</inkml:trace>
  <inkml:trace contextRef="#ctx0" brushRef="#br0" timeOffset="295069.5583">29939 5283 0,'0'25'78,"0"25"-62,25-1-16,-25 1 16,25 0-16,24 24 15,26-49 1,-50-25 0,-1 0-16,26 0 0,-25 0 15,25 0 1,-1 0-1,-49-50-15,25 50 16,-25-49-16,0-1 16,0-24-1,0 49-15,0-25 16,25 75 78,0 25-94,24 49 0,-24-25 15,49 1-15,-49-1 16,25-24-16,-25-26 16,24 26-16,-24 0 15,-25-1-15</inkml:trace>
  <inkml:trace contextRef="#ctx0" brushRef="#br0" timeOffset="297198.6772">28625 8062 0,'0'0'0,"49"-25"93,-24 0-93,49-25 16,1 1-16,49-51 16,25-48-16,24-26 15,26 50-15,-26 0 16,75-25-16,-74 25 15,0 0-15,24 0 16,-24-25-16,-50 25 16,-25 50-16,-49 24 0,-26 1 15,26 24-15,-25 25 16,-25 49 1390</inkml:trace>
  <inkml:trace contextRef="#ctx0" brushRef="#br0" timeOffset="316096.9618">30931 5110 0,'50'-25'125,"-50"0"-125,50-24 16,-26-26-16,26 26 16,-25-1-16,24 25 15,-24-25-15,25 50 16,-25-24-16,0 24 15</inkml:trace>
  <inkml:trace contextRef="#ctx0" brushRef="#br0" timeOffset="316261.3636">31304 5283 0,'0'0'15,"0"-24"32,0-26-47,0-24 16,99-26-16,-74 51 15</inkml:trace>
  <inkml:trace contextRef="#ctx0" brushRef="#br0" timeOffset="318526.6384">29319 2877 0,'0'0'0,"-25"0"31,50 0 16,25 0-47,24 0 16,50 50 0,25 0-16,25-1 0,-1 1 15,-24-50-15,25 49 16,-75-49-16,-25 0 15,-49 0-15,0 0 16,-25 25 15,-25 0-15</inkml:trace>
  <inkml:trace contextRef="#ctx0" brushRef="#br0" timeOffset="319397.5559">29220 1736 0,'0'0'0,"-25"-49"0,25-26 16,0 50-1,0 1 1,-49-1 0,49 99 62,49 26-78,-49-1 15,75 25-15,-75-75 16,49 1-16,1-25 16,-1-25-1,1 0 1,0 0 0,-26 0-1,-24-50 1,0-24-1,0 24 1,0 25 0,50 75 62,-25 0-78,24 24 15,-24-24-15,25-1 16,-50 1-16,49 24 16,-49 1-16,50-1 15,-50-24-15</inkml:trace>
  <inkml:trace contextRef="#ctx0" brushRef="#br0" timeOffset="326597.1422">28724 8086 0,'49'-49'312,"-49"24"-280,25 25-32,-25-25 15,25 25-15,-25-50 16,50 50-16,-50-24 16,24 24-16,-24-50 15,25 50-15,-25-50 16,25 50-16,-25-49 15,50 49-15,-50-50 16,24 50-16,-24-49 16,25 49-16,-25-25 15,50 25-15,-50-25 16,25-25 0,0 26-1,-25-1 1,74 25-16,-74-50 15,25 50-15,-25-25 16,25 25-16,-25-24 16,24 24-16,-24-25 15,75-25 1,-50 25 0,-1-24-1,26 24 1,-25 25-1,-25-25-15,25 25 0,24-49 32,1 49-32,-50-25 15,49 25-15,-49-25 16,25 25-16,25-74 16,-25 49-1,24-25 1,1 25-1,-1-24 1,1 24 0,24 25-1,-74-25 1,50 25-16,0-50 16,-1 50-1,-49-24-15,50 24 16,-50-25-16,50 25 15,-1-50 1,1 25 0,-1-24-1,1 49 1,-50-25-16,50 25 16,-1-50-1,-24 50 1,-25-24-16,50 24 15,-50-25 1,24 25-16,-24-25 16,25 25-1,25-50 1,-25 50 15,-25-24-31,24 24 16,1-50-1,25 50 1,-50-25 0,25 25-16,-1-25 31,26 25 31,-50-49-62,25 49 47,-25-25-31</inkml:trace>
  <inkml:trace contextRef="#ctx0" brushRef="#br0" timeOffset="343228.8709">1612 11757 0,'0'-49'62,"0"24"-46,25-25-16,-25 1 0,75 49 16,-51-50-1,26 50-15,-25 0 0,0 50 16,24 24-1,-49 75-15,75 74 0,-75-49 16,0-75-16,0-74 16,24-25 46,-24-25-62,75-24 16,-50 24-16,-1-25 15,26 25-15,-50-24 16</inkml:trace>
  <inkml:trace contextRef="#ctx0" brushRef="#br0" timeOffset="343739.4534">1811 10914 0,'0'0'16,"0"-25"-16,25 25 78,-1 0-63,26 0 1,-25 25-16,24 25 16,-24-26-16,25 26 15,-25-25-15,24 0 0,-24 24 16,0-24-16,24 25 16,-24-25-16,25 24 15,-25-24-15,-25 0 16,49 24-16,1-24 15,-25-25-15,-25 50 16,24-50-16</inkml:trace>
  <inkml:trace contextRef="#ctx0" brushRef="#br0" timeOffset="344174.8858">2133 11336 0,'0'0'0,"0"-25"16,0-25-1,0 1-15,0 24 16,0 0-16,0 0 16,0-24-16,50 49 15,-25 0 1,24 0-16,-24 0 15,0 24-15,49 1 16,-24-25-16,-25 25 16,24-25-16,-24 0 0,0 0 15,-25-25 17,0 0-17,-25-24-15,0 49 16,-24-50-16,24 50 15,0 0-15,-25 0 16,26 0-16,-1 0 16,25 50-16,-50-1 15,50 1-15,0 0 16,0-25-16,25-25 16</inkml:trace>
  <inkml:trace contextRef="#ctx0" brushRef="#br0" timeOffset="344639.1451">2604 10269 0,'-24'-25'0,"-1"25"15,25 25 32,25 25-47,49 49 16,-24-49-16,-1-1 16,1 1-16,-25-50 15,24 49-15,-24-49 16,25 0-1,-25-74 1,-25 24-16,0-24 16,0 0-16,0 24 15,0 25-15,0 75 63,74-25-48,-49 24-15,24-24 0,-24 25 16,25-26-16,24 51 16,-49-26-16,-25 1 15</inkml:trace>
  <inkml:trace contextRef="#ctx0" brushRef="#br0" timeOffset="345141.3531">1984 14039 0,'0'0'0,"0"-24"46,0-100-46,50-100 16,24 1-16,75-99 16,25-1-16,24 1 15,26-26-15,24 76 16,-75 24-16,1 49 16,-50 50-16,-25 0 15,0 25-15,-49 50 16,0 24-16,-50 75 62,-50 0-62</inkml:trace>
  <inkml:trace contextRef="#ctx0" brushRef="#br0" timeOffset="348816.4211">4316 3473 0,'25'0'157,"49"0"-142,-24 49-15,-25-24 16,24 49-16,26-24 16,-26 25-16,26 24 15,-26-25-15,51 50 16,-26 0-16,0-25 15,1 50-15,-1 0 16,1 0-16,-1 0 16,-24-25-16,-26 0 15,26 25-15,0-25 16,-1-25-16,1 25 16,-50-25-16,74 0 15,-74 50-15,50 0 0,-50 0 16,49 74-16,-49-74 15,50 0-15,-50 0 16,25-25-16,-25 24 16,0-24-16,0-24 15,0-1-15,0-25 16,0 1-16,0-1 16,0 25-16,0 0 15,0 1-15,-50-1 16,50 0-16,0 25 15,0-25-15,0 50 16,0 0-16,0 25 16,0-50-16,-49 25 0,49-50 15,-50-25 1,50 1-16,-25 24 0,25 25 16,-49-25-16,49 25 15,-50 0-15,50 50 16,-74-1-16,24 1 15,0 0-15,50-50 16,-74 0-16,74-50 16,-50 0-16,50 1 15,-49-1-15,49 1 16,-50-1-16,50 1 16,-74-1-16,74 0 0,-50 1 15,1 24-15,24-49 16,-25-1-16,50 1 15,-49-50-15,49 49 16,-50-49-16,50 25 16,-50-25-16,50 25 15,-49-25-15,49 50 16,-50-50-16,0 24 16,26-24-16,-26 25 15,25-25-15,0 0 16,1 0 15,-26 0-15,0 0-1,1 0 1,24 0-16,-25 0 16,26 0-16,24-25 15,-50 25-15,0-49 16,1 49-1,49-25 1,-25 25-16,0-50 16,-24 26 15,24-1-15,-25-25-1,25 25 1,25-24 15,-24 49-31,24 25 109,0-1-93,0 26-16,0 0 16,0 24-16,0 0 0,0-24 15,0-25-15,0 0 16,0 24-16,0-24 31,24-25-31,-24-25 78,0-24-78,0-51 16,0 26-16,-49 0 16,49 24-16,0 0 0,-25 1 15,25-1-15,0 25 16,0-24-1,50 49 32,-1 0-31,26 0-16,24 25 16,0-25-16,-25 0 15,-74-25-15</inkml:trace>
  <inkml:trace contextRef="#ctx0" brushRef="#br0" timeOffset="373727.3698">12650 9872 0,'0'-49'31,"0"-1"-15,0-24-1,0-50-15,0-75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7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Combinational Logic Design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Chandan</a:t>
            </a:r>
            <a:r>
              <a:rPr lang="en-US" sz="2800" dirty="0" smtClean="0"/>
              <a:t> </a:t>
            </a:r>
            <a:r>
              <a:rPr lang="en-US" sz="2800" dirty="0" err="1" smtClean="0"/>
              <a:t>Karfa</a:t>
            </a:r>
            <a:endParaRPr lang="en-US" sz="2800" dirty="0" smtClean="0"/>
          </a:p>
          <a:p>
            <a:r>
              <a:rPr lang="en-US" sz="2800" dirty="0" smtClean="0"/>
              <a:t>CSE IIT Guwahati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3-to-8 Decoder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359" y="1276674"/>
            <a:ext cx="5667375" cy="240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8" y="1639418"/>
            <a:ext cx="4695825" cy="4772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75200" y="571320"/>
              <a:ext cx="9046080" cy="592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5840" y="561960"/>
                <a:ext cx="9064800" cy="59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4-to-16 Decoder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two 3-to-eight decoder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86" y="2300489"/>
            <a:ext cx="4333540" cy="31343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80320" y="133920"/>
              <a:ext cx="10734120" cy="5795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960" y="124560"/>
                <a:ext cx="1075284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2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4-to-16 Decoder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400622"/>
            <a:ext cx="10515600" cy="4351338"/>
          </a:xfrm>
        </p:spPr>
        <p:txBody>
          <a:bodyPr/>
          <a:lstStyle/>
          <a:p>
            <a:r>
              <a:rPr lang="en-IN" dirty="0" smtClean="0"/>
              <a:t>Using 2-to-4 decoders and switching matrix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2" y="1962417"/>
            <a:ext cx="7191375" cy="445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94880" y="133920"/>
              <a:ext cx="10876680" cy="6510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520" y="124560"/>
                <a:ext cx="10895400" cy="65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4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6B0D7-0423-4A04-BAD2-EA6E2DDA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98" y="101713"/>
            <a:ext cx="9907773" cy="1095438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Decimal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9A9858-ACF2-4380-9D84-4293D789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66" y="1046522"/>
            <a:ext cx="10058400" cy="4050792"/>
          </a:xfrm>
        </p:spPr>
        <p:txBody>
          <a:bodyPr/>
          <a:lstStyle/>
          <a:p>
            <a:r>
              <a:rPr lang="en-AU" dirty="0" smtClean="0"/>
              <a:t>Not all decoder with n inputs has exactly 2</a:t>
            </a:r>
            <a:r>
              <a:rPr lang="en-AU" baseline="30000" dirty="0" smtClean="0"/>
              <a:t>n</a:t>
            </a:r>
            <a:r>
              <a:rPr lang="en-AU" dirty="0" smtClean="0"/>
              <a:t> outputs. </a:t>
            </a:r>
          </a:p>
          <a:p>
            <a:r>
              <a:rPr lang="en-AU" dirty="0" smtClean="0"/>
              <a:t>It </a:t>
            </a:r>
            <a:r>
              <a:rPr lang="en-AU" dirty="0"/>
              <a:t>converts information from BCD to decimal.</a:t>
            </a:r>
          </a:p>
          <a:p>
            <a:r>
              <a:rPr lang="en-AU" dirty="0"/>
              <a:t>It has four inputs: w, x, y and z.</a:t>
            </a:r>
          </a:p>
          <a:p>
            <a:r>
              <a:rPr lang="en-US" dirty="0"/>
              <a:t> w is the most significant and z the least significant digit, and 10 outputs, f0 through f9, corresponding to the decimal numbers.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BF901F-E8FA-48A9-8235-555C7B9B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6" y="3373564"/>
            <a:ext cx="3733181" cy="344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C09E5E2-8C58-4781-858E-7DF5A199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3400424"/>
            <a:ext cx="2932795" cy="29825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0" y="71280"/>
              <a:ext cx="11617920" cy="6054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1920"/>
                <a:ext cx="11636640" cy="60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7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9" y="365125"/>
            <a:ext cx="3569788" cy="6036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09E5E2-8C58-4781-858E-7DF5A199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69" y="2176931"/>
            <a:ext cx="2932795" cy="2982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614047"/>
            <a:ext cx="4685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taken advantage of the don’t-care combinations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197040" y="196560"/>
              <a:ext cx="5036760" cy="5688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7680" y="187200"/>
                <a:ext cx="5055480" cy="57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BCD-to-Decimal Decoder using gate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01" y="2281505"/>
            <a:ext cx="4301275" cy="34922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55480" y="2286000"/>
              <a:ext cx="6215400" cy="3375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20" y="2276640"/>
                <a:ext cx="623412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2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Switching function realization using decoder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decoder with exactly </a:t>
            </a:r>
            <a:r>
              <a:rPr lang="en-IN" i="1" dirty="0"/>
              <a:t>n </a:t>
            </a:r>
            <a:r>
              <a:rPr lang="en-IN" dirty="0"/>
              <a:t>inputs and 2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outputs can also be used to </a:t>
            </a:r>
            <a:r>
              <a:rPr lang="en-IN" dirty="0" smtClean="0"/>
              <a:t>implement any </a:t>
            </a:r>
            <a:r>
              <a:rPr lang="en-IN" dirty="0"/>
              <a:t>switching function.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output of such a decoder realizes one </a:t>
            </a:r>
            <a:r>
              <a:rPr lang="en-IN" dirty="0" smtClean="0"/>
              <a:t>distinct </a:t>
            </a:r>
            <a:r>
              <a:rPr lang="en-IN" dirty="0" err="1" smtClean="0"/>
              <a:t>minterm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by connecting the appropriate outputs to an OR gate, </a:t>
            </a:r>
            <a:r>
              <a:rPr lang="en-IN" dirty="0" smtClean="0"/>
              <a:t>the required </a:t>
            </a:r>
            <a:r>
              <a:rPr lang="en-IN" dirty="0"/>
              <a:t>function can be realized.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77" y="4402629"/>
            <a:ext cx="4628952" cy="1909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0" y="151920"/>
              <a:ext cx="9939240" cy="599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42560"/>
                <a:ext cx="9957960" cy="60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1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6D5EBB-80CD-452A-9D18-3D1E0F27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lang="en-AU" sz="4000" b="1" u="sng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emultiplexer</a:t>
            </a:r>
            <a:endParaRPr lang="en-AU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58D4B6-DC6A-4F47-A66C-C03FC75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741"/>
            <a:ext cx="10515600" cy="4351338"/>
          </a:xfrm>
        </p:spPr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It is a decoder with one data input and n address inputs.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directs the input data to any one of the 2n outputs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, as specified by the n-bits input address.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43AB98-994E-4C9A-8C99-3BADEE1B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19" y="3708304"/>
            <a:ext cx="4907808" cy="22337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759400" y="1027080"/>
              <a:ext cx="2911320" cy="4884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040" y="1017720"/>
                <a:ext cx="293004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7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`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63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0B6-1301-4AF7-B1C3-FE7F4C3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41" y="33967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A4B634-6125-47E7-AAF7-BE3A51A6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05" y="1365176"/>
            <a:ext cx="10505357" cy="5300587"/>
          </a:xfrm>
        </p:spPr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It is a popular method for displaying decimal digits.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display consists of a BCD-to-seven segment decoder and seven separate light segments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 usually light emitting diodes or crystals).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Each of them can be turned on and off independently of the others.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display receives its inputs in the form of BCD coded digits and transforms these inputs to obtain the pattern of the corresponding decimal digit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Encoder</a:t>
            </a:r>
          </a:p>
          <a:p>
            <a:r>
              <a:rPr lang="en-IN" dirty="0" smtClean="0"/>
              <a:t>Decoder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AAB1C-40D0-4C3E-9DE4-F8CBC78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pattern and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C8C407-0144-4DF9-9C7A-C83BB8DA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596"/>
            <a:ext cx="7021056" cy="323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901BE6F-A771-46D0-92C8-9EA1E43B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82" y="2945360"/>
            <a:ext cx="4281980" cy="2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12298-CCF3-4A96-9BAE-5DC783E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495A77-1EE2-4B7E-8F9F-EA89BD67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seven-segment code corresponding to each digit is directly obtained from the pattern.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example, to display the decimal digit 2, segments A, B, G, E, D are turned on while segments C and F remain off.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 similar manner, the rest of the seven-segment code is obtained.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2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B72E2-EBE5-4CE4-A528-AD3F1783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0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237B28-CCAA-4C09-A2A4-9F832DD6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1507045"/>
            <a:ext cx="10058400" cy="3722180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These are used whenever the sine function must be evaluated fast and repeatedly.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combinational sine generator receives as its input the angle and as output produces the sine of that angle.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angle is given in radians converted to binary and the sine value is produced in binary.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the sine function be sin(π x), where 0 ≤ x &lt; 1.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angle x will be described by four binary digits x1, x2, x3, x4, where x1 has weight 1/2 , x2 weight 1/4 , and so on.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8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6A693-DC1F-452F-AF57-439463BC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4595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587005-0029-4F59-8711-FD209421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11" y="1678495"/>
            <a:ext cx="10058400" cy="405079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example, to specify an angle of 45◦, the input x must equal 1/4 , i.e., x = 0100.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specify an angle of 30◦, x must equal 1/6 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is impossible to represent this value precisely with four bits; the closest possible value is 3/16 or x = 0011.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A9B05C-4EF5-4CC5-A1DF-13BC136B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26" y="4050792"/>
            <a:ext cx="4514851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9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DFDD00-F10D-4B1F-948C-62ADA7D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6" y="1846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FE3D63E-D73C-474A-84F1-06524DFB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78" y="1083024"/>
            <a:ext cx="8463518" cy="5583652"/>
          </a:xfrm>
        </p:spPr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truth table of sine generator is shown.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logic equations are: 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z1 = x1x2 + x1x 2 + x2x3 + 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1x3x4,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z2 = x1x 2 + x3x4 + x 1x2x4,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z3 = x3x4 + x2x3 + x2x 4 + x2x3x4 + x1x4,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z4 = x2x3x4 + x2x3x 4 + x1x2x3 + x1x3x4 + x 1x2x4</a:t>
            </a:r>
            <a:r>
              <a:rPr lang="pl-PL" dirty="0"/>
              <a:t>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sine generator, which is a special-purpose code converter, can be implemented in a variety of ways, namely, as a conventional multi-output circuit or by using a 4-to-16 line decoder plus the necessary OR gates.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4267CA-3129-402A-BEBB-A0FB36E9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71" y="440976"/>
            <a:ext cx="3256176" cy="5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BAFCB2-F534-4FF2-85FB-AF6AB603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 and nor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4736D-B209-4EF7-A61E-1DE23AEA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NAND gates constitute the major components used today by logic designers.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some future nanotechnologies, NOR gates may play a similar role.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Fig.(a) and (b) represents NAND gate symbols.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Fig.(c) and (d) represents NOR gate symbols.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BA3135-6EEC-46BF-9339-4A8504CC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036" y="3429000"/>
            <a:ext cx="2429885" cy="2223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22BF2D-29CB-4500-8CC3-5DA6E0FE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34" y="484632"/>
            <a:ext cx="2419196" cy="23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64105-E90D-408B-9D91-485B8542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 and nor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1781A6-B4AD-4E58-877E-941A3738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Switching algebra is not directly applicable in the case of NAND and NOR gates.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example, the implementation of the function T = A + (B + C )(D + EF ) with AND, OR, NOT logic is straightforward, but its NAND-logic realization is not as evident.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be, however, considerably simplified by expressing the function as T = A|((B |C)|(D|(E|F ))).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FFA5A-78A5-451C-9351-09246730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55009"/>
            <a:ext cx="10515600" cy="1325563"/>
          </a:xfrm>
        </p:spPr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and synthesis of </a:t>
            </a:r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-nor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E64BD6-68F8-4BFC-AB14-38091827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3" y="12142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usefulness of having two symbols to represent a NAND gate will be demonstrated by analyzing the circuit shown.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 line connecting two gates has circles at both ends then both circles may be ignored because their net logic effect is nil.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8567410-B7DD-46E6-A7D3-ADF43C39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04" y="2423560"/>
            <a:ext cx="6423003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4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D91E4-8A89-4001-8EBF-975DCBB1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SYNTHESIS OF NAND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C9219A7-B273-42E0-BB6C-C9C2305ED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3" y="2093975"/>
            <a:ext cx="6151935" cy="3973181"/>
          </a:xfrm>
        </p:spPr>
      </p:pic>
    </p:spTree>
    <p:extLst>
      <p:ext uri="{BB962C8B-B14F-4D97-AF65-F5344CB8AC3E}">
        <p14:creationId xmlns:p14="http://schemas.microsoft.com/office/powerpoint/2010/main" val="1192075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C7943-58E6-4BFE-BC78-B2C51963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9" y="2975"/>
            <a:ext cx="10465981" cy="1432135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METAL-OXIDE SEMICONDUCTOR GATES AND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094034-2463-42FD-8B9F-A531263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3" y="1435110"/>
            <a:ext cx="10058400" cy="4050792"/>
          </a:xfrm>
        </p:spPr>
        <p:txBody>
          <a:bodyPr/>
          <a:lstStyle/>
          <a:p>
            <a:r>
              <a:rPr lang="en-US" dirty="0"/>
              <a:t>Complementary metal-oxide semiconductor (CMOS) is the dominant technology for implementing chips.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A7FE38-09B1-4FDE-809A-BE9B2EB9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71" y="2335948"/>
            <a:ext cx="5620169" cy="43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4: M</a:t>
            </a:r>
            <a:r>
              <a:rPr lang="en-US" dirty="0"/>
              <a:t>. M. Mano and M. D. </a:t>
            </a:r>
            <a:r>
              <a:rPr lang="en-US" dirty="0" err="1"/>
              <a:t>Ciletti</a:t>
            </a:r>
            <a:r>
              <a:rPr lang="en-US" dirty="0"/>
              <a:t>, Digital Design, 5th Ed., Pearson Education.</a:t>
            </a:r>
          </a:p>
          <a:p>
            <a:endParaRPr lang="en-US" dirty="0"/>
          </a:p>
          <a:p>
            <a:r>
              <a:rPr lang="en-US" dirty="0" smtClean="0"/>
              <a:t>Chapter 5: Z</a:t>
            </a:r>
            <a:r>
              <a:rPr lang="en-US" dirty="0"/>
              <a:t>. </a:t>
            </a:r>
            <a:r>
              <a:rPr lang="en-US" dirty="0" err="1"/>
              <a:t>Kohavi</a:t>
            </a:r>
            <a:r>
              <a:rPr lang="en-US" dirty="0"/>
              <a:t> and N. </a:t>
            </a:r>
            <a:r>
              <a:rPr lang="en-US" dirty="0" err="1"/>
              <a:t>Jha</a:t>
            </a:r>
            <a:r>
              <a:rPr lang="en-US" dirty="0"/>
              <a:t>, Switching and Finite Automata Theory, 3rd Ed., Cambridge University Press, 2010.</a:t>
            </a:r>
          </a:p>
        </p:txBody>
      </p:sp>
    </p:spTree>
    <p:extLst>
      <p:ext uri="{BB962C8B-B14F-4D97-AF65-F5344CB8AC3E}">
        <p14:creationId xmlns:p14="http://schemas.microsoft.com/office/powerpoint/2010/main" val="3221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F287D-FA31-4CFB-89F5-70CFFF43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52" y="0"/>
            <a:ext cx="7887587" cy="590391"/>
          </a:xfrm>
        </p:spPr>
        <p:txBody>
          <a:bodyPr>
            <a:no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0FA3E7-D662-4CDA-84B8-5CFFBEC9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60" y="685906"/>
            <a:ext cx="10634330" cy="6044724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x=0 and closed when x=1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x=1 and closed when x=0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 passes a 0 perfectly, but a 1 imperfectly.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opposite is true for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transistor. It is good at propagating a 1, but bad at propagating a 0.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overcome this drawback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transistors they can be connected in parallel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called a complementary switch. This switch is closed when x = 1 since both its transistors are closed for this value.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3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31A10-64D3-4516-906C-6C819677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7" y="161334"/>
            <a:ext cx="10515600" cy="1325563"/>
          </a:xfrm>
        </p:spPr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and synthesis of </a:t>
            </a:r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9A1E082-4CEC-4B43-BF56-C665C805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278" y="1531864"/>
            <a:ext cx="4331419" cy="5164074"/>
          </a:xfrm>
        </p:spPr>
      </p:pic>
    </p:spTree>
    <p:extLst>
      <p:ext uri="{BB962C8B-B14F-4D97-AF65-F5344CB8AC3E}">
        <p14:creationId xmlns:p14="http://schemas.microsoft.com/office/powerpoint/2010/main" val="220608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62A21-0AD7-4174-B205-41ACA25E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1" y="349731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SERIES-PARALLEL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4CCF1-E671-44FD-A51A-D6628EEA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14488" y="1828800"/>
            <a:ext cx="12415838" cy="4914900"/>
          </a:xfrm>
        </p:spPr>
        <p:txBody>
          <a:bodyPr>
            <a:normAutofit/>
          </a:bodyPr>
          <a:lstStyle/>
          <a:p>
            <a:pPr marL="2271400" lvl="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MOS transistors with transmission functions x and y, connected in parallel, is x + y and that the transmission function of a network consisting of two MOS transistors connected in series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Since the algebra of MOS networks is isomorphic to switching algebra, the transmission function of two networks, T1 and T2, connected in series is T1T2 and the transmission function of a parallel connection of these two networks is T1 + T2. Utilizing these properties, we can determine the transmission function of any series–parallel network.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0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57EDAD-3061-4ED3-B7D0-EBEE7F07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0"/>
            <a:ext cx="5572125" cy="6858000"/>
          </a:xfrm>
        </p:spPr>
      </p:pic>
    </p:spTree>
    <p:extLst>
      <p:ext uri="{BB962C8B-B14F-4D97-AF65-F5344CB8AC3E}">
        <p14:creationId xmlns:p14="http://schemas.microsoft.com/office/powerpoint/2010/main" val="3770148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66D1F-0F39-48C2-A423-900E9D5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846"/>
            <a:ext cx="10949762" cy="1059750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NON-SERIES-PARALLEL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EBE0F5-F739-4472-8F09-1DC0656A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" y="868695"/>
            <a:ext cx="11064948" cy="5609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One way to obtain the transmission function between two terminals of a given network is by tracing all paths from one terminal to the other.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one path from terminal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to terminal j consists of a series connection of branches w and x. Transmission through this path is 1 if both w and x are 1, i.e., conducting. Hence, this path can be expressed by the product </a:t>
            </a:r>
            <a:r>
              <a:rPr lang="en-US" dirty="0" err="1">
                <a:latin typeface="Calibri"/>
                <a:cs typeface="Calibri"/>
              </a:rPr>
              <a:t>wx</a:t>
            </a:r>
            <a:r>
              <a:rPr lang="en-US" dirty="0">
                <a:latin typeface="Calibri"/>
                <a:cs typeface="Calibri"/>
              </a:rPr>
              <a:t>. If we associate with each path from terminal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to terminal j a product of literals corresponding to the branches encountered in the path then the sum of all these products is the required transmission function </a:t>
            </a:r>
            <a:r>
              <a:rPr lang="en-US" dirty="0" err="1">
                <a:latin typeface="Calibri"/>
                <a:cs typeface="Calibri"/>
              </a:rPr>
              <a:t>Tij</a:t>
            </a:r>
            <a:r>
              <a:rPr lang="en-US" dirty="0">
                <a:latin typeface="Calibri"/>
                <a:cs typeface="Calibri"/>
              </a:rPr>
              <a:t> . These paths are known as the tie sets of the network. Each tie set represents a minimal path between the two network terminals such that, whenever all the branches in the path are conducting, the transmission through the path is 1 regardless of the state of all other branches in the network.</a:t>
            </a:r>
            <a:endParaRPr lang="en-A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17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39FC9C6-E857-4FEF-BCDE-41B6FE27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3" y="422862"/>
            <a:ext cx="4845713" cy="60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81659-2028-4679-A327-AB1C57EE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8" y="783371"/>
            <a:ext cx="11679864" cy="6144626"/>
          </a:xfrm>
        </p:spPr>
        <p:txBody>
          <a:bodyPr>
            <a:normAutofit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wx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wvz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yvx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Broken lines are drawn through, rather than along, the network branches, so as to separate terminal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terminal j in all possible ways and thus to render the transmission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equal to 0. For example, the transmission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0 if both branches w and y are open, regardless of the state of the other branches in the network. Similarly, if w, v, and z are open then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0, and so on. If we express each such “cut” through the network by a sum of literals, e.g., w + y, then the product of all these sums is 0 whenever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of its factors is 0. For all other combinations, the product will have the value 1.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minimal sets of switches which, when open, ensure that the network transmission is 0 are known as the cut sets of the network.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5A42DA-873E-4581-93C2-410637C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65" y="-108535"/>
            <a:ext cx="9784862" cy="89619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CONTINUED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722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04F2B-7400-4EA5-ACFA-B3A802B0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-255108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SYNTHESIS OF MOS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957A76-BAC5-466D-992A-631B28EC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7" y="812172"/>
            <a:ext cx="10805443" cy="587326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the requirements that the network needs to satisfy are expressed algebraically in the form of switching expressions.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Next, these switching expressions are simplified as much as possible and a corresponding series–parallel network is obtained.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Consequently the final step in the synthesis procedure is the simplification of the network.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simplifying a network, extreme care must be taken to prevent the introduction of undesired paths through the network, which may change its transmission function. Such paths, called sneak paths.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82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19EAA3C-CA61-4A5F-B26F-716B954B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37" y="3972715"/>
            <a:ext cx="9526" cy="57158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B2024FF-0771-4ABF-92F4-FEA95B37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59" y="45114"/>
            <a:ext cx="5156654" cy="66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Encoder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3" y="1323348"/>
            <a:ext cx="10515600" cy="4351338"/>
          </a:xfrm>
        </p:spPr>
        <p:txBody>
          <a:bodyPr/>
          <a:lstStyle/>
          <a:p>
            <a:r>
              <a:rPr lang="en-IN" dirty="0" smtClean="0"/>
              <a:t>An encoder </a:t>
            </a:r>
            <a:r>
              <a:rPr lang="en-IN" dirty="0"/>
              <a:t>has 2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(or fewer) input lines and </a:t>
            </a:r>
            <a:r>
              <a:rPr lang="en-IN" i="1" dirty="0"/>
              <a:t>n </a:t>
            </a:r>
            <a:r>
              <a:rPr lang="en-IN" dirty="0"/>
              <a:t>output lines.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lines, as an </a:t>
            </a:r>
            <a:r>
              <a:rPr lang="en-IN" dirty="0" smtClean="0"/>
              <a:t>aggregate, generate </a:t>
            </a:r>
            <a:r>
              <a:rPr lang="en-IN" dirty="0"/>
              <a:t>the binary code corresponding to the input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3" y="2258498"/>
            <a:ext cx="6634856" cy="3292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69" y="3237292"/>
            <a:ext cx="3753863" cy="1334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713" y="5674686"/>
            <a:ext cx="10683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Limitations:  1. Assumes only </a:t>
            </a:r>
            <a:r>
              <a:rPr lang="en-IN" dirty="0"/>
              <a:t>one input can be </a:t>
            </a:r>
            <a:r>
              <a:rPr lang="en-IN" dirty="0" smtClean="0"/>
              <a:t>active at </a:t>
            </a:r>
            <a:r>
              <a:rPr lang="en-IN" dirty="0"/>
              <a:t>any given time. If two inputs are active simultaneously,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produces an </a:t>
            </a:r>
            <a:r>
              <a:rPr lang="en-IN" dirty="0" smtClean="0"/>
              <a:t>undefined combination.</a:t>
            </a:r>
          </a:p>
          <a:p>
            <a:r>
              <a:rPr lang="en-IN" dirty="0" smtClean="0"/>
              <a:t>2. Output </a:t>
            </a:r>
            <a:r>
              <a:rPr lang="en-IN" dirty="0"/>
              <a:t>with all 0’s </a:t>
            </a:r>
            <a:r>
              <a:rPr lang="en-IN" dirty="0" smtClean="0"/>
              <a:t>is generated </a:t>
            </a:r>
            <a:r>
              <a:rPr lang="en-IN" dirty="0"/>
              <a:t>when all the inputs are 0; but this output is the same as when </a:t>
            </a:r>
            <a:r>
              <a:rPr lang="en-IN" i="1" dirty="0"/>
              <a:t>D</a:t>
            </a:r>
            <a:r>
              <a:rPr lang="en-IN" dirty="0"/>
              <a:t>0 is equal to 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23240" y="205560"/>
              <a:ext cx="10805400" cy="4313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880" y="196200"/>
                <a:ext cx="1082412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2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DC91-6753-4470-8A31-AAA4C373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1846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Priority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ECE726-42B3-41E7-B666-07A2157A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230"/>
            <a:ext cx="10542181" cy="5299407"/>
          </a:xfrm>
        </p:spPr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It is a device with n input lines and log2n output lines.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Input lines represent request services.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When two lines pi and pj , such that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&gt;j , request service simultaneously, line pi has priority over line pj 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encoder produces a binary output code indicating which of the input lines requesting service has the highest priority.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 indicates request service assuming value 1.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44920" y="1785960"/>
              <a:ext cx="3340080" cy="207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560" y="1776600"/>
                <a:ext cx="335880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5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0F6DA-E1A0-41D5-A1F1-3A2AF7CC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8882"/>
            <a:ext cx="10058400" cy="1609344"/>
          </a:xfrm>
        </p:spPr>
        <p:txBody>
          <a:bodyPr/>
          <a:lstStyle/>
          <a:p>
            <a:r>
              <a:rPr lang="en-AU" dirty="0"/>
              <a:t>    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Design of priority encoder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08" y="1808226"/>
            <a:ext cx="3762375" cy="43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108" y="2210457"/>
            <a:ext cx="24479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2960145"/>
            <a:ext cx="5210175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41" y="1659982"/>
            <a:ext cx="2743200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570" y="1857929"/>
            <a:ext cx="3648075" cy="3695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518200" y="107280"/>
              <a:ext cx="8938800" cy="6072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8840" y="97920"/>
                <a:ext cx="8957520" cy="60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5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79E0-0EFA-4F7D-B239-767D9BAA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30" y="-2694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Implementation of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129285F-F104-49DB-9826-50F9A303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9" y="1442635"/>
            <a:ext cx="6033428" cy="4673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20" y="1606650"/>
            <a:ext cx="240030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28" y="2006700"/>
            <a:ext cx="301942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028" y="2540100"/>
            <a:ext cx="3362325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6920" y="197518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z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340161" y="24955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z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909930" y="30159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-Roman"/>
              </a:rPr>
              <a:t>The circuit also has an </a:t>
            </a:r>
            <a:r>
              <a:rPr lang="en-IN" dirty="0" smtClean="0">
                <a:latin typeface="Times-Roman"/>
              </a:rPr>
              <a:t>Enable signal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It contains </a:t>
            </a:r>
            <a:r>
              <a:rPr lang="en-IN" dirty="0">
                <a:latin typeface="Times-Roman"/>
              </a:rPr>
              <a:t>an output </a:t>
            </a:r>
            <a:r>
              <a:rPr lang="en-IN" i="1" dirty="0">
                <a:latin typeface="MTMI"/>
              </a:rPr>
              <a:t>z</a:t>
            </a:r>
            <a:r>
              <a:rPr lang="en-IN" sz="800" dirty="0">
                <a:latin typeface="Times-Roman"/>
              </a:rPr>
              <a:t>0 </a:t>
            </a:r>
            <a:r>
              <a:rPr lang="en-IN" dirty="0">
                <a:latin typeface="Times-Roman"/>
              </a:rPr>
              <a:t>that indicates whether any requests are </a:t>
            </a:r>
            <a:r>
              <a:rPr lang="en-IN" dirty="0" smtClean="0">
                <a:latin typeface="Times-Roman"/>
              </a:rPr>
              <a:t>present. Specifically</a:t>
            </a:r>
            <a:r>
              <a:rPr lang="en-IN" dirty="0">
                <a:latin typeface="Times-Roman"/>
              </a:rPr>
              <a:t>, </a:t>
            </a:r>
            <a:r>
              <a:rPr lang="en-IN" i="1" dirty="0">
                <a:latin typeface="MTMI"/>
              </a:rPr>
              <a:t>z</a:t>
            </a:r>
            <a:r>
              <a:rPr lang="en-IN" sz="800" dirty="0">
                <a:latin typeface="Times-Roman"/>
              </a:rPr>
              <a:t>0 </a:t>
            </a:r>
            <a:r>
              <a:rPr lang="en-IN" dirty="0">
                <a:latin typeface="MTSY"/>
              </a:rPr>
              <a:t>= </a:t>
            </a:r>
            <a:r>
              <a:rPr lang="en-IN" dirty="0">
                <a:latin typeface="Times-Roman"/>
              </a:rPr>
              <a:t>0 if there is no request and </a:t>
            </a:r>
            <a:r>
              <a:rPr lang="en-IN" i="1" dirty="0">
                <a:latin typeface="MTMI"/>
              </a:rPr>
              <a:t>z</a:t>
            </a:r>
            <a:r>
              <a:rPr lang="en-IN" sz="800" dirty="0">
                <a:latin typeface="Times-Roman"/>
              </a:rPr>
              <a:t>0 </a:t>
            </a:r>
            <a:r>
              <a:rPr lang="en-IN" dirty="0">
                <a:latin typeface="MTSY"/>
              </a:rPr>
              <a:t>= </a:t>
            </a:r>
            <a:r>
              <a:rPr lang="en-IN" dirty="0">
                <a:latin typeface="Times-Roman"/>
              </a:rPr>
              <a:t>1 if there are one or </a:t>
            </a:r>
            <a:r>
              <a:rPr lang="en-IN" dirty="0" smtClean="0">
                <a:latin typeface="Times-Roman"/>
              </a:rPr>
              <a:t>more requests </a:t>
            </a:r>
            <a:r>
              <a:rPr lang="en-IN" dirty="0">
                <a:latin typeface="Times-Roman"/>
              </a:rPr>
              <a:t>present.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66120" y="1223280"/>
              <a:ext cx="9813960" cy="495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760" y="1213920"/>
                <a:ext cx="9832680" cy="49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1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F2A5C-637E-453C-8084-DDF9B82D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0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lang="en-AU" sz="4000" b="1" u="sng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ecoders</a:t>
            </a:r>
            <a:endParaRPr lang="en-AU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C4D3FB-8ABE-4F3A-9298-06559D87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34" y="1206216"/>
            <a:ext cx="10772553" cy="4829803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It is a combinational circuit with n inputs and at most 2</a:t>
            </a:r>
            <a:r>
              <a:rPr lang="en-AU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Its characteristic property is that, ‘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for every combination of input values, only one output value will be equal to 1 at any given time.’</a:t>
            </a: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Applications of decoders in digital technology: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Used to route input data to a specified output line.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 memory address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They may be used for data distribution i.e. demultiplexing.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they are also used for implementing arbitrary switching functions.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93280" y="303480"/>
              <a:ext cx="9385200" cy="5447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920" y="294120"/>
                <a:ext cx="9403920" cy="54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9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B2C2E3-C81D-4D9D-8867-FAF59313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4" y="844726"/>
            <a:ext cx="11024191" cy="3226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latin typeface="Calibri"/>
                <a:cs typeface="Calibri"/>
              </a:rPr>
              <a:t>The figure shows a basic 2-to-4 decoder.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 and x are the input variables then each output corresponds to a different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two variables.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296635-8CA7-481E-9FB3-B0BFA292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10" y="2404084"/>
            <a:ext cx="5300662" cy="4351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48C3A-430E-4405-8185-4DDAB08A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78" y="24373"/>
            <a:ext cx="9448165" cy="701261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Decoders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741640" y="3357720"/>
              <a:ext cx="2322360" cy="294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2280" y="3348360"/>
                <a:ext cx="2341080" cy="29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536520" y="3357720"/>
              <a:ext cx="1607760" cy="536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7160" y="3348360"/>
                <a:ext cx="162648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3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DABECC-0FF1-477D-B221-F6C0783ADCA4}"/>
</file>

<file path=customXml/itemProps2.xml><?xml version="1.0" encoding="utf-8"?>
<ds:datastoreItem xmlns:ds="http://schemas.openxmlformats.org/officeDocument/2006/customXml" ds:itemID="{A5385ADE-6B5A-464A-B5D6-656B1CD60A75}"/>
</file>

<file path=customXml/itemProps3.xml><?xml version="1.0" encoding="utf-8"?>
<ds:datastoreItem xmlns:ds="http://schemas.openxmlformats.org/officeDocument/2006/customXml" ds:itemID="{DA26E2BD-4D07-437C-BDA7-3B008FC115CC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424</TotalTime>
  <Words>1867</Words>
  <Application>Microsoft Office PowerPoint</Application>
  <PresentationFormat>Widescreen</PresentationFormat>
  <Paragraphs>170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MTMI</vt:lpstr>
      <vt:lpstr>MTSY</vt:lpstr>
      <vt:lpstr>Times-Roman</vt:lpstr>
      <vt:lpstr>Office Theme</vt:lpstr>
      <vt:lpstr>Combinational Logic Design</vt:lpstr>
      <vt:lpstr>PowerPoint Presentation</vt:lpstr>
      <vt:lpstr>Source</vt:lpstr>
      <vt:lpstr>Encoder</vt:lpstr>
      <vt:lpstr>Priority encoders</vt:lpstr>
      <vt:lpstr>    Design of priority encoder</vt:lpstr>
      <vt:lpstr>Implementation of encoder</vt:lpstr>
      <vt:lpstr>Decoders</vt:lpstr>
      <vt:lpstr>Decoders</vt:lpstr>
      <vt:lpstr>3-to-8 Decoder</vt:lpstr>
      <vt:lpstr>4-to-16 Decoder</vt:lpstr>
      <vt:lpstr>4-to-16 Decoder</vt:lpstr>
      <vt:lpstr>Decimal decoder</vt:lpstr>
      <vt:lpstr>PowerPoint Presentation</vt:lpstr>
      <vt:lpstr>BCD-to-Decimal Decoder using gate matrix</vt:lpstr>
      <vt:lpstr>Switching function realization using decoder</vt:lpstr>
      <vt:lpstr>Demultiplexer</vt:lpstr>
      <vt:lpstr>`</vt:lpstr>
      <vt:lpstr>Seven-segment display</vt:lpstr>
      <vt:lpstr>Seven-segment pattern and display</vt:lpstr>
      <vt:lpstr>Seven-segment cont.</vt:lpstr>
      <vt:lpstr>Sine generators</vt:lpstr>
      <vt:lpstr>Sine generators cont.</vt:lpstr>
      <vt:lpstr>Sine generator cont.</vt:lpstr>
      <vt:lpstr>Nand and nor circuits</vt:lpstr>
      <vt:lpstr>Nand and nor contd.</vt:lpstr>
      <vt:lpstr>Analysis and synthesis of nand-nor network</vt:lpstr>
      <vt:lpstr>SYNTHESIS OF NAND CIRCUIT</vt:lpstr>
      <vt:lpstr>METAL-OXIDE SEMICONDUCTOR GATES AND TRANSISTORS</vt:lpstr>
      <vt:lpstr>MOS CONTD.</vt:lpstr>
      <vt:lpstr>Analysis and synthesis of mos networks</vt:lpstr>
      <vt:lpstr>ANALYSIS OF SERIES-PARALLEL NETWORKS</vt:lpstr>
      <vt:lpstr>PowerPoint Presentation</vt:lpstr>
      <vt:lpstr>ANALYSIS OF NON-SERIES-PARALLEL NETWORKS</vt:lpstr>
      <vt:lpstr>PowerPoint Presentation</vt:lpstr>
      <vt:lpstr>CONTINUED</vt:lpstr>
      <vt:lpstr>SYNTHESIS OF MOS NETWORKS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Chandan Karfa</cp:lastModifiedBy>
  <cp:revision>309</cp:revision>
  <dcterms:created xsi:type="dcterms:W3CDTF">2020-09-15T15:59:25Z</dcterms:created>
  <dcterms:modified xsi:type="dcterms:W3CDTF">2021-09-02T04:32:22Z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