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8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7.xml" ContentType="application/inkml+xml"/>
  <Override PartName="/ppt/ink/ink8.xml" ContentType="application/inkml+xml"/>
  <Override PartName="/ppt/ink/ink6.xml" ContentType="application/inkml+xml"/>
  <Override PartName="/ppt/ink/ink5.xml" ContentType="application/inkml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331" r:id="rId3"/>
    <p:sldId id="345" r:id="rId4"/>
    <p:sldId id="346" r:id="rId5"/>
    <p:sldId id="347" r:id="rId6"/>
    <p:sldId id="357" r:id="rId7"/>
    <p:sldId id="373" r:id="rId8"/>
    <p:sldId id="359" r:id="rId9"/>
    <p:sldId id="358" r:id="rId10"/>
    <p:sldId id="360" r:id="rId11"/>
    <p:sldId id="361" r:id="rId12"/>
    <p:sldId id="374" r:id="rId13"/>
    <p:sldId id="362" r:id="rId14"/>
    <p:sldId id="363" r:id="rId15"/>
    <p:sldId id="365" r:id="rId16"/>
    <p:sldId id="366" r:id="rId17"/>
    <p:sldId id="367" r:id="rId18"/>
    <p:sldId id="370" r:id="rId19"/>
    <p:sldId id="369" r:id="rId20"/>
    <p:sldId id="371" r:id="rId21"/>
    <p:sldId id="372" r:id="rId22"/>
    <p:sldId id="35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85C27-2BCD-58EB-4DB0-FF6E37B9A64A}" v="390" dt="2020-09-19T22:29:04.9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6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6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66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65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64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9-09T04:07:57.5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4018 6127 0,'0'0'0,"-49"0"16,49-25 31,25 25 0,-1 25-32,26-25-15,24 74 16,1 1-16,24-26 16,0 26-16,0-26 15,-24-49-15,-26 0 0,1 0 16,0-74-1,49-75-15,25-49 0,0-51 16,25 1-16,-25 0 16,0 50-16,-25 49 15,-25 50-15,-24 74 16,0 25-16,-26 0 16</inkml:trace>
  <inkml:trace contextRef="#ctx0" brushRef="#br0" timeOffset="241494.0115">5556 5779 0,'0'-24'16,"0"-1"-1,-25 25 1,-24-50 15,74 50 63,-25 25-78,24-25-16,-24 25 15,50 0 1,0 24-1,-1 1 1,1 24 0,-1-49-1,26 25 1,-25-50-16,-26 0 16,26 0-1,-25 0 1,24 0-1,-24 0 1,25 0 0,-1 0-1,1-25 1,0 0 0,-1-49-1,1 24 1,-50 25 15,0-24 16</inkml:trace>
  <inkml:trace contextRef="#ctx0" brushRef="#br0" timeOffset="242482.7716">5507 5730 0,'0'0'0,"-25"0"32,25 25 61,0 49-77,0 1 0,0-51-16,0 1 15,0 0-15,0 25 16,49-50-16,-49 49 15,25-24 1,-25 25-16,25-50 16,25 24-1,-26-24 1,1 25 0,25-25-1,-25 50 1,24-50-1,-49 25-15,25-25 16,25 0 0,-25 0 15,-1 0 47,26 0-62,-25 0-1</inkml:trace>
  <inkml:trace contextRef="#ctx0" brushRef="#br0" timeOffset="242887.1795">6226 5829 0,'50'0'16,"-26"0"31,-24 50 0,0-1-32,0-24-15,0 25 16,0-25-16,-49-1 16,49 26-16,-25-50 15,25 50-15,-50-50 16,50 49-16,-24-49 16,-51 0-1</inkml:trace>
  <inkml:trace contextRef="#ctx0" brushRef="#br0" timeOffset="243563.4291">5655 5655 0,'0'-24'0,"0"48"125,75 51-110,-50-75-15,-1 25 16,51-25 0,-25 0-16,-1 0 15,-24 0-15,0 0 16,24 0-1,1 0 1,-25 0 0,-25-50-16,25 50 15,-25-25 1,49 25-16</inkml:trace>
  <inkml:trace contextRef="#ctx0" brushRef="#br0" timeOffset="245483.4465">5135 5035 0,'49'0'31,"-24"0"0,-25-49-15,25 49-16,-25-25 15,49 25-15,1 0 16,-50-50-16,50 50 16,-26 0-16,1-24 15,25 24-15,-1 0 16,-24 0 0,0 0 46,25 74-46,-26-24-1,-24-26 1,50 26-16,-50-25 16,25 0-16,-25-1 15,0 26-15,0 0 16,49-26-16,-49 26 15,0-25-15,0 0 16,0-1-16,0 26 16,0 0-1,0-1 1,25-24-16,-25 25 78,0-26-47</inkml:trace>
  <inkml:trace contextRef="#ctx0" brushRef="#br0" timeOffset="246475.3474">4093 5011 0,'-50'0'15,"75"0"48,0 0-47,-25 74-16,49-49 15,-49 24-15,50 1 16,-50 0-1,0-75 48,-25-25-63,25 25 16,-25-24-16,25-1 15,-49 1-15,49-26 16,0 26-16,0 24 15,0 0-15,0-25 16,0 25-16,0 1 16,0 48 46,49-24-46,-49 50-16,50 0 15,-50-25-15,74 24 16,-24 1-16,-25-1 16,24 1-16,-49 0 15,25-50-15</inkml:trace>
  <inkml:trace contextRef="#ctx0" brushRef="#br0" timeOffset="246631.8509">4291 5159 0,'0'0'0,"-25"0"16,-49 0-16,74-49 31,0-26-15,25 51-16,24-26 15,1 25-15,24-24 16,-24 24-16,-25-25 16,-25 25-16</inkml:trace>
  <inkml:trace contextRef="#ctx0" brushRef="#br0" timeOffset="246842.4487">4514 4638 0,'-24'-24'0,"24"-1"32,0 74 15,24 1-32,-24 24-15,0 26 16,0-1-16,25-25 15,-25 1-15,0-26 16,50 26 0</inkml:trace>
  <inkml:trace contextRef="#ctx0" brushRef="#br0" timeOffset="247179.1158">4787 4564 0,'0'0'0,"-49"25"47,49 0-47,-25 24 16,25-24-1,0 25-15,49-50 16,-24 24 0,0-24-16,25 0 0,-1 0 15,-24 0 1,-25 25 0,25 25-1,-25 24 1,0-49-16,0 0 15,-25-25-15</inkml:trace>
  <inkml:trace contextRef="#ctx0" brushRef="#br0" timeOffset="249840.8598">9451 5953 0,'-25'0'16,"25"-25"-1,-25 25 1,25-24 15,25 48 63,24 26-78,1-50-1,-50 50-15,50-50 16,-26 0-1,51 0 1,-75 24-16,49-24 16,1 0-1,0 0 1,-1 0 0,1 0-1,24-24 1,-24-26-16,-25 50 31,-25-25-31,25 25 0,-25-25 16,49 25-1,-49-24 1</inkml:trace>
  <inkml:trace contextRef="#ctx0" brushRef="#br0" timeOffset="251492.3257">9426 5978 0,'0'-25'78,"-50"25"-63,50 25 126,25-25-125,-25 50-16,0-26 15,25-24 1,-25 25-16,25 25 31,24-50-15,-49 25-1,25-25 1,-25 24-16,25-24 16,-25 25-1,25-25 1,-25 50-16,49-50 16,-24 0 15,0 0-16,0 0 1,24 0 0,-24-25-1,0 25 1,24 0 0,-49-25-16,25 25 15,0-25 16,25 25-31,-26-49 32,1 49-1,25-25 0,-25 25-15,-25-50-1,25 50 17,24 0-1,-49-24-15,25 24-1,-25 74 141,0-49-140,-25 24 0,25-24-1,-25-25-15,25 50 16,-24-25 0,24-1-1,-25-24 1,25 50-1,-50-50-15,50 25 16,-25-25 0,0 0-1,-24 0 1,24 0 0,0 0-1,25 25 1,-25-25-1,-24 0 17,49 24-1</inkml:trace>
  <inkml:trace contextRef="#ctx0" brushRef="#br0" timeOffset="251998.9001">9451 6052 0,'0'50'78,"0"0"-63,49-26-15,-49 1 16,25 25-16,-25-25 16,25 24-16,-25-24 15,74 0-15,-49 24 16,0-49 0,24 0-1,1 0 1,0 0-1,-26 0 1,-24-24-16,50 24 16</inkml:trace>
  <inkml:trace contextRef="#ctx0" brushRef="#br0" timeOffset="252174.7539">9872 6375 0,'0'25'16,"25"49"-16,-25-49 0,0 0 15,25 24-15,-25 1 16,0 24-16</inkml:trace>
  <inkml:trace contextRef="#ctx0" brushRef="#br0" timeOffset="258074.7431">13444 5953 0,'-49'0'15,"24"0"1,0 0 15,50 0 141,49 50-172,-49-50 16,0 0-16,-25 25 15,49-25-15,1 0 16,24 0 0,-24 0-1,-25 0 1,0 0-1,24 0 1,-24 0 0,0 0-1,-25-50 1,49 50-16,-24-25 47,-25 0 0,25 25-32,-25 50 126,0-25-125,0 49-1,0-49 1,0 0-1,-50 24 1,26-49 0,24 25-16,-50-25 15,25 0-15,25 50 0,-49-50 16,49 25-16,-75-25 16,75 49-16,-25-49 15,1 0 1,-1 0-1,-25 0 1,25-25 0,1 25-1,24-24-15,-50 24 16,0 0 0,26 0-1,-1 0 1,25-25 15,-50 25 16,50-50 0,0 1-32,0 24 1</inkml:trace>
  <inkml:trace contextRef="#ctx0" brushRef="#br0" timeOffset="260265.7732">12874 5655 0,'0'0'0,"24"0"94,-24-49-94,75 49 15,-50 0-15,24 0 16,1-25-16,-1 25 15,-24 0-15,0 0 16,25 0 0,-1 0-1,1 50 17,-50-26-32,25 1 15,-25 50-15,49-26 16,-49-24-16,50 25 0,-50-25 15,25-25 1,-25 49-16,25-49 0,-25 50 16,0-25-1,49-25-15,-49 49 16,0 1 0,-25-50-1</inkml:trace>
  <inkml:trace contextRef="#ctx0" brushRef="#br0" timeOffset="261367.1222">8905 5705 0,'0'-25'31,"0"0"-15,49-24 0,51-1-16,-75 50 15,-1-49 1,26 49-16,-25-75 0,0 75 16,24-49-16,-24 49 15,0 0-15,24 0 16,-24 0-16,0 24 15,-25 26 1,50-25-16,-50 24 16,24 26-16,-24-26 15,50 26-15,-50-1 16,25-24-16,-25 0 16,49-1-16,-49-24 15,25-25-15,-25 50 16,50-26-1,-50 26 32,0-25-31</inkml:trace>
  <inkml:trace contextRef="#ctx0" brushRef="#br0" timeOffset="263926.5002">17165 6102 0,'-25'-50'47,"50"75"188,24-25-220,1 0 16,0 0-31,-1 0 16,-24 0 0,0 0-1,-25-25 1,49 25-16,-24 0 16,0 0-1,25-24 1,-25 24-1,-1 0 1,26 0 15,-50-25-15,25 25 15,-25-50 47,25 50-62,-50 0 46</inkml:trace>
  <inkml:trace contextRef="#ctx0" brushRef="#br0" timeOffset="265258.8764">17140 6226 0,'25'0'125,"-25"50"-125,49-50 16,-24 24 0,0-24-1,25 0-15,-50 25 16,74-25-16,-49 0 16,0 0-1,-1 0 1,26 0-1,-25 0 1,0 0 15,0 0-15,24 0 15,-49-25-31,25 25 16,-25-24-16,25 24 15,24 0 32,-49-50-31,25 50 15,0 0 63,-25 25 15,0 24-93,0 1 0,-50-25-1,50 24 1,-49-49-1,49 75-15,-25-75 0,25 25 16,-25-25 0,25 24-16,-49-24 15,24 0 1,25 25-16,-25-25 16,0 0-1,-25 0 16,50 50 1,-24-50-1</inkml:trace>
  <inkml:trace contextRef="#ctx0" brushRef="#br0" timeOffset="265739.9436">17140 6300 0,'25'25'94,"-25"25"-79,0-1 1,25-24-16,-25 0 16,49 49-1,-24-49-15,25-25 16,-50 25-1,49-25-15,-24 0 16,0 0 15,-25 50-31</inkml:trace>
  <inkml:trace contextRef="#ctx0" brushRef="#br0" timeOffset="266535.6388">16520 5482 0,'0'0'0,"50"0"78,-26 0-62,1 0-16,25 0 15,24 0-15,-49 0 16,0 0-16,-25 25 16,49 24-1,1-49-15,-50 25 16,50-25-16,-50 74 16,24-49-16,-24 25 15,50-25-15,-50-1 16,25 26-16,-25-25 0,25 25 15,-25-1-15,49-24 16,-49 25-16,25-1 16,-25 1-16,0-25 15,0-1-15,0 26 32</inkml:trace>
  <inkml:trace contextRef="#ctx0" brushRef="#br0" timeOffset="281425.0172">21803 7789 0,'0'24'47,"25"1"-47,-25 25 15,0-1-15,0 1 16,0 0-16,0-1 16,0-24-16,0 25 15,0-25-15,0 24 16,0-24 15,25-25-15,-25 50-16,0-1 15</inkml:trace>
  <inkml:trace contextRef="#ctx0" brushRef="#br0" timeOffset="285745.1418">21630 7590 0,'0'-25'16,"0"1"15,0 48 109,0 1-124,0 25-16,0 24 0,0 25 16,0 50-16,0 50 15,0-1-15,0 50 16,0 25-16,0-74 16,0-26-16,0-74 15,0-49-15,0-25 16,0-50 62</inkml:trace>
  <inkml:trace contextRef="#ctx0" brushRef="#br0" timeOffset="286593.2366">21010 7466 0,'0'0'0,"-25"-25"31,25-24-15,-50 49-1,50 49 48,0 1-48,0 0-15,0-1 16,25 1-16,-25-1 16,25-49-16,-25 25 15,49-25-15,1 0 16,0 0-1,-1 0 1,-49-25 0,25 25-1,-25-74-15,0 49 16,0 0-16,0-24 16,0-1-16,-50 1 15,26 49 1,-1 0-16,-25-25 15,25 25-15,1 0 16,-26 0 0</inkml:trace>
  <inkml:trace contextRef="#ctx0" brushRef="#br0" timeOffset="287671.219">20836 9029 0,'0'74'15,"50"1"-15,-50-1 16,74 25-16,-74-24 0,25-26 16,-25-24-1,-25-25 63,25-74-62,-74-1-16,74 26 16,-50-1-16,50 1 15,-50-26-15,50 50 16,-24 1-16,24-1 15,0-25-15,0 25 16,0 0-16,0-24 16,0-1-16,49 75 93,-24-25-93,-25 50 16,50-26-16,-1 26 16,-24-25-16,0-25 15,24 50-15,1 24 16,0-24 0,24-1-1,-24 26 1</inkml:trace>
  <inkml:trace contextRef="#ctx0" brushRef="#br0" timeOffset="287852.8949">21084 9351 0,'-50'0'15,"50"-24"32,25-1-47,0-25 0,0 50 16,49-74-16,-24 24 15,-1 25-15</inkml:trace>
  <inkml:trace contextRef="#ctx0" brushRef="#br0" timeOffset="289323.0839">22200 8731 0,'-49'0'94,"24"0"-63,0 0-15,-25 0 15,26 0 0,24 25-15,-25 0 15,25 24-15,0-24-1,-50-25 1,50 25 0,0 25-1,25-26 16,-25 1 1,25-25-17,-25 50 17,25-50-17,-25 25 32,49-25-31,-24 0 62,0 0-47,24 0 32,-24 0-17,0 0 1,-25 25 172,0-1-219</inkml:trace>
  <inkml:trace contextRef="#ctx0" brushRef="#br0" timeOffset="289851.4566">22250 8954 0,'49'0'93,"-49"50"-93,0-25 78,25-25 1,-25 25-48,25-25-31,-25 49 31,-25-49 0</inkml:trace>
  <inkml:trace contextRef="#ctx0" brushRef="#br0" timeOffset="290742.8003">22225 8905 0,'0'-50'62,"0"25"-46,-25 25-1,0-24 1,-24 24 0,24 0 15,0 0 0,-24 0 16,49 49-16,-25-24-31,25 49 16,0 1-1,0-50 1,49-25 0,1 0-1,0 0 1,24 0 0,-49 0-16,24 0 15,-24 0-15,0 0 16,25 25-16,-26-25 15,1 74-15,25-49 16,-25 0-16,24 24 16,-24 1-1,-25-25 1,0 49 0,-50-74-16,26 50 0,-26-50 15,-24 24-15,24-24 16,0 0-16,1 50 15,24-50-15,-25 0 16,26 0 0,24 25 15</inkml:trace>
  <inkml:trace contextRef="#ctx0" brushRef="#br0" timeOffset="311739.6509">22399 9550 0,'-50'0'109,"-24"-99"-93</inkml:trace>
  <inkml:trace contextRef="#ctx0" brushRef="#br0" timeOffset="312877.0764">16421 5581 0</inkml:trace>
  <inkml:trace contextRef="#ctx0" brushRef="#br0" timeOffset="313905.1159">22374 9649 0,'0'0'0,"49"25"16,-49 24-1,0-98 298</inkml:trace>
  <inkml:trace contextRef="#ctx0" brushRef="#br0" timeOffset="317098.7835">21158 7888 0</inkml:trace>
  <inkml:trace contextRef="#ctx0" brushRef="#br0" timeOffset="319382.8175">16049 4936 0,'0'-49'15,"0"24"17,-25 25 108,25-25-140,-50 25 16,25 0 15,25 50-15,0-26-1,-24 1-15,24 25 16,0-25-16,0-1 16,0 1-16,0 50 15,0-26 1,0-24-16,0 0 16,0 24-1,24-49-15,26 0 31,-25 0-31,49 0 16,-74-24 0,50 24-16,-25-50 15,49 50 1</inkml:trace>
  <inkml:trace contextRef="#ctx0" brushRef="#br0" timeOffset="320313.2466">16396 5060 0,'0'-25'31,"0"1"16,0 48 93,0 1-124,0 25 0,0-25 15,0-1 0,25-24 0,0 0 1,24 0-1,-49-24-15,25-26-1,-25 25 1,25 25-16,-25-49 15,0 24 1,0-50 15,0 51-31,0-1 32,-50 25-32,25 0 15,1 0 1,24 25-1,-75-25 1</inkml:trace>
  <inkml:trace contextRef="#ctx0" brushRef="#br0" timeOffset="321864.7922">12626 4887 0,'-25'0'125,"0"0"-94,0 0 1,25 49-32,0-24 15,0 0-15,-49 49 16,49-24-16,0-1 16,0 1-16,0-25 15,0 24 1,49-49-16,1 0 15,24 0 1,-49 0-16,0 0 16,24 0-16,-24-49 15,25 24-15,-25-25 16</inkml:trace>
  <inkml:trace contextRef="#ctx0" brushRef="#br0" timeOffset="322130.7448">12948 5035 0,'0'75'15,"0"-26"1,25-49-16,-25 50 16,49-50-16,-49 25 0,50-25 15,0 0 1,-26-25-1,-24-25 1,0 1 0,-49 24-1,24 25 1,0 0-16,-24 0 16,24 50-16</inkml:trace>
  <inkml:trace contextRef="#ctx0" brushRef="#br0" timeOffset="323683.3389">8558 5035 0,'-25'0'16,"0"0"31,0 0 0,-24 25-16,49 0-15,-25 49-1,25-24 1,0-25 0,0 49-16,0-49 15,0 25 1,49-26-1,-24-24 1,-25 25 0,25-25-16,25 0 15,-1 0 1,-24 0 0,-25-25-16,50 25 15,-1-74-15,1 74 16,-1 0-1,-49-25-15</inkml:trace>
  <inkml:trace contextRef="#ctx0" brushRef="#br0" timeOffset="324066.0183">8930 5085 0,'0'0'0,"0"74"16,0-24-16,0-25 15,0 24 1,24-49-1,26 0 1,-25 0-16,25 0 16,-26-24-16,26-51 15,-50 26 1,0 24 0,-25 0-1,-24 25 1,24 0-1,0 0-15,-25 50 0,1-26 16</inkml:trace>
  <inkml:trace contextRef="#ctx0" brushRef="#br0" timeOffset="325582.0214">3994 5531 0,'-25'-49'0,"25"24"172,-50 25-172,25 0 31,25 50 1,0-1-32,0 26 15,0-26-15,0 26 16,0-26-16,25-24 16,50 25-1,-26-50 1,26 0-1,-51-25-15,1 25 16,-25-25-16,75 25 16</inkml:trace>
  <inkml:trace contextRef="#ctx0" brushRef="#br0" timeOffset="325980.688">4415 5655 0,'-25'0'15,"25"25"1,0 50 0,0-26-1,0 1 1,25-50-16,-25 25 16,50-25-16,-1 0 15,-49-25 32,-24-50-31,-51 51-1,26 24-15</inkml:trace>
  <inkml:trace contextRef="#ctx0" brushRef="#br0" timeOffset="328065.133">11261 8161 0,'0'25'31,"0"24"-15,0-24 0,0 25 15,0-1-15,0-24 15,0 0-16</inkml:trace>
  <inkml:trace contextRef="#ctx0" brushRef="#br0" timeOffset="350034.8023">4837 10666 0,'0'0'0,"-50"-25"16,50-24 0,0 24-16,0 0 0,0-25 15,0 26 16,0-26 16,-25 0-31,25 26 0,-49-26-1,49 25 1,-25 25-1,25-25-15,-25 25 16,25-49-16,-49 49 16,49-25-16,-25 25 15,25-25-15,-50 25 0,50-25 16,-49 25-16,49-49 16,-25 49-16,-25 0 15,25 0 1,1 0-1,-1 0 1,-25 0 0,25 25-1,-24 24 1,-1 1 0,50-1-16,-25-24 15,25 25-15,-74-1 16,74 26-1,-50-50-15,50-1 16,-24-24 0,24 50-16,0 0 15,0-26 1,0 1 0,0 50-1,49-26 1,-24 1-1,25-1 1,-26 1 0,26-25-1,-25 24 1,24-49 0,1 25-1,-25-25-15,0 0 0,-1 0 16,26 25-16,-25-25 15,0 0-15,49 0 16,-49 0 0,0 0 15,-25-25-15,0 0-16,0-49 15,0 24-15,0 1 16,0-1-16,0 25 15,0-24 1,0-26 0,-50 26-1,-24-1 1,49 50-16,-25-49 16,25 49-16,1-50 15,-26 50-15,25-25 16,0 25-16</inkml:trace>
  <inkml:trace contextRef="#ctx0" brushRef="#br0" timeOffset="352728.6258">6598 11261 0,'-25'0'0,"-24"-24"63,98 24-17,-24 0-30,0 0-16,24 0 16,1 0-16,49 0 15,-24 0-15,24 74 16,25-74-16,25 50 16,-25-50-16,49 0 15,1 0-15,0 0 16,-25 0-16,24 0 15,1-25-15,-1 25 0,26 0 16,-1 0 0,-74 0-16,25 25 0,-25-25 15,25 0-15,-50 49 16,50-49-16,-25 0 16,25 0-16,-50 0 15,25 0-15,25-25 16,-25 25-16,0 0 15,-25 0-15,-24 0 16,-1 0-16,0 0 16,1 0-16,24 0 15,0 0-15,25 0 16,-24 0-16,24 25 16,-25-25-16,25 0 0,49 0 15,-24 0-15,-49 25 16,-1-25-16,50 50 15,-50-50-15,0 0 16,0 0-16,0 0 16,50 0-16,-50 0 15,1 0-15,-1 0 16,25 49-16,-25-49 16,25 0-16,0 75 15,-25-75-15,1 0 16,24 74-16,-25-74 15,0 0-15,0 0 16,-24 0-16,-1 25 16,50-25-16,-25 0 15,-24 49-15,-1-49 0,1 0 16,-1 0-16,0 0 16,1 0-16,-1 0 15,1 50-15,-1-50 16,1 0-16,24 50 15,-25-50-15,25 74 16,-49-74-16,24 25 16,-24-25-16,24 0 0,-24 49 15,24-49 1,-24 0-16,0 0 0,-1 0 16,1 0-16,0 0 15,-1 0-15,26 0 16,-26-24-16,1 24 15,-25 0-15,24 0 16,1 0-16,-25 0 16,-1 0-16,1 0 15,50 0 1,-51 0-16,1 0 16,0 0-16,25 0 15,-1 0 1,-24 0-1,0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9-09T04:05:49.8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3225 6325 0,'49'0'172,"-24"0"-156,49 0 0,-24 0-16,0 0 15,-26 0-15,1 0 16,25 0-16,-25 0 0,-1 0 15,1 0-15,25 0 16,0 0-16,-1 0 16,1 0-16,-25 0 15,24 0-15,-24 0 16,0 0-16,24 0 16,1 0-16,-25 0 15,0 0-15,24 0 16,-24 0-16,0 0 15,0 0-15,24 0 16,-24 0-16,0 0 16,0 0-16,49 0 15,-49 0 1,0 0-16,-1 0 16,26 0-16,-25 0 0,24 0 15,1 0 1,0 0-1,24 0 1,-49 0 0,0 0-1,0 0 17,24 0 30,-24 0-15</inkml:trace>
  <inkml:trace contextRef="#ctx0" brushRef="#br0" timeOffset="3497.9133">3597 5259 0,'0'-25'46,"-50"25"1,50-50 0,74 25-47,1-49 16,-1 0-16,26-1 15,-1-24-15,-25 24 16,25-24-16,-24 25 16,-1 24-16,-24 1 15,-25-1-15,24 50 16</inkml:trace>
  <inkml:trace contextRef="#ctx0" brushRef="#br0" timeOffset="4598.7458">5011 5184 0,'24'-25'93,"26"-24"-93,-25 24 16,0-25-16,24 26 16,-24-26-16,25 50 15,-50-50-15,49 50 16,-24 0 62,-25-24-78,25 24 78,-25-25-62,49 25 31,-49-50-47,25 50 15,0-25 32,25 25-47,-1-74 16,1 24-16,-1 50 15,1-49-15,-25 49 16,-75 0 31,25 24-47</inkml:trace>
  <inkml:trace contextRef="#ctx0" brushRef="#br0" timeOffset="59288.3675">4663 7491 0,'-25'0'0,"25"-25"32,50-24 140,-25 49-157,0 0-15,24 0 16,1 0-16,24 0 15,1 0-15,-1 0 16,-24 0-16,-1 0 16,1 24-16,-25-24 15,24 0-15,-24 0 16,0 25-16,25-25 16,-1 0-1,1 0-15,-1 0 31,-24 0-31,25 0 16,-25 0 15</inkml:trace>
  <inkml:trace contextRef="#ctx0" brushRef="#br0" timeOffset="61230.2878">8731 7615 0,'25'0'172,"25"0"-156,-1 0-1,1 0-15,-25 0 0,24 0 16,-24 0-16,50 0 15,-26 0-15,1 0 16,-1 0-16,-24 0 16,25 0-16,24 0 15,-24 0-15,24 0 16,-24 0-16,-1 0 16,1-50-16,-25 50 15,49 0-15,-24 0 16,-1-24-16,1 24 0,0 0 15,-1 0-15,-24 0 16,0 0-16,0 0 16,49 0-1,-49 0 1,0 0 0,0 0 30,24 0 17,-24 0-32</inkml:trace>
  <inkml:trace contextRef="#ctx0" brushRef="#br0" timeOffset="63254.1864">6127 6449 0,'-25'0'140,"25"-25"-93,-50 25 203</inkml:trace>
  <inkml:trace contextRef="#ctx0" brushRef="#br0" timeOffset="67920.0246">5308 7342 0,'25'0'219,"25"0"-203,24 0-1,-24 0 1,24 0 0,-49 0-1,-25-25 48,-50 25-32,25-24-15,1 24-1,-26 0 1,75 0 62,24 0-62,-24 0 15,-25 24 94</inkml:trace>
  <inkml:trace contextRef="#ctx0" brushRef="#br0" timeOffset="70307.0682">5507 7342 0,'24'0'94,"1"25"-78,25 49-1,-1-74-15,-24 50 16,25-25-16,-25 24 16,-1-24-16,26-25 15,0 75-15,-25-51 16,49-24-16,-24 50 15,-1-50-15,1 50 16,-1-50-16,1 0 0,-25 24 16,0-24-1,24 0-15,1 0 0,-1 0 16,1 0-16,0 0 16,-1 0-16,1 0 15,-25 0-15,-1 0 16,1 0-16,25 0 15,-25 0-15,-1 0 16,26-49-16,0 49 16,-25 0-16,24-25 15,-24 25-15,0-50 16,24 50-16,1-24 16,-25 24-16,24-25 15,-24 25-15,0-50 16,25 50-16,-26 0 0,1-49 15,25 49-15,-25-50 16,-1 50-16,26 0 16,-50-25-16,50 25 15,-26-25 1,26-24 0,0-1-1,-1 25 1,1-24-1,-25 24 17</inkml:trace>
  <inkml:trace contextRef="#ctx0" brushRef="#br0" timeOffset="73607.8471">11559 7342 0,'25'0'188,"0"0"-172,24 0-1,-24 0-15,0 0 16,49 0-16,-24 0 15,24 0-15,1 0 16,-26 0-16,1 0 16,-1 0-16,-24 0 15,50 0-15,-50 0 32,-25 25 139</inkml:trace>
  <inkml:trace contextRef="#ctx0" brushRef="#br0" timeOffset="80509.8804">20513 2456 0,'-49'0'16,"98"0"124,1 0-140,24-25 16,26 25-16,24-50 16,25 1-16,24-1 15,1 0-15,24 1 16,1-26-16,24 75 15,0-74-15,-49 74 16,24-50-16,-24 50 16,-50-49-16,25 49 15,0-50-15,-25 50 0,0-49 16,-25 49-16,-25-50 16,1 50-16,-51 0 15,26 0 1,-75 0 15,-24 0-31,-51 50 16</inkml:trace>
  <inkml:trace contextRef="#ctx0" brushRef="#br0" timeOffset="82101.9433">20588 2505 0,'-25'0'63,"25"25"108,0 25-171,25-1 16,-25 1-16,25 24 16,-25 1-16,49-1 15,-49 1-15,25-1 16,-25-24-16,50 24 0,-50-24 16,0-1-1,25 1-15,-25-25 16,49 24-16,-49 1 15,0-1 1,25-24-16,-25 0 16,0 25-16,0-1 15,50-24 1,-50 0 31,24-25-32,1 0-15,0 0 16,25 0-16,-1 0 16,26 0-16,49-50 15,0 50-15,24-74 16,-24 74-16,25-75 16,25 75-16,0-49 15,-1 49-15,1-75 16,-1 75-16,1-74 15,25 74-15,24-74 16,-25 74-16,25-75 16,-74 75-16,50-99 15,-75 99-15,0-50 0,-50 50 16,-24-49 0,-1 49-16,1 0 0,0-25 15,-26 25-15,1 0 16,-25-25-1,25 25 1,-25-49 78,-25 49-79</inkml:trace>
  <inkml:trace contextRef="#ctx0" brushRef="#br0" timeOffset="83217.7902">23564 1786 0,'25'0'94,"50"0"-79,-51 0-15,1 0 16,25-50-16,-1 50 15,1 0-15,25 0 16,-26-24-16,1 24 16,-1 0-16,1 0 15,0 0-15,-26 0 16,1-50-16,50 50 16,-51 0 15,-24-25-16,25 25 32,-25 75-31,50-1-16,-50-24 16,25-1-16,-25 26 15,49-1-15,-49 0 16,0 26-16,50 24 15,-50-25-15,0-25 16,0 1-16,0-26 16,25 26-16,-25-26 0,0 1 15,0 0 1,0-26-16,0 26 16,0-25-1,49-25 1,-49 74-1,0 1 1,25-51 0,-25 1-16,0-124 78,-25 0-78</inkml:trace>
  <inkml:trace contextRef="#ctx0" brushRef="#br0" timeOffset="84094.3473">24110 1265 0,'0'0'0,"0"-25"15,-25 25 1,-24 0 62,24 75-62,25-51-1,0 26-15,0-25 16,0 24-1,0 1 1,74 24 0,-49-74-16,0 25 15,49-25 1,-49 0 0,25 0-1,-25 0 1,-25-49-16,0 24 15,0-25 1,0 1 0,-50-26-1,50 50 1,-25 1-16,-24-26 16,24 50-1,0 0 1,-25 0-16</inkml:trace>
  <inkml:trace contextRef="#ctx0" brushRef="#br0" timeOffset="85241.9482">20340 1960 0,'0'49'78,"25"-49"-78,-25 25 15,49 25-15,-49-26 16,25 26-16,-25-25 16,0 0-16,25 24 15,-25-24 1,0-75 62,0 26-78,0-1 16,0-50-1,0 51-15,0-1 16,0 0-1,74 25 17,-24 0-17,-50 25 1,49-25-16,-49 49 16,50-49-16,-50 50 15,25 0-15,-25-1 16,50-49-1</inkml:trace>
  <inkml:trace contextRef="#ctx0" brushRef="#br0" timeOffset="85469.048">20811 2108 0,'50'0'63,"-1"0"-47,-24-24-16,50-1 15,-51 25 1,-24-50-16</inkml:trace>
  <inkml:trace contextRef="#ctx0" brushRef="#br0" timeOffset="85653.5169">21183 1811 0,'0'0'0,"0"25"78,50 24-62,-1 50-16,-24-24 16,25-1-16,-25 1 15</inkml:trace>
  <inkml:trace contextRef="#ctx0" brushRef="#br0" timeOffset="87829.0693">19745 2282 0,'-25'0'31,"-25"0"78,50-25-93,-25 25 0,1 0 15,-26 0 16,25 0-32,25 25 17,-25-25-32,25 50 15,0-26-15,0 1 16,0 0 15,0 25-15,50-50 15,-25 0-15,-25 24-16,25-24 15,24 0 1,1 0-1,-25 0 1,-1 0-16,1 0 16,-25-24-1,50 24-15,-50-50 16,25 50-16,-25-25 16,24 0-1,-24-24 16,0 24-15,0 0 0,-24 25-16,24-25 15,-50 25-15,50-49 16,-50 49-16,1 25 16,24 24-16,-25 1 15</inkml:trace>
  <inkml:trace contextRef="#ctx0" brushRef="#br0" timeOffset="89609.4305">19472 2282 0,'24'0'31,"-24"25"31,50-25-46,-50 25-16,25-25 16,-25 49-16,25-49 0,-25 50 15,49-1-15,-49 1 31,25-50-31,-25 25 16,0-75 47,0 25-48,0 1-15,0-1 16,0-25-16,0 25 15,50 1-15,-50-26 0,74 50 16,-74-25-16,50 25 16,-25 25 15,-25 0-15,0 49-16,24-49 0,-24 0 15,50-25-15,-50 49 16,50-49-16,-26 50 15</inkml:trace>
  <inkml:trace contextRef="#ctx0" brushRef="#br0" timeOffset="90750.9951">20117 2654 0,'-25'0'32,"-25"-25"-17,25 25 1,-49 0 0,49 0-16,-24 0 15,24 0 1,0 0-16,-25 0 0,26 25 15,-26 0 1,0 25 0,26-26-1,-1-24 17,25 25-1,0 0 0,0 49-15,0-49-16,0 25 15,0-25-15,0 49 16,0-24-16,49-1 16,-49-24-16,25 25 15,-25-1-15,50-24 16,-50 25-16,25 24 15,-25-24-15,0-1 16,49 1-16,-49-25 16,0 24-16,0-24 15,25-25-15,-25 50 16,0-25 0,0 24-1,25 26-15,-25-26 16,0-24-1,0 0 17,49-25 15,1 0-16,24 0-16,-49 0-15,25 0 16,-1 0-16,1 0 0,24 0 16,-24 0-16,-25-25 15,0 25-15,49 0 16,-49 0 31</inkml:trace>
  <inkml:trace contextRef="#ctx0" brushRef="#br0" timeOffset="91118.0099">20117 2480 0,'0'50'47,"0"0"-47,24 24 15,-24 50-15,50 99 0,-50-74 16,74 50-16,-74-1 16,75-74-16,-75 0 15,49-49-15,-49-26 16,25-24-16,-25 25 16,0-26-1,25-24-15,-25 25 16,0 25-1,-50-50 1</inkml:trace>
  <inkml:trace contextRef="#ctx0" brushRef="#br0" timeOffset="94297.8999">14362 7243 0,'0'74'172,"50"-49"-172,-50 0 16,74 25-16,-49-1 16,24-24-1,1-25 1,24 0-1,-49 0-15,25 0 16,49-50-16,50-49 16,49-25-16,-24-49 15,24 49-15,-24-1 16,0 1-16,-26 25 16,-24 25-16,-49-1 15,-1 51-15,-49 24 16,0-50-16,25 50 15,-50 50 657,0-26-656</inkml:trace>
  <inkml:trace contextRef="#ctx0" brushRef="#br0" timeOffset="172307.956">4291 15453 0,'-25'-24'16,"25"-1"15,-49 25-15,49-50-16,0 25 31,-25 25-15,50 0 62,24 25-63,-24 50-15,50-1 16,-26 50-16,26 25 16,24 0-16,-25-50 15,1 25-15,-1-50 16,-49-24-16,0-25 15</inkml:trace>
  <inkml:trace contextRef="#ctx0" brushRef="#br0" timeOffset="172976.2625">5184 15379 0,'0'0'0,"-25"-25"15,25-25 1,-24 50-16,24-24 16,-25 24 31,25 49-47,0 1 15,-50 0-15,50 24 16,0-24-16,0-1 15,25 1-15,-25 24 16,50 1-16,-1-1 16,-24-49-16,25-25 15,-26 25-15,1-25 16,25 0-16,-25 0 0,-1 0 16,26-25-1,-50-25-15,0 1 16,0-26-16,0 1 15,0-1-15,-25-24 16,-24-25-16,-26 50 16,50 24-16,-24 0 15,-1 50-15,25 0 16,1 0-16,-1 0 16,25 25-1,0 25 1,0-1-16,0-24 15</inkml:trace>
  <inkml:trace contextRef="#ctx0" brushRef="#br0" timeOffset="173306.0766">5680 14957 0,'25'0'47,"25"50"-31,-1-1-1,-24 1-15,25 49 16,-1 0-16,-24-24 16,25 24-16,-25-49 15,24-1-15,-24 1 16,25 0-16</inkml:trace>
  <inkml:trace contextRef="#ctx0" brushRef="#br0" timeOffset="173829.5997">6474 14660 0,'0'24'16,"0"1"-1,0 25-15,0-1 0,0 26 16,74 24-16,-74-49 15,50-1-15,-25 1 16,24-25-16,-24-25 16,0 49-16,25-49 15,-26 0-15,1 0 16,25 0-16,0 0 16,-26-25-1,-24 1 1,0-26-16,0 0 15,0 1-15,0-1 0,0 1 16,-49-1-16,24-24 16,-25 49-16,1 25 15,-1-50-15,0 50 16,1 0-16,-1-49 16,25 49-16,-24 0 15,-1 0-15</inkml:trace>
  <inkml:trace contextRef="#ctx0" brushRef="#br0" timeOffset="176245.5289">5283 17066 0,'0'0'0,"-24"0"31,24-25-15,-50 25-1,25-25 17,0 25-1,25 50-16,-49-26-15,49 1 0,0 25 16,0 24-16,0-24 16,49 24-16,-24-24 15,25-1-15,-1 1 16,1-50-16,24 50 16,1-50-16,-26 0 15,-24 0-15,0-25 16,25 0-16,-26-25 15,-24 1-15,75-1 16,-75-24-16,0-1 16,0 26-16,-25-26 15,0 26-15,-24 24 0,-1 25 16,0-50-16,1 50 16,-26 0-16,26 0 15,-1 0-15,25 0 16,-24 25-1</inkml:trace>
  <inkml:trace contextRef="#ctx0" brushRef="#br0" timeOffset="176524.644">5953 16545 0,'0'0'15,"75"25"1,-51-25 0,-24 49-1,50-24-15,-50 25 16,74 24-16,-24-24 15,-25 24-15,24 25 16,1-24-16,-25-1 16,24 0-16,-24-49 15</inkml:trace>
  <inkml:trace contextRef="#ctx0" brushRef="#br0" timeOffset="177287.6524">6722 16346 0,'-50'0'0,"50"-25"15,-24 25 1,-1 0 15,-25 25-15,50 0-1,0 25-15,0-25 16,0-1-16,0 1 16,0 25-16,25-25 15,-25-1-15,74-24 16,-24 75-16,-25-75 15,0 0-15,24 0 16,1 0-16,-50-25 16,50 0-16,-50 0 15,0-24-15,0-1 16,0 1-16,0-1 16,0 0-16,-50 1 15,25 24-15,-25 25 16,26-50-16,-1 50 15,-25-49-15,25 49 16,1 0-16,-26 0 16</inkml:trace>
  <inkml:trace contextRef="#ctx0" brushRef="#br0" timeOffset="177625.8396">7293 15652 0,'0'0'16,"24"0"15,26 0-15,-25 25-16,49 24 16,-24 1-16,-1 24 15,1-24-15,24-1 16,-24 26-16,0-26 15,24 1-15,-49 49 16,-25-74-16</inkml:trace>
  <inkml:trace contextRef="#ctx0" brushRef="#br0" timeOffset="179529.6971">8706 15056 0,'50'0'16,"-25"0"-1,0 0 1,24 50 0,-24 0-1,-25-26-15,50-24 16,-50 75-16,24-75 15,-24 74-15,25-74 16,-25 75-16,25-26 16,25 1-16</inkml:trace>
  <inkml:trace contextRef="#ctx0" brushRef="#br0" timeOffset="179971.2448">9079 14585 0,'-25'0'0,"-25"0"31,25 0-15,25 50 15,0-1-16,25-49 1,50 0-16,-26 25 16,1-25-16,-25 0 15,24 0-15,-49 75 16,0 24 0,0-25-16,0 1 15,-25-1-15,25-49 16</inkml:trace>
  <inkml:trace contextRef="#ctx0" brushRef="#br0" timeOffset="180231.0341">9500 14784 0,'25'49'63,"-25"26"-63,50-26 15,-50 1-15,24-1 16,-24 1-16,0 0 15</inkml:trace>
  <inkml:trace contextRef="#ctx0" brushRef="#br0" timeOffset="181653.5681">9227 14560 0,'0'-49'0,"0"24"16,0 75 78,0 24-94,0 0 15,0 1-15,0-26 16,0 26-16,50-26 0,-50 1 16,0 0-16,0-1 15</inkml:trace>
  <inkml:trace contextRef="#ctx0" brushRef="#br0" timeOffset="182027.7467">9699 14734 0,'-25'0'15,"0"25"1,25 24 0,-50-24-16,50 0 15,50 74 1,-25-99 0,24 25-16,-24-25 15,0 0-15,0 0 16,-25 25-1,0 24-15,0 26 16,0-1-16,0 1 16,0-26-16,-25-49 15</inkml:trace>
  <inkml:trace contextRef="#ctx0" brushRef="#br0" timeOffset="182418.8781">10071 14858 0,'0'0'0,"25"0"16,-1 0 15,51-25-16,-50-24 1,-25 24 0,0 50 46,-25-25-46,25 74-16,0-24 15,0-26-15,0 1 16,25-25-16,49 0 16,-49 0-1,24 0-15,-49-25 16</inkml:trace>
  <inkml:trace contextRef="#ctx0" brushRef="#br0" timeOffset="183318.7595">10443 14759 0,'0'49'47,"25"-49"-47,-25 50 16,24-50-1,1 0 16,-25-25-31,50 0 16,-50 1-16,25 24 16,-25-50-16,49 75 78,-24-25-47,0 0 0,0 0-15,24-50 0,-24 50 15,0 0 0,24 0 16,-49-25-31,0-24-16,25 49 15,-25-50-15,0 25 16,0-24-1,0-1 1,0 1 0,25 123 46,25 0-62,-26 50 16,-24 0-16,75 25 15,-75-74-15,0-51 16,49-24-16,-49-24 47,0-26-31,0-24-16,0 24 15,0 0-15,25 26 16,0 24 15,-25 49 0</inkml:trace>
  <inkml:trace contextRef="#ctx0" brushRef="#br0" timeOffset="184668.7072">6970 17760 0,'25'-74'31,"-25"49"-31,50 0 0,-26-24 15,51-1 1,-26 0-16,1-24 0,24 49 16,-24-25-16,-25 26 15,24 24-15,-49-50 16</inkml:trace>
  <inkml:trace contextRef="#ctx0" brushRef="#br0" timeOffset="184877.7359">7293 17264 0,'-75'0'0,"125"0"78,-25 74-78,24 1 0,-24-26 16,25 1-16,24 0 15,-24-1-15,24-49 16,-24 0-16</inkml:trace>
  <inkml:trace contextRef="#ctx0" brushRef="#br0" timeOffset="185140.111">7863 16917 0,'0'0'0,"0"-50"15,0 25 1,25 25 0,0 0-1,24 25 1,1 0-16,0 25 15,24-1-15,0 26 16,-24-26-16,24 26 16,-24-51-16</inkml:trace>
  <inkml:trace contextRef="#ctx0" brushRef="#br0" timeOffset="185672.7312">7119 18703 0,'0'0'0,"50"-50"47,-1-49-47,50-25 0,75-50 15,24-24 1,50-1-16,-24 26 0,24-51 16,0-24-16,0 0 15,25-24-15,-75 73 16,1 1-16,-26 74 15,-49 24-15,-74 76 16,-1 24-16,-73 24 47</inkml:trace>
  <inkml:trace contextRef="#ctx0" brushRef="#br0" timeOffset="188724.2885">10021 17140 0,'0'0'0,"25"0"0,-25-74 16,50 74-16,-26-50 16,26 50-1,-25 0 1,-25 74-1,25-24-15,-25 24 16,0-49 0,74-25 15,-49-25-15,24-24-16,26 24 15,-50-25-15,-1 26 0,-24-26 16,50 0-16</inkml:trace>
  <inkml:trace contextRef="#ctx0" brushRef="#br0" timeOffset="188977.6376">10269 16321 0,'0'0'0,"0"75"47,50-25-47,-50-1 15,49 1-15,-49-25 16,25 24-16</inkml:trace>
  <inkml:trace contextRef="#ctx0" brushRef="#br0" timeOffset="189345.8137">10740 16371 0,'-24'0'15,"-1"0"1,25 25-16,-25-25 16,25 50-16,0-26 15,0 26 1,50-50-1,-26 50-15,26-50 0,-25 0 16,0 24-16,24-24 16,-49 75 31,-25-26-47,25 26 15,-49-50-15,49-1 16,-25-24-16</inkml:trace>
  <inkml:trace contextRef="#ctx0" brushRef="#br0" timeOffset="191574.4413">9252 17314 0,'0'0'0,"0"-50"47,-49 50 31,24 0-62,0 0 15,25 25-15,0 49-16,0-49 15,0 0-15,0 24 16,0 1-16,50-25 16,-1 25-16,-24-50 15,25 24-15,-26-24 16,1 0-16,0 0 16,25 0-16,-1-49 15,-49 24 1,25 0-16,-25-25 15,0-24 1,0 49-16,0 0 0,-50-24 16,26 49-16,-26-25 15,0 25-15,1 0 16,-26 0-16,1 25 16,24 0-16,1 24 15</inkml:trace>
  <inkml:trace contextRef="#ctx0" brushRef="#br0" timeOffset="191955.6412">8384 17810 0,'-25'0'15,"50"0"-15,-50-25 0,25 0 16,75 25 15,-1 25-15,25 0-1,-49 24-15,-1 1 0,1-25 16,-25 24-16,24-24 16,-24 25-16,-25-1 15</inkml:trace>
  <inkml:trace contextRef="#ctx0" brushRef="#br0" timeOffset="192548.303">7937 18231 0,'0'0'0,"25"0"31,-25-24-31,50 24 16,-25 0-16,0 0 15,-1 0-15,26 24 16,-25-24-16,24 75 16,-24-50-16,-25 24 15,50 1-15,-50 24 16</inkml:trace>
  <inkml:trace contextRef="#ctx0" brushRef="#br0" timeOffset="193177.2311">7491 18628 0,'0'0'0,"0"50"78,0 0-63,0-1-15,50 26 16,-1-75 0,-49 24-1,50-24-15,-25 0 16,24 0 0,-49-74-1,0 24 1,0-24-1,0 24-15,-25 1 16,1-1-16,-26-24 16,25 49-16,-24 25 15,49-25-15,-50 25 16</inkml:trace>
  <inkml:trace contextRef="#ctx0" brushRef="#br0" timeOffset="195390.0201">5209 16421 0,'0'-25'31,"0"0"63,50 25-79,-50-50-15,24 1 16,26 24-16,0-25 16,24-24-16,50 0 15,0-26-15,0 1 16,25 0-16,0 0 16,0 0-16,-1-1 15,1 26-15,0-25 16,-50 24-16,25 1 15,-24-1-15,-26 51 0,-24 24 16,-1-75-16,1 75 16,-25 0-16,-25-25 15,24 25-15,-48 0 110,-1 0-110</inkml:trace>
  <inkml:trace contextRef="#ctx0" brushRef="#br0" timeOffset="197251.4847">10468 17735 0,'0'0'0,"24"-24"109,51-26-93,-1 0-16,1 26 16,-1-26-16,0 50 15,26-50-15,-26 50 16,-24-74-16,-1 74 15,1-25-15,0 25 16,-50-50-16</inkml:trace>
  <inkml:trace contextRef="#ctx0" brushRef="#br0" timeOffset="210585.6317">17115 15081 0,'0'0'0,"-49"0"79,73 0 14,1 0-93,0 0 16,25 0-16,-26 0 16,51 0-16,-1 0 15,25 0-15,1 0 16,-1 0-16,50-25 15,-25 25-15,25 0 16,-25-49-16,24 49 16,-24 0-16,25 0 15,-49 0-15,24 0 16,24-50-16,-24 50 0,0 0 16,-24-49-1,-1 49-15,0-25 0,-24 25 16,-26-50-16,1 50 15,-25 0-15,-1 0 16,26 0-16,-25-25 16,24 25-1,1 0 1,-100 0 31</inkml:trace>
  <inkml:trace contextRef="#ctx0" brushRef="#br0" timeOffset="211927.6655">17041 15007 0,'0'25'47,"0"24"-32,49-24 1,-49 25-16,0-1 16,25 26-16,-25-26 15,0 1-15,50 0 16,-50-1-16,0 26 16,25-1-16,-25 0 15,0 1-15,49-1 16,-49-49-16,0 0 15,0 24-15,25-24 16,-25 25 0,50-1-1,-50 1 1,0-25 15,24 0-15,1-25 46,25 49-46,-1-49 0,26 0-16,-50 0 15,24 0-15,26 0 16,49-49-16,-25 49 15,25-75-15,-25 75 16,0-25-16,1 25 16,24-49-16,-50 49 15,25 0-15,1 0 16,-1-50-16,-25 50 16,25-49-16,-24 49 15,24-25-15,-25 25 16,1-50-16,-26 50 15,1 0-15,0-25 16,-26 25-16,1 0 0,50 0 31,-50-49-31,24 49 0,-24 0 16,0-25-16,24 25 16,-24 0-16,0 0 15,-25-50-15,50 50 16,-26 0-1,-24-49 32,50-1-31</inkml:trace>
  <inkml:trace contextRef="#ctx0" brushRef="#br0" timeOffset="212393.8859">19769 14808 0,'0'25'63,"0"25"-63,0-25 15,50 24-15,-50 1 16,25 49-16,-25-25 16,49 1-16,-49-26 0,25 1 15,-25-25-15,0 25 16,50-26-16,-50 1 15,0 25 17</inkml:trace>
  <inkml:trace contextRef="#ctx0" brushRef="#br0" timeOffset="213015.3608">17760 14114 0,'0'-25'0,"0"0"31,25 50 47,-25 25-62,74 24-16,-74 25 15,75 25-15,-75-74 16,49 24-16,-49 1 0,25-26 16,-25-24-16,50 25 15,-50-25 1,25-1-1,-25 26 1,0 0 0</inkml:trace>
  <inkml:trace contextRef="#ctx0" brushRef="#br0" timeOffset="213331.3013">17934 14883 0,'0'0'0,"25"0"16,24 0 0,1 25-1,-25-25 1,24 0 0,-24 0-1</inkml:trace>
  <inkml:trace contextRef="#ctx0" brushRef="#br0" timeOffset="213473.3629">18231 14709 0,'0'75'32,"-24"24"-32,24 0 15,0-25 1,0 1-16</inkml:trace>
  <inkml:trace contextRef="#ctx0" brushRef="#br0" timeOffset="213984.1949">18182 14039 0,'49'0'62,"-49"25"-62,50 50 16,-50 24-16,74 0 15,-74-49-15,50-25 16,-50 24-16,25-49 16,-25 50-16,49-25 31</inkml:trace>
  <inkml:trace contextRef="#ctx0" brushRef="#br0" timeOffset="214385.5271">18256 14287 0,'-49'0'16,"98"0"-16,-98-49 0,49-1 16,0 1-16,0-1 15,0 0-15,0 26 16,24 24-16,-24-75 16,75 75-16,-50-25 15,24 25-15,1 0 31,-25 50-15,49 0 0,-24-1-1,-25-49-15,24 75 16,-24-75-16,0 24 16,24-24-1,-49 25 16,-24 50-31,-1-26 0,-25 1 16,25 0 0</inkml:trace>
  <inkml:trace contextRef="#ctx0" brushRef="#br0" timeOffset="214957.7979">18876 16222 0,'0'0'0,"0"25"15,25-25-15,-25 50 0,75-1 16,-75 1-16,49 24 16,-49 1-16,50-26 15,-50 1-15,49-25 16,-24 24 0,-25 1-1</inkml:trace>
  <inkml:trace contextRef="#ctx0" brushRef="#br0" timeOffset="215280.6074">18852 16743 0,'24'0'16,"1"25"-16,25-25 15,-1 50-15,-24-50 16,0 49-16,25-49 16,-26 50-16,1-50 15</inkml:trace>
  <inkml:trace contextRef="#ctx0" brushRef="#br0" timeOffset="215437.4303">19224 16570 0,'0'24'0,"0"26"16,0 0-16,0-26 15,0 26-15,0 0 16,0-1-16,0-24 16</inkml:trace>
  <inkml:trace contextRef="#ctx0" brushRef="#br0" timeOffset="216077.3026">19496 16644 0,'75'25'32,"-75"0"-32,50 24 15,-50 1-15,49-25 16,1 49 0,-75-74 46,-25-25-46,1-24-1,49-1-15,-50 25 16,-24-49 0,74 24-16,-50 1 15,50-26-15,-50 1 16,50-26-16,0 26 15,0 24-15,25 1 16,25 49 0,-25 0-1,24 25 1,-49 24-16,50 1 16,-50 24-16,50-24 15,-50-25-15,49 0 16,26 49-1,-51-49 1,26 24 0,24 1-1,-74-25 1,0 0 0,-24-25-1</inkml:trace>
  <inkml:trace contextRef="#ctx0" brushRef="#br0" timeOffset="216315.5784">19819 15949 0,'0'0'0,"25"0"15,-25 25 1,49 50-16,-49-1 16,0 0-1,25 1-15,-25-1 0,50 1 16,-50-26-16,0-24 16</inkml:trace>
  <inkml:trace contextRef="#ctx0" brushRef="#br0" timeOffset="223597.445">22473 14932 0,'0'-49'16,"0"24"15,-25 25-31,25 25 156,0 0-140,75-25-16,-75 24 16,24-24-16,-24 25 15,50-25-15,0 50 16,-26-50 0,-24 25-1,50-25-15,-25 49 16,25-49-1,-1 0 1,1 0-16,-1 0 16,-24 0-1,25 0 17,-1 0-17,-24-25 1,25 1-1,-1-26-15,-24 50 16,-25-25 0,25 25-1,-25-25 1,25 25 0,-25-49-1,49 49 1,-49-25-16,25 25 15,-25-25 79,25 25-63,-25-25-15,50-24 93,-50 24-93,24 25 0,-24-25-16</inkml:trace>
  <inkml:trace contextRef="#ctx0" brushRef="#br0" timeOffset="225615.5047">22374 15156 0,'0'49'188,"0"-24"-173,49 0 1,1 49 0,0-49-1,-26 0 1,26-25 0,-50 50-16,25-50 15,0 0 1,-25 24-16,24-24 15,26 0 1,0 50 0,-1-50 15,1 0-15,0 0-1,24 0-15,-49 0 16,0 0-1,24-25 1,1 25 0,-1-25-1,1 25 1,0-49 0,-1 49-1,-49-25 1,25 25-16,-25-25 0,25 25 15,24-50 1,-24 50 0,-25-24-16,25 24 15,0-50 1,24 25 0,-49 0-1,25 25 1,-25-49-1,0 24 95,25 25-95,-25 50 126,0 24-125,0-49-16,0 0 15,0 24-15,0-24 16,0 0-16,0 25 16,0 24-1,0-49 1,0 24-16,0-24 15,0 0-15,0 25 16,0-1 0,-25 1-1,25-1 1,-49 26 0,49-26-1,-25-49-15,25 50 0,-25-50 16,25 25-16,-50-25 15,50 25 1,-24-25-16,-1 49 31,25-74 63</inkml:trace>
  <inkml:trace contextRef="#ctx0" brushRef="#br0" timeOffset="226928.6836">22448 15354 0,'-25'0'16,"1"0"15,24-50-15,-50 50 78,50 25-16,0 25-63,25-25 1,-25 0-16,0 24 0,0 1 16,25-1-16,-25 1 15,49 0-15,-49-1 16,25-49-16,-25 75 16,50-51-16,-26 26 15,26 24 1,-25-24-1,0-25 1,49 24 0,-24-24-1,-1 25 1,1-25 0,24-25-1,-74 49-15,50-49 16,-25 25-1,0-25 1,-25 25-16,49-25 16,-24 0-1,0 0 1,24 0 0,-24 49-1,0-49 1,25 0-1,-26 0-15,-24 25 16,25-25-16,0 0 31,25 0 126</inkml:trace>
  <inkml:trace contextRef="#ctx0" brushRef="#br0" timeOffset="227219.8226">23440 16123 0,'0'50'94,"-24"-26"-79,24 1-15,-25-25 16,25 75-16,-50-26 16,50 1-1,-25-50 1</inkml:trace>
  <inkml:trace contextRef="#ctx0" brushRef="#br0" timeOffset="227789.5144">23316 16421 0,'0'-25'31,"0"50"63,0 49-94,0 1 16,50 24-16,-50-25 15,50 1-15,-50-1 16,24 0-16,-24 1 16,50-1-16,-50-24 15,25-1-15,-25 26 16,0-50-16,0-1 16,25-24-16,-25 25 15,0 25 1,0-125 62</inkml:trace>
  <inkml:trace contextRef="#ctx0" brushRef="#br0" timeOffset="229881.7357">22994 14089 0,'0'-50'47,"-25"50"-31,25 25 62,0 0-78,0 25 15,0-1-15,0 1 16,0 24-16,50-24 16,-50 0-16,0-1 15,25 1-15,-25-1 16,0-24-16,24 0 15,-24 25-15,0-1 16,50-49 0,-50 50-16,0-25 15,25 24 1,-25 1 0,0-25-1,0-1 16,25-24-15,-25 50 0,49-50 218,-49-50-218</inkml:trace>
  <inkml:trace contextRef="#ctx0" brushRef="#br0" timeOffset="231045.9484">23168 13717 0,'0'0'0,"0"50"125,0-1-125,24 1 16,-24-1-16,50 1 16,-50 0-16,25-1 15,-25-24-15,49 25 16,-49-1 0,25-24-1,-25 25 63</inkml:trace>
  <inkml:trace contextRef="#ctx0" brushRef="#br0" timeOffset="233595.7415">25251 14833 0,'50'0'16,"-1"0"0,26 0-1,-26 0-15,26 0 16,24 0-16,0 0 15,0 0-15,75 50 16,0-50-16,24 0 16,-24 0-16,-1 49 15,-24-49-15,25 50 16,0-50-16,-1 50 16,1-50-16,-25 49 15,-25-49-15,0 0 16,0 0-16,-50 0 15,-24-25-15,-1 25 0,-24 0 16,0 0-16,25 0 16,-1 0-1,-24 0 1,0 0 0,-25 50 15,0-25-31</inkml:trace>
  <inkml:trace contextRef="#ctx0" brushRef="#br0" timeOffset="234555.3259">26070 15528 0,'0'0'0,"0"-25"31,-50-25 16,25 26-31,1 24 0,-26 0-1,25 0 1,0 0-1,-24 24 1,49 26 0,0-25-1,0 0-15,0 24 16,0-24-16,0 0 16,24 24-16,-24-24 15,50 25-15,-50-25 16,50-25-16,-1 74 15,1-74-15,0 0 16,-1 0-16,1 0 16,24 0-16,-24-50 15,-25 26-15,24-1 16,-24-50-16,-25 26 31,0-1-31,0 1 16,-25 49-1,25-50-15,-49 50 16,-1-50-16,25 50 31,25 25-15</inkml:trace>
  <inkml:trace contextRef="#ctx0" brushRef="#br0" timeOffset="235096.5869">27136 15553 0,'0'-25'31,"-49"25"1,-1 0-17,0 0 1,26 0-1,-26 0 1,50 49 0,0 1-16,0-25 15,0 0-15,25 24 16,-25-24-16,49-25 16,1 50-16,-25-50 15,0 0-15,0 0 16,24 0-1,1 0-15,-50-25 47,0-50-47,0 51 16,-25-26-16,0 0 16,-24 26-1,-26 24 1,25 24-16</inkml:trace>
  <inkml:trace contextRef="#ctx0" brushRef="#br0" timeOffset="235968.0384">26219 16321 0,'-50'0'0,"0"0"47,26 0-32,-26 0 1,0 0 0,50 50-16,-49-50 15,49 25-15,-25-25 16,25 50-16,0-1 15,0 1-15,0-25 16,0-1-16,50 26 16,-26-50-16,26 50 15,-25-50-15,24 0 16,1 0-16,-25 0 16,24 0-16,-24 0 15,25 0 1,-50-75-16,0 50 15,49 1-15,-49-26 16,0 25-16,0 0 16,-49-24-16,49 24 15,-75 0-15,51 25 16,-26-50-16,0 50 16</inkml:trace>
  <inkml:trace contextRef="#ctx0" brushRef="#br0" timeOffset="236347.2783">27062 16272 0,'0'25'78,"0"-1"-78,25 26 0,-25 0 15,49-1 1,-49 1-16,0-25 0,25 0 16,-25 24-16,0-24 15,50 0-15,-50 49 16</inkml:trace>
  <inkml:trace contextRef="#ctx0" brushRef="#br0" timeOffset="236901.5035">26194 17239 0,'0'25'78,"25"25"-78,-25-1 0,0 1 15,24-1 1,-24 1-16,0 0 0,50-25 16,-25 24-1</inkml:trace>
  <inkml:trace contextRef="#ctx0" brushRef="#br0" timeOffset="237578.1497">27161 17338 0,'-25'0'79,"-24"0"-48,49 50-16,0-25-15,0 24 16,0-24-16,25 0 16,-1 25-16,-24-25 15,50-25-15,-50 24 0,50-24 16,-26 0 0,1 0-1,25-24 1,-50-1-16,0-25 15,25 0-15,-25 1 16,0 24-16,0-25 16,-50 50 15,25 0-15,-24 0-16,24 0 15,-25 0-15</inkml:trace>
  <inkml:trace contextRef="#ctx0" brushRef="#br0" timeOffset="238072.3285">26467 18033 0,'0'50'31,"0"24"-16,49-49-15,-49 24 16,25 1-16,-25 24 16,74 1-16,-74-26 15,50 1-15,-50 0 16,50 24-16,-1-49 16,-24-25-1</inkml:trace>
  <inkml:trace contextRef="#ctx0" brushRef="#br0" timeOffset="238379.5671">27161 18331 0,'50'24'109,"-50"26"-109,49 24 16,-49-49-16,50 0 0,-50 25 15,50-25 1</inkml:trace>
  <inkml:trace contextRef="#ctx0" brushRef="#br0" timeOffset="239497.5633">27533 14610 0,'0'0'0,"25"25"94,-25 24-94,74 51 16,-74 24-16,75 49 15,-75 26-15,74 24 16,-74-25-16,75 26 16,-26-1-16,1-50 15,24 26-15,-24-1 16,0 1-16,-1 24 15,-49-25-15,75-24 16,-26 0-16,1-1 16,-50 1-16,74-75 0,-74 0 15,25 25 1,-25-49-16,0-26 0,0 1 16,0 0-16,0-1 15,50-24-15,-50 25 16,0 49-1,0 0 1,49 25-16,-24-124 31,-25-99 47,0-124-78,0-75 0,-25-49 16</inkml:trace>
  <inkml:trace contextRef="#ctx0" brushRef="#br0" timeOffset="240826.7259">28401 15577 0,'0'0'0,"-24"0"16,24-24 0,0-26-1,-25 50-15,25-25 16,-50 25 0,25 0 15,1 0 0,-26 0-15,25 0-1,25 50 1,-25-1 0,25-24-16,0 0 15,0 49-15,0-24 16,0 0-16,0-26 0,0 26 15,0 0 1,50-26-16,24 26 16,-49-50-16,25 0 15,-25 0 1,24-25 0,-49 0-1,25-49 1,-25 49-16,0 0 15,0-24 1,0-1-16,-25 1 16,-24-1-1,-51 0 1,51 50 0,24 0-1</inkml:trace>
  <inkml:trace contextRef="#ctx0" brushRef="#br0" timeOffset="241297.2221">28327 16371 0,'25'0'31,"-25"50"0,25-1-15,-25-24 0,0 25-16,49 24 15,-49 1-15,50 24 16,-50-50-16</inkml:trace>
  <inkml:trace contextRef="#ctx0" brushRef="#br0" timeOffset="241660.2224">28625 17314 0,'0'24'46,"0"26"-30,0 24-16,49 1 16,-49-25-16,50-1 15,-50-24-15</inkml:trace>
  <inkml:trace contextRef="#ctx0" brushRef="#br0" timeOffset="242276.2843">28947 18058 0,'-50'0'47,"26"0"-32,-1 49 17,25 26-17,0-50-15,-50-1 16,50 26-16,0-25 16,0 0-16,25 24 15,0 1 1,24-1-16,26-49 31,-50 0-31,24 0 16,1 0-1,0 0 1,-50-49 0,0-1-1,0 25 1,-25-24-16,-25-26 0,25-24 15,-49 0-15,24 0 16,25 74-16,-24-25 16</inkml:trace>
  <inkml:trace contextRef="#ctx0" brushRef="#br0" timeOffset="243211.9542">28054 14536 0,'50'24'187,"-25"26"-171,24-25-16,-24 24 16,25-24-16,-26 25 15,1-25-15,-25-1 16,50-24-16,-50 50 16,0 0-1</inkml:trace>
  <inkml:trace contextRef="#ctx0" brushRef="#br0" timeOffset="243450.158">28302 14610 0,'0'-25'16,"0"-24"15,-49 49-16,24 49 32,25-24-47,0 0 0,-50 49 16,50-24-16,-49 24 16,49-24-16,0-25 15</inkml:trace>
  <inkml:trace contextRef="#ctx0" brushRef="#br0" timeOffset="244003.4896">28525 14610 0,'-24'0'31,"-1"0"-15,25 50 15,0-1-15,25-24-16,-25 0 15,74 24-15,-74-24 16,25-25-16,-25 50 15,25-50 1,-25-50 15,0 25-31,0 1 16,0-1-16,0-25 16,0 25-1,-50 25 16,25 50-31,25-25 16</inkml:trace>
  <inkml:trace contextRef="#ctx0" brushRef="#br0" timeOffset="244609.6289">28749 14560 0,'24'0'31,"-24"50"-15,50-50-1,-50 74 1,50-24-16,-50 0 15,-25-50 48,0-50-32,25 0-31,0-24 0,0-25 16,0-25-16,0-50 15,25 50 1,-25 74-16,49 26 0,1-26 16,0 50-1,-50 25 1,49 24 0,-49 1-16,0 0 15,-49 24-15,49 0 16,-50-74-16,50 25 15,25-25 48,24 50-63,-24-50 0,25 50 16,-25-1-16,0-49 15,24 75-15,1-51 16</inkml:trace>
  <inkml:trace contextRef="#ctx0" brushRef="#br0" timeOffset="250033.2989">26367 17140 0,'0'-25'62,"-49"25"63,49-25-78,-25 25-31,0 0-1,-24 0 17,24 0-1,-25 0-15,1 0-1,-1 0 1,0 0-1,26 0 1,-1 0 0,-25 25-1,25-25 1,0 50 0,-24-50-1,49 25 1,-25-25-1,0 0 17,25 24-32,-25-24 15,25 50 17,-49-50-32,24 0 31,25 25-16,0 0 48,0 24-47,0 26-1,0-51-15,0 1 16,0 25-16,0-25 15,0 0-15,50 24 16,-50-24-16,0 0 16,0 0-16,24 24 0,-24-24 15,0 0 1,75 49-16,-50-24 16,-25-25-16,24 24 15,-24-24-15,50 25 16,-50-26-16,25 26 15,-25 0 1,50-26 0,-50 1-1,24 25 1,-24-25 15,25-25-15,-25 24-16,0 26 15,50-25 1,-50 0 0,25 24-1,-25 1 1,49-50-16,-49 50 16,0-26-1,25-24 1,-25 25-16,0 25 47,25-50-32,-25 25 1,0-1 0,25-24-16,-25 50 15,49-50 1,-24 25 31,0-25-16,24 0 0,-49 25-31,25-25 31,0 0-15,25 0 15,-26 0-15,1 0 0,0 0-1,25 0 1,-26 0-1,1 0 1,25 0 0,-1 0-1,-24-25 1,0 25 0,25 0-1,-26-50 1,1 50-1,25 0 1,-25 0 15,-25-25-15,24 25 0,1 0-1,-25-24 16,50 24-31,-50-50 94,-25 25-78,25-24-1,-25-1 1,25-25 0,-49 26-1,49-1 1,-25 50-16,25-49 16,0 24-1,-25-25-15,25-24 16,0 49-1,-50 25-15,50-50 16,0 1 0,-24 24-1,24-25 1,-50 1 0,50-1-1,-25 1 1,25 24-1,-25-25 1,25 1 0,-49-26-1,49 26 1,0 24 0,-25 25-16,25-50 15,-50 25 16,50 0-15,-24 25-16,24-49 16,-25 49 15,25-25-31,0 0 62,-50 25 1,50-25-63,-25 25 94,25-49-79,-24 24 17,-26 25 46,25-50 140,0 50-171,-24 0 63,49-24-95,-25 24 17,25-25-17,-25 25 1,25-25 62,-25 25 31</inkml:trace>
  <inkml:trace contextRef="#ctx0" brushRef="#br0" timeOffset="252695.724">27310 17760 0</inkml:trace>
  <inkml:trace contextRef="#ctx0" brushRef="#br0" timeOffset="253385.9526">29294 17562 0,'0'0'0,"25"-50"110,50 50-110,-26-50 15,1 50-15,-1-24 0,1 24 16,0 0-16,-1 0 15,-24 0-15,25 0 16</inkml:trace>
  <inkml:trace contextRef="#ctx0" brushRef="#br0" timeOffset="254166.1599">27434 18455 0,'50'0'63,"24"0"-48,-49 0 1</inkml:trace>
  <inkml:trace contextRef="#ctx0" brushRef="#br0" timeOffset="254983.299">29642 18529 0</inkml:trace>
  <inkml:trace contextRef="#ctx0" brushRef="#br0" timeOffset="258470.2779">22324 14114 0,'0'0'0,"0"-25"31,0 0 16,0 75 63,0-1-110,50 1 15,-50 0-15,25-1 16,-25 1-16,0-25 16,24-25-16,-24 49 15,0 1 1,50 0-1,-50-1-15,0-24 16,0 0-16,0 0 16,0 24-16,25-24 15,-25 0-15,0 49 16,0-49 0,49-25 109,-49 25-63,0 0 16,-24-25-62</inkml:trace>
  <inkml:trace contextRef="#ctx0" brushRef="#br0" timeOffset="258839.2611">22399 14908 0,'0'24'62,"24"-24"-46,-24 25-16,50-25 16,-25 0-1,0 0 1,-1 0-16,-24-49 15,50-26 1,-50 50 0,0 75 31,-25 24-32,25-49-15,-25-25 16</inkml:trace>
  <inkml:trace contextRef="#ctx0" brushRef="#br0" timeOffset="259451.5086">21555 13791 0,'0'0'0,"25"25"109,-25 0-109,25 25 16,-25-26-16,49 26 16,-49 0-16,75-1 15,-75-24-15,25 25 16,-25-1-16,25-24 16,-25 0-16</inkml:trace>
  <inkml:trace contextRef="#ctx0" brushRef="#br0" timeOffset="260074.2576">21481 13816 0,'0'0'0,"-25"0"0,25-49 31,0-1-15,0 0 0,25 1-1,24 49-15,1-50 16,-25 50-1,0 0-15,49 25 16,-74 25-16,25 24 16,-25 75-16,0-25 15,0-50-15,50-24 16,-50-25-16,24-25 16,51 49-1,-26-49-15,1 0 16,24 0-16,-49 0 15,0 0 1,-25 75 15,-50 24-31,-24 25 16,0 0-16,24-74 0,50-26 16,-50-24-16</inkml:trace>
  <inkml:trace contextRef="#ctx0" brushRef="#br0" timeOffset="260339.7815">22126 14015 0,'0'0'0,"0"-50"0,49 50 15,-24 25 17,-25 0-17,50 24-15,-50 26 16,25-1-16,-25 0 16,0 1-16,49-1 15,-49 1-15</inkml:trace>
  <inkml:trace contextRef="#ctx0" brushRef="#br0" timeOffset="261919.122">23986 16966 0,'0'0'0,"0"-24"0,0-1 31,-49 25-15,49-25-16,0-25 15,0 75 48,49 0-48,-49 0-15,50 24 16,-25 1 0,24-25-1</inkml:trace>
  <inkml:trace contextRef="#ctx0" brushRef="#br0" timeOffset="262340.6712">23837 16768 0,'0'0'0,"-49"0"16,49-25-16,-25-24 16,25 24 15,0 0-31,0-25 0,0 26 15,49-1-15,-24 25 16,0-50-16,50 50 16,-75 25 15,24 25-31,-24-1 16,0-24-16,0 0 15,25 24-15,-25 1 16,50-50-1,-50 25-15,25-25 16,-25 49 0,24-49-16,26 50 15,0 0 1,-50-26-16,0 26 16,49 0-16,-49-1 15,0-24-15,-25-25 16</inkml:trace>
  <inkml:trace contextRef="#ctx0" brushRef="#br0" timeOffset="262549.7451">24482 16991 0,'50'25'47,"-50"25"-47,25 49 16,-25-50-16,0 1 0,49 0 15,-49-26 1</inkml:trace>
  <inkml:trace contextRef="#ctx0" brushRef="#br0" timeOffset="262707.8791">24581 16669 0,'0'49'32,"-24"1"-17,24-25-15</inkml:trace>
  <inkml:trace contextRef="#ctx0" brushRef="#br0" timeOffset="294347.9158">26367 15205 0,'0'-49'32,"0"24"77,-49 25-93,24 0-1,0-25 1,-24 25 0,-1 0-1,0 0 1,1 0-1,24 0 1,-25 0 0,1 0-1,24 0 1,0 0 0,0 0-1,-24 0 1,49 25-1,-25-25-15,0 0 32,-25 0-17,50 25-15,-24-25 16,-1 0 0,0 0-1,25 49 32,-50-24 0,50 0-31,0 49-1,0-49 1,0 0-16,0 0 0,0 24 15,0-24-15,0 0 16,0 25-16,0-26 16,0 1-16,0 25 15,0-1 1,0-24 0,0 0-1,0 0 1,0 24-1,0 26 1,50-75-16,-50 49 16,0 1-1,0-25 1,0 0 0,0 49-1,0-24 1,0-1-1,0-24 1,0 25 0,0-1-1,0-24 1,0 0 0,25-25-16,-25 25 15,0 24 1,0-24-1,25 0 1,-25 25 0,0-26-1,0 1 1,49 25 0,-49-25 30,0-1-30,0 1 15,25 25-15,-25-25 0,0-1 15,0 26 0,50-50-15,-50 25-1,24-25 17,-24 25-17,25-25 16,0 0 1,25 0-17,-25 0 1,24 0 0,1 0-1,-1 0 1,1 0-1,-25 0 1,0 0 0,-1 0-1,26 0 1,-25 0 0,0 0 15,24 49-16,-24-49 17,0 0-17,24 0 17,-24 0-1,0 0-16,0 0 17,24 0-1,-24 0 0,-25-25 63,25 1-78,-25-1-1,0-25 1,0 1-16,0 24 15,0 0-15,0-25 16,0 1 0,0-26-16,0 26 31,0 24-31,0 0 16,0-24-16,0-1 15,0 25 1,0 0-1,0-24 1,0 24 0,0 0-1,0 0 1,50 25 0,-50-49-16,0 24 15,0 0 1,0-25-1,0 1 1,0 24 0,0 0-1,0-24 1,0 24 0,0-25 15,0 25 0,0 1-15,0-26-1,0 25-15,0 0 16,0-24 0,0-1-1,0 25 48,0 1-48,-25-26 1,25 25 15,-25 0 16,25-49-31,-50 49 15,26 0 0,-1-24 0,-25 49-15,50-25-16,-25 25 16,-24 0-1,-1 0 1,50-25-16,-49 25 16,24 0 15,25-50-31</inkml:trace>
  <inkml:trace contextRef="#ctx0" brushRef="#br0" timeOffset="296651.9159">27087 15478 0</inkml:trace>
  <inkml:trace contextRef="#ctx0" brushRef="#br0" timeOffset="297271.3414">28625 15429 0,'0'24'141,"-25"-24"-141</inkml:trace>
  <inkml:trace contextRef="#ctx0" brushRef="#br0" timeOffset="298105.4617">27285 16570 0,'50'0'125</inkml:trace>
  <inkml:trace contextRef="#ctx0" brushRef="#br0" timeOffset="299229.5129">28947 16570 0,'0'24'781</inkml:trace>
  <inkml:trace contextRef="#ctx0" brushRef="#br0" timeOffset="300793.1705">23664 14238 0,'0'0'0,"0"49"0,-25 26 16,25-1-16,-50-24 15,50-25-15,0 0 16,0 24-16,0 1 16,0-25-1</inkml:trace>
  <inkml:trace contextRef="#ctx0" brushRef="#br0" timeOffset="301454.3158">23837 13469 0,'0'0'0,"0"25"94,0 49-94,0 1 16,-49-1-16,49 0 15,0 1-15,-50-1 0,50 1 16,-50-1-16,50 0 16,-24 1-16,24-26 15,-50 1-15,50-25 16,0 0-16,0 49 16,25-74-1</inkml:trace>
  <inkml:trace contextRef="#ctx0" brushRef="#br0" timeOffset="301903.3058">24135 13891 0,'0'24'32,"0"26"-1,0 24-31,0-49 15,0 0-15,0 25 16,50-26-16,-1-24 16,-49 25-1,50-25-15,-25 0 16,24 0 0,-49-49-16,50 24 15,-50-25-15,0 25 16,0 1-16,-25-26 15,0 25-15,0 25 16,-24-25-16,24 25 16,-25 0-16,-49 75 0,0-1 15</inkml:trace>
  <inkml:trace contextRef="#ctx0" brushRef="#br0" timeOffset="345221.1262">23044 14015 0,'24'0'297,"51"-50"-282,-26 50 1,1 0 0,-25 0-1,0 0-15,49 0 16,-24 0-16,-1 0 15,1-25-15,-1 25 16,1 0-16,0 0 0,24-49 16,-24 49-16,-1-25 15,1 25-15,0 0 16,-1-50-16,-24 50 16,0 0-16,24 0 15,1 0-15,-25 0 16,0 0-16,24 0 15,26 0-15,-51 0 16,26-25-16,-25 25 16,24 0-16,1 0 15,-25 0-15,0 0 16,24 0-16,-24 0 16,0 0-16,24 0 15,1 0 1,-25 0-16,0 0 0,-1 0 15,51-49 1,-50 49 0,0 0-1,24 0 1,-24 0 15,0 0-15,-25-25-1,25 25 1</inkml:trace>
  <inkml:trace contextRef="#ctx0" brushRef="#br0" timeOffset="350747.4261">23440 13295 0,'0'-49'16,"0"24"15,0 0-15,-24-25 15,24 1-15,0 24-1,-25 25-15,0-25 32,-25 25-1,26 0-15,-1 25-16,-25-25 15,25 50-15,-24-1 16,-1 26-1,50-50 1,0-1 0,0 1 15,50-25 0,24 0-31,-49 0 16,0 0-16,0 0 15,24 0-15,1 0 16,-25 0 0,-25 50-1,0-25 1,-25 24 0,-25 1-1,1-50 1</inkml:trace>
  <inkml:trace contextRef="#ctx0" brushRef="#br0" timeOffset="352053.5827">24259 13196 0,'0'50'94,"0"-1"-79,-50-24 1,50 0-16,0 25 16,0-1-1,0-24 1,0 0-1,-24-25 79,24-25-94,0-49 16,0 49-16,-50 0 15,50-25-15,0 26 16,0-1-16,0-25 16,0 0-1,0 1 1,0 24 0,25 25 62,0 0-63,-1 0 1,-24 50 0,50-50-1,-50 24-15,25-24 0,-25 25 16,25 25-1,24 0 1,-24-1 0,-25 1-1,50 24-15</inkml:trace>
  <inkml:trace contextRef="#ctx0" brushRef="#br0" timeOffset="352226.9453">24209 13469 0,'0'0'15,"-24"0"-15,24-50 16,24 1 0,26 49-1,0-25-15,-1 25 16,-24 0-16</inkml:trace>
  <inkml:trace contextRef="#ctx0" brushRef="#br0" timeOffset="356185.5649">22944 14858 0,'25'0'125,"25"0"-94,-25 0-16,-1 0 1,26 0 0,-25 25-1,0-25 1,-25 49 0</inkml:trace>
  <inkml:trace contextRef="#ctx0" brushRef="#br0" timeOffset="356353.4101">23242 14784 0,'0'49'47,"-50"-24"-31,50 25-16</inkml:trace>
  <inkml:trace contextRef="#ctx0" brushRef="#br0" timeOffset="364221.4613">3994 17636 0,'-25'-49'15,"25"24"17,-50 25-32,75 0 156,25 0-156,-26 25 16,26-25-16,-25 49 15,0-49-15,24 50 16,-24-50-16,25 0 15,-26 0 1,76-50 0,-51 1-16,26-26 15,-26-24-15,26-25 0,-1 0 16,0 0-16,-24 74 16,0 1-1,-50 24-15,49 25 0,-49-25 16</inkml:trace>
  <inkml:trace contextRef="#ctx0" brushRef="#br0" timeOffset="399391.2818">3919 17711 0,'0'0'0,"0"-25"16,0-25-16,0 25 16,25 25 109,0 0-110,24 50 1,26-25 0,-26 49-1,-24-24 1,25-50-1,-50 25 1,25-25 0,-1 0-1,26 0 1,-50-25-16,50-50 16,-1 1-1,-24-50-15,25 25 0,-1-25 16,1 49-16,-25 26 15,-25 24-15,49 25 16,-49-75-16,50 75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9-09T04:14:58.5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2183 6226 0,'0'-25'47,"0"100"94,0-1-126,0 0-15,0 26 16,49 24-16,-49 49 16,0 1-16,75 0 15,-75-1-15,49 1 16,-49-50-16,50 25 15,-50-25-15,0-25 16,50 25-16,-50-25 16,0-24-16,0-1 15,0-24-15,0-26 16,24-24 62,51-24-62</inkml:trace>
  <inkml:trace contextRef="#ctx0" brushRef="#br0" timeOffset="2653.9117">17363 4713 0,'50'0'110,"-1"0"-95,51-25-15,49 25 16,-1-74-16,1 74 16,74-75-16,-24 75 15,-1-74-15,1 74 16,49-99-16,0 24 16,-50 1-16,50-1 15,-49 1-15,-1 0 0,25 24 16,-24 0-1,-1 1-15,26-1 0,-76 50 16,1-74-16,-50 74 16,25-50-16,-49 50 15,-1-50-15,-24 50 16,0 0-16,-1 0 16,-24 0-16,0 0 15,-50 25 63,-25 25-62</inkml:trace>
  <inkml:trace contextRef="#ctx0" brushRef="#br0" timeOffset="3471.1679">16991 3845 0,'0'-25'15,"50"25"-15,-1 50 94,1 49-78,-25 0-16,24 50 15,1 24-15,0-24 16,-1-50-16,-49-49 16,50 0-16,-50-26 15,0 1-15,49-25 0,-49 50 16,-24-75 31</inkml:trace>
  <inkml:trace contextRef="#ctx0" brushRef="#br0" timeOffset="5239.6955">17016 3919 0,'0'0'0,"74"-49"62,-49 49-62,0 0 16,25-50-16,24 50 15,0-50-15,26 50 16,-1-49-16,25 49 16,-25-25-16,0 25 15,50-50-15,-25 50 16,25-74-16,0 74 15,25-75-15,-1 26 16,-49 49-16,0-75 16,-25 75-16,25-74 15,-24 74-15,-26-50 0,0 50 16,1 0 0,-25-24-16,24 24 0,-24 0 15,-26 0-15,1 0 16,25 0-16,-25 0 15,-1 0-15,1 0 16,50 0 0,-26 0-1,1 0 1,-1 0 0,1 0-1,-25 0-15,24 0 16,1 0-16,49 0 15,-49 0 1,-25 0-16,-1-50 16,26 50-16,-25 0 15,24-74-15,-24 74 16,0-25-16,25 25 16,-50-25-1,49 25-15,-24 0 16,0-50-1,25 50 1,-26 0 0,-24-24-16,25 24 15,0 0 1,25 0 0,-26 0-1,1 0 1,25 0-1,-25 0 1,24 0 0,-24 0-1,25 0 1,-26 0 0,1-25-1,25 25 1,-25 0-1,-1 0-15,1 0 16,25-50 0,-25 50 62,-1 0-31,26 0-32,-25 0 17,-25 50-17,25-1 1,-25 1-1,0-25 1,49-25-16,-49 49 16,0 26-1,0-1 1,0-24 0,25-1-16,-25 1 31,0-25-31,0 24 15,0-24 64,0 0-64,0 25 16</inkml:trace>
  <inkml:trace contextRef="#ctx0" brushRef="#br0" timeOffset="5929.9196">21158 2406 0,'-24'-50'0,"-1"50"31,-25 0-15,50 25-1,-25 0 1,25 0-16,0 24 15,0 1-15,0 0 16,0-1-16,0 1 16,0 0-16,0-26 15,50-24-15,-50 25 16,50-25-16,-26 0 31,26-25-15,-50 1-16,0-26 15,0-25-15,0 26 16,0-1-16,-25 1 16,25 24-16,-49-25 15,24 50-15,-50-74 16,26 74-16,-1-50 16,1 50-16</inkml:trace>
  <inkml:trace contextRef="#ctx0" brushRef="#br0" timeOffset="7160.2974">16818 3249 0,'49'0'47,"-49"25"-31,25-25-16,-25 75 15,25-26-15,-25-24 16,0 25-16,49-1 16,-49-24-16,0 0 0,0 0 31,25-25-31,-25-25 62,0-25-46,0 1 0,0-1-1,25 50 1,-25-25 0,25 25-1,-25-25 1,49 25-16,-24 0 15,0-49 1,25 49 15,-26 0-15,1 25 0,25 24-1,-50 1 1,25-50-1,-25 25-15,0 24 16,0-24 0</inkml:trace>
  <inkml:trace contextRef="#ctx0" brushRef="#br0" timeOffset="7356.1668">17413 3349 0,'49'0'16,"1"0"0,0 0 15,-25 0-31,24 0 0,-24 0 15,-25-25-15</inkml:trace>
  <inkml:trace contextRef="#ctx0" brushRef="#br0" timeOffset="7542.7575">17735 3125 0,'0'0'0,"0"25"47,0 50-47,0 24 15,50 25-15,0-50 16,-50-49-16</inkml:trace>
  <inkml:trace contextRef="#ctx0" brushRef="#br0" timeOffset="9301.521">23068 2927 0,'50'-50'15,"24"50"1,-49-24-16,25 24 16,-1 0-1,1 0 1,-50 24 0,0 51-16,0-1 15,-25 50-15,25-74 16,-25-50-16,50 0 47,0 0-47,25-25 15,24-25-15,-24 26 16,-1 24-16,-24-75 16</inkml:trace>
  <inkml:trace contextRef="#ctx0" brushRef="#br0" timeOffset="10011.8622">23044 2257 0,'0'0'16,"24"0"46,-24 25-46,25 25-16,-25 24 15,50 0-15,-50-24 16,0 0-16,25-50 16,-25-25 30,0 0-46,0 0 16,0 0-16,0-24 16,24 49 31,51 0-32,-75 25 1,49-25-16,1 49 15,0-24 1,-1 25 0</inkml:trace>
  <inkml:trace contextRef="#ctx0" brushRef="#br0" timeOffset="10192.8849">23490 2381 0,'50'0'47,"24"0"-31,-24-25-16,-26 25 15,26-74-15</inkml:trace>
  <inkml:trace contextRef="#ctx0" brushRef="#br0" timeOffset="10351.5989">23837 2108 0,'25'0'47,"-25"50"-31,50 24-16,-1 1 15,-49-26-15</inkml:trace>
  <inkml:trace contextRef="#ctx0" brushRef="#br0" timeOffset="10619.5967">24358 2902 0,'25'0'16,"25"0"-1,-26-74-15,26 49 16,24-25-16,-24 26 15,0 24-15,-26-50 16</inkml:trace>
  <inkml:trace contextRef="#ctx0" brushRef="#br0" timeOffset="10853.39">24904 2406 0,'25'0'63,"-25"50"-48,49 24-15,-49-24 16,100-1-16,-76 1 15,1-50-15</inkml:trace>
  <inkml:trace contextRef="#ctx0" brushRef="#br0" timeOffset="11190.7445">25276 1811 0,'50'0'0,"-1"0"16,26 49 0,-26-24-16,-24 25 0,25 24 15,-50 75-15,49 25 16,-49 49-16,0 25 16,-49-74-16,-26-100 15</inkml:trace>
  <inkml:trace contextRef="#ctx0" brushRef="#br0" timeOffset="11744.7527">22721 2629 0,'0'100'0,"0"48"0,0 1 15,0 0 1,25 0-16,25 24 0,-1-73 15,1-51-15,24-49 16,25 0-16</inkml:trace>
  <inkml:trace contextRef="#ctx0" brushRef="#br0" timeOffset="12224.685">26715 2257 0,'24'0'47,"51"-74"-47,24 49 16,50-25-16,0-24 15,-50 24-15,50 1 16,0-1-16,-25 50 0,-25-49 15</inkml:trace>
  <inkml:trace contextRef="#ctx0" brushRef="#br0" timeOffset="12726.4003">28550 1116 0,'-49'50'47,"49"-1"-32,0 26-15,0-1 16,0 25-16,0 1 16,24-51-16,-24-24 15,25-25-15,-25 50 16,25-50-16,0 0 16,24 0 15,-24 0-16,-25-25 17,0 0-17,0-49-15,0 24 16,0 25-16,0-24 16,0-1-16,0 0 15,-25 50 16,1 0-31</inkml:trace>
  <inkml:trace contextRef="#ctx0" brushRef="#br0" timeOffset="15097.6209">17165 2084 0,'25'0'16,"-25"24"-1,0 1 1,24-25-16,-24 75 15,50-26-15,-25-24 0,-25 25 16,49-26 0,1 1-16,24-25 15,-49 0 1,0 0-16,0 0 16,25 0-16,-26 0 15,1 0-15,25 0 16,-50-49-1,0 24-15,0 0 16,0-25-16,0 1 16,0 24-16,0 0 15,0-24-15,0 24 0,-25-25 16,-25 1 0</inkml:trace>
  <inkml:trace contextRef="#ctx0" brushRef="#br0" timeOffset="15493.9359">18182 1612 0,'0'0'16,"-50"0"-16,25 50 0,25-25 15,0 0 1,50 24-1,24-49 1,26 0-16,-1 0 16,0 0-16,-24 0 15,-1 0-15,-49 0 16,0 0 0,-25 25-1,-50 49-15,-24-24 16,24 0-16,0 24 15,1-49-15,49 0 16,-25-25-16</inkml:trace>
  <inkml:trace contextRef="#ctx0" brushRef="#br0" timeOffset="17069.2924">18256 1712 0,'0'0'0,"0"-25"31,-49 0-16,49-25 17,0 25-17,24 25 48,1 25-48,25 25-15,-25 0 16,24-1-16,26-24 16,-51 0-16,1 24 15,50 1 1,-75-25 0,-75-50 46,26-25-62,24 26 0,-25-1 16,25-25-16,25 25 15,-49-24-15,49 24 16,0 0 0,0 0 15,25 25-31,24-49 15,26 49-15,-1 0 16,1 0-16,-1 0 16,0 24-16,1-24 15,-1 50-15,-49-50 16,0 25-16,24-25 16,-98-25 30,49-49-30,-50 24-16,50 0 16,0 1-16,-25-1 15,25 25-15,0 1 16</inkml:trace>
  <inkml:trace contextRef="#ctx0" brushRef="#br0" timeOffset="23901.3915">3373 7069 0,'-49'-49'15,"24"-1"16,50 50 329,24 0-345,-49 25 1,25-25-16,25 0 16,-50 25-1,49-25-15,1 0 16,0 0 0,-1 0-1,26 0 1,-26 0-1,1 0 1,-50 25-16,25-25 16,24 0-1,1 0 1,24 0 0,-24 0-1,0 0 1,-1 0-1,1 0-15,-1 0 16,1 0 0,0 0-1,-1 0 1,1 0 0,-25 0-1,-1 0 1,26 0-1,-25-50 1,0 50 0,24 0-1,-24 0 1,-25-50 93</inkml:trace>
  <inkml:trace contextRef="#ctx0" brushRef="#br0" timeOffset="28167.3646">5581 7045 0,'0'-25'15</inkml:trace>
  <inkml:trace contextRef="#ctx0" brushRef="#br0" timeOffset="30228.5934">5829 6176 0,'-25'-24'0,"0"24"47,25-50-32,-24 50 16,24-25-31,-50 25 32,50-25-17,-25 25-15,25-24 16,-25 24-16,25-50 16,-24 50-1,24-25-15,-50 25 16,50-25-1,-25 25 1,0 0 15,25-49-15,-24 49-16,-26 0 31,25 0-15,0 0 15,-24 0 0,24 25 1,0-1-1,-24 26-16,49 24 1,-25-74 0,25 25-16,0 0 15,-50-25 1,50 25-16,0 24 16,-25-24-1,25 0 1,0 25-1,0-26 1,0 1 0,-24-25-16,24 50 15,0-25 1,0-1 0,0 1-1,0 25 1,0-25-1,0-1-15,0 26 32,0-25-17,0 0 1,0-1 0,24 26-1,-24-25 1,50 24-1,-50-24 1,25-25 0,-25 25-1,49 0 1,-24 25 0,0-50 15,-25 24-31,50-24 15,-26 0 1,1 0 0,0 0-1,25 0 1,-1 0 0,1 0-1,-25 0 1,24 0-1,-24 0 1,-25-24-16,25 24 0,-25-50 16,25 50-16,-25-25 15,49 0 1,-49-24 0,0-1-16,0 25 15,0 0-15,0-24 16,25 24-16,-25 0 15,0-24-15,0 24 16,0 0-16,0-25 16,0 26-16,0-1 15,-50-25-15,50 25 16,-24 1-16,24-26 31,-25 50-15</inkml:trace>
  <inkml:trace contextRef="#ctx0" brushRef="#br0" timeOffset="32576.7811">6970 6945 0,'50'0'141,"-25"0"-141,24 0 16,1 50-16,24-50 15,-24 0-15,24 0 16,1 0-16,24 50 16,-25-50-16,1 0 15,-1 0-15,-24 0 16,-1-25-16,1 25 15,-1 0-15,-24-25 16,0 25-16,25 0 16,-1 0 15,-24 0 125,-25-50-140</inkml:trace>
  <inkml:trace contextRef="#ctx0" brushRef="#br0" timeOffset="35712.3244">4291 8086 0,'0'0'0,"-49"0"31,24 0 16,99 0 46,-49 0-93,0 0 16,0 0-16,49 0 16,-24 0-16,-1 0 15,-24 0-15,0 0 16,24 0-16,-49-24 16,50 24-16,-25 0 15,-50 0 126</inkml:trace>
  <inkml:trace contextRef="#ctx0" brushRef="#br0" timeOffset="36257.7705">4366 8210 0,'0'-24'47,"24"24"-31,51-25-1,-50 25-15,-1 0 16,26-25-16,-25 25 15,0 0-15,-1 0 16,26 0-16,-25 0 16,24 0-1,-24 0 1,-25-50 15</inkml:trace>
  <inkml:trace contextRef="#ctx0" brushRef="#br0" timeOffset="40959.8618">5234 8012 0,'-50'0'0,"25"0"47,75 0 140,-25 25-171,0-25 0,24 0-1,-24 0 1,25 0-1,-1 0 1,1 25 0,24-25-1,-24 0 1,-1 0 0,-49 49-16,50-49 15,0 0 1,-26 0-16,51 0 15,-50 0 1,0-25-16,24 25 16,26 0-1,-26 0 1,1 0 0,-1 0-1,-24 0 1,0 0-1,25 0 1,-1 0 0,1 0-1,-25 0-15,24 0 16,1 0 0,-25 0-16,-1 0 15,26 0 1,0 0-1,-1-24 1,-24 24-16,0 0 16,24 0-16,-24-50 15,0 50-15,25 0 0,-25-25 16,-1 25 0,51 0-16,-26 0 15,1 0 1,-25 0-1,24-50 1,1 50 0,0 0-1,-1 0 1,1 0 0,-1-24-1,26 24-15,-26 0 16,-24 0-16,50 0 31,-51 0-31,26 0 16,0 0-1,-1 0 1,-24 0 0,25 0-1,-26 0 1,51 0 15,-50 0-15,0 0-1</inkml:trace>
  <inkml:trace contextRef="#ctx0" brushRef="#br0" timeOffset="41966.159">6921 8062 0,'0'-25'31,"24"25"47,51 0-62,-26 25-16,1 24 15,24 1-15,50 24 0,0 25 16,-24-24 0,-1-26-16,-25-24 0,1-25 15,-1 50-15,-24-50 16,-1 0-16,1 0 15,0 0-15,-26 0 16,1 0 0,-50 0 77</inkml:trace>
  <inkml:trace contextRef="#ctx0" brushRef="#br0" timeOffset="42228.7409">7764 8682 0,'49'0'0,"26"0"16,-26 0-16,-24 0 16,25 0-1,0-25-15,-26 25 16,1-99-16,-25 74 15,75 0-15</inkml:trace>
  <inkml:trace contextRef="#ctx0" brushRef="#br0" timeOffset="42365.9468">8235 8285 0,'0'0'0,"0"25"31,0 24-15,0 26-16,0 24 0,0-25 15,-49-24-15</inkml:trace>
  <inkml:trace contextRef="#ctx0" brushRef="#br0" timeOffset="45632.017">18132 6251 0,'0'0'0,"-25"0"0,25-25 16,-49 25 0,49-25-1,-25 25-15,25-49 47,-25 49-47,0 0 47,25 24-31,-49-24-1,49 50-15,-25-50 16,25 50-16,0-26 15,0 26-15,0-25 16,0 0-16,0-1 16,0 26-16,0 0 15,0-1-15,0 1 16,50-1-16,-26-24 16,26-25-1,-50 25 1,74-25-16,-24 0 15,-25 0 1,0 0 15,-25-25-15,0-49-16,0 24 0,0 1 16,0-1-16,0 0 15,-50 1-15,50-26 16,-74 26-16,74 24 15,-25 25-15,25-25 16</inkml:trace>
  <inkml:trace contextRef="#ctx0" brushRef="#br0" timeOffset="46202.6494">20092 5581 0,'-25'0'0,"50"0"62,49-50-62,50 1 16,50-1-16,99-24 0,24-1 16,1-24-1,0 25-15,-25-1 0,-1-24 16,-24 25-16,-49 24 15,-1 0-15,1 1 16,-100 49-16,-25-50 16,1 50-16,-26-25 15,1 25-15,0 0 16,-26 0 0,-98 50-1,0 24 1</inkml:trace>
  <inkml:trace contextRef="#ctx0" brushRef="#br0" timeOffset="47657.459">20241 5655 0,'0'-49'79,"-25"49"-64,-25 0 1,25 0 15,1 0-15,-1 0 15,25-25-31,-50 25 16,50 25 109,0 24-125,0-24 15,0 0-15,0 0 16,25 24-16,-25-24 15,25 25-15,-25-25 16,49 0-16,-49 24 16,25-24-16,-25 25 15,25-1-15,-25 26 16,50-26-16,-50-24 16,24 0-16,-24 24 15,50 1-15,-50 0 16,25-50-1,-25 24-15,0 26 32,25-50-1,24 0 0,-24 0-15,0 0-16,24 0 15,1-50-15,24 26 16,51-26-16,-26 0 0,50 1 16,24-1-16,26 1 15,24-1-15,-49 0 16,24 1-16,0-26 16,26 1-16,-1-25 15,25 24-15,-50 1 16,26-1-16,-51 1 15,-24 0-15,-50 24 16,0 0-16,-49 50 16,-25-24-16,25 24 15,-26 0 1,1 0 0</inkml:trace>
  <inkml:trace contextRef="#ctx0" brushRef="#br0" timeOffset="48303.0518">23217 4837 0,'0'-50'62,"75"25"-46,-51 25-16,26-49 15,-25 49-15,24-50 16,-24 50-16,0-25 0,25 25 31,-1 0-31,1 0 16,-25 0 0,24 25-16,-24 50 15,25-1-15,-1 25 16,-24 1-16,25-51 15,-50-24-15,49 25 16,-49-26 0,0 51 15,-74-26-15</inkml:trace>
  <inkml:trace contextRef="#ctx0" brushRef="#br0" timeOffset="54352.0421">15329 8062 0,'-25'0'0,"1"0"46,73 0 79,-24 0-125,25 0 16,-1 0-16,-24 49 16,25-49-16,-1 0 15,1 0-15,24 0 16,-24 0-16,0-25 16,-1 25-16,-24 0 15,25 0-15,-50-24 16,49 24-16,-24 0 31,-25 24 78</inkml:trace>
  <inkml:trace contextRef="#ctx0" brushRef="#br0" timeOffset="59554.8706">4911 9922 0,'0'0'0,"-24"-25"16,24 0-1,-50 25-15,50-74 16,0 49 0,-25 25-1,25-25 1,0 0 15,0-24-15,0 24 62,0 0 0,0-24-47,0 24-15,0 0 0,0 0-1,0-24 1,0 24-1,0 0 1,50 25 62,-50 50-78,0 49 16,49 50-16,-49 49 15,50 50-15,-50-25 16,0 1-16,50-1 16,-50-74-16,0-1 15,0-73-15,0-25 16,0-26-16,24-24 141</inkml:trace>
  <inkml:trace contextRef="#ctx0" brushRef="#br0" timeOffset="61356.1392">6499 9674 0,'0'-75'94,"25"26"-79,-1-1-15,26-24 16,0 24-16,-1 1 15,1-26-15,24 26 16,-49-1-16,25 0 16,-25 26-16,24-1 15</inkml:trace>
  <inkml:trace contextRef="#ctx0" brushRef="#br0" timeOffset="62374.5769">8632 9451 0,'0'0'0,"50"-25"78,-1-50-63,50 51-15,1-26 16,24 0-16,-50 26 0,-24-26 16,-1 25-16,1-24 15,-25 24-15,-25-25 16,49 50-16,-49-25 16,50 25-1,-50 50 48</inkml:trace>
  <inkml:trace contextRef="#ctx0" brushRef="#br0" timeOffset="66055.2524">8310 10344 0,'-25'0'47,"-25"0"31,100 0 0,24 0-62,-49 0-1,0 0-15,24 49 16,1-49-16,24 0 16,-24 0-16,0 0 15,-26 0-15,1 0 16,25 0-16,-25 0 15,-1 0-15,26 0 0,-25-25 16,0 25 0,24 0-16,-24-24 0,25 24 15,-25 0 1,24 0 0,-49 24 359</inkml:trace>
  <inkml:trace contextRef="#ctx0" brushRef="#br0" timeOffset="69244.8876">13791 9401 0,'-24'0'31,"73"-25"63,50-24-94,1-26 16,24 1-16,0-1 15,-25 51-15,0-51 16,-24 25-16,-26 26 16,1-26-16,24 25 0,-24-24 15,-25 49-15,24-50 16,1 25-1</inkml:trace>
  <inkml:trace contextRef="#ctx0" brushRef="#br0" timeOffset="69882.3075">13891 9054 0,'0'25'47,"0"24"-47,-25 50 16,25 1-16,-75-26 15,75-24 1,-49-50-16,74 0 62,24 0-62,26 0 16,-26 0-16,1 0 16,-25 0-16</inkml:trace>
  <inkml:trace contextRef="#ctx0" brushRef="#br0" timeOffset="74035.6325">14684 9525 0,'-24'0'172,"-26"-50"-125,25 50 0,0 0-1,1 0-14,-26 25-17,25 0 17,25 0-17,0 24 1,0-24-16,-49-25 15,49 50 1,0-1-16,0 1 16,0 0-1,24-26 1,-24 1 0,25 25-1,-25-25 16,50-25-31,-50 24 16,25-24 0,-1 0-16,1 0 31,-25 50-31,50-50 0,-25 0 16,-1 0-1,26 0 1,-25 0-1,0 0 1,-1 0 0,26-25 15,-50 0-15,25 25-1,-25-49-15,49-1 16,-49 1-1,0-1-15,0 0 16,0-24 0,0 49-1,-24 25-15,24-49 16,-25 49-16,25-50 31,-25 50-31,0 0 31,25-25-15,-49 25 0,24 0-1,0 0-15</inkml:trace>
  <inkml:trace contextRef="#ctx0" brushRef="#br0" timeOffset="77252.4162">8235 11311 0,'-49'0'31,"24"-25"16,0 25 0,50 0 94,24 0-141,-24 0 0,0 0 15,25 0 1,-1 0-16,26 0 0,-26 0 15,1 0-15,-1-25 16,26 25-16,-26 0 16,26-49-16,-1 49 15,1 0-15,-26 0 16,-24-25-16,0 25 16,25 0-1,-26 0 16,-24 25 235,-24-25-250</inkml:trace>
  <inkml:trace contextRef="#ctx0" brushRef="#br0" timeOffset="77919.3628">8682 11435 0,'0'-25'32,"-25"25"-17,25 50 48,0-1-63,0 26 15,49-1-15,-49-24 16,25-1-16,-25 1 31,50-50-31,-50 25 0</inkml:trace>
  <inkml:trace contextRef="#ctx0" brushRef="#br0" timeOffset="83169.8633">13246 11212 0,'0'0'0,"-25"0"79,-25 0-48,25 0 0,1 0 16,48 0 47,26 0-94,-25 0 15,0 0-15,24 0 16,1 0-16,24 0 16,1 0-16,-1 0 15,-24 0-15,-1-50 16,1 50-16,-25 0 15,24 0-15,-24-25 16</inkml:trace>
  <inkml:trace contextRef="#ctx0" brushRef="#br0" timeOffset="84886.4011">10864 11435 0,'0'-25'31,"-24"25"31,48 0 16,1 25-62,25-25-16,24 0 0,75 50 16,25-1-16</inkml:trace>
  <inkml:trace contextRef="#ctx0" brushRef="#br0" timeOffset="86072.1691">13667 11485 0,'25'0'125,"0"0"-125,49 0 16,-24 0-1,0 0 1,-26-25 0,26 25-16,-50-25 15,25 25 267</inkml:trace>
  <inkml:trace contextRef="#ctx0" brushRef="#br0" timeOffset="113605.4668">16173 15726 0,'0'0'0,"-25"0"0,0 0 32,25-25-17,-25 25 1,-24 0 62,-1 0-62,25 50-1,-24-50 1,-26 25-1,26-25 1,49 49 0,-50-49-16,50 25 15,-50-25-15,50 25 16,-24-25-16,-26 0 16,50 25-1,-25-25-15,50 49 110,0-49-110,0 0 15,24 25-15,1-25 16,24 50-16,-24-50 15,-1 25-15,1-25 0,24 49 16,1-49-16,-1 0 16,25 25-16,-24-25 15,24 0-15,0 0 16,1 50-16,-1-50 16,-25 0-16,25 0 15,-24 0-15,-1 0 16,1 0-16,-1 49 15,0-49-15,1 0 16,24 0-16,0 25 16,-24-25-16,-1 0 15,1 50-15,24-50 0,0 0 16,25 49-16,-25-49 16,0 50-16,-24-50 15,24 0-15,25 50 16,-25-50-16,1 0 15,48 0-15,-24 0 16,-24 0-16,-1 0 16,0 0-16,0 0 15,25 0-15,-24 24 16,-1-24-16,50 0 16,-25 50-16,24-50 15,-24 0-15,25 0 16,25 50-16,-50-50 0,-25 0 15,50 0 1,-25 0-16,25 49 0,-25-49 16,-25 0-16,25 50 15,-25-50-15,1 0 16,-1 0-16,50 0 16,-1 0-16,1 0 15,-25 0-15,-25 0 16,50 0-16,0-25 15,-50 25-15,1 0 16,-1 0-16,25-50 16,-25 50-16,0 0 15,0 0-15,25 0 16,25 0-16,0-49 0,-50 49 16,25 0-16,25-50 15,-50 50-15,50-49 16,-50 49-16,50-25 15,-25 25-15,0-50 16,-24 50-16,-1 0 16,0 0-16,0 0 15,-24 0-15,-1 0 16,-24-50-16,-1 50 16,26 0-16,-26 0 15,1 0-15,0 0 16,-26 0-16,26 0 15,-25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9-09T04:14:04.9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17115 8062 0,'25'0'63,"0"0"-47,24 24-1,-24 1-15,25 25 16,24-1-16,-24 1 15,-1 24-15,26-49 16,-25-25-16,-26 0 16,1 0-16,25 0 15,-25 0-15,24-49 16,-24-51-16,25 1 16,-1-25-16,-49 25 15,75 24-15,-75 1 16,0 0-16</inkml:trace>
  <inkml:trace contextRef="#ctx0" brushRef="#br0" timeOffset="5255.9483">33362 6028 0,'-25'0'16,"-24"0"46,24 0-31,0 0 1,0 0-1,-24 0-15,24 0-1,0 24 16,-24-24-15,-1 0 0,25 0-1,-24 0 1,49 50 0,-50-50-16,50 50 15,-25-50-15,25 24 16,-49 26-1,24-25 1,-25-25 0,50 25-16,-25-25 15,25 24 1,-49 51 0,49-50-1,0-1 1,0 26 15,0 0-15,0-26 15,0 1-15,0 25 15,25-25-16,-1-1 1,26 51 0,-25-50-1,24 24 1,1-24 0,-25-25-1,-25 25-15,25-25 0,24 0 16,-24 0-1,0 0 1,24 0 0,26 0-1,-26 0 1,1 0 0,0 0-1,-26 0 1,26 0-1,-25 0 1,0-50 0,24 50-1,-24-25 1,0 25 15,-25-24-31,50 24 16,-50-50 15,24 50-15,-24-25-1,0 0 1,0 1 0,0-26-1,0 25 1,0 0-1,0-24-15,0 24 0,0 0 16,0-24 0,0-1-1,0 0 1,-49 26 0,49-1-1,0-25 16,-25 50-15,25-49-16,0 24 31,-50-25-31,26 25 78,-1 25-46,25-24-32,-50 24 15,25 0 1,25-50-16,-25 50 16,1 0-1,-26 0 1</inkml:trace>
  <inkml:trace contextRef="#ctx0" brushRef="#br0" timeOffset="7670.2276">32172 5581 0,'0'0'0,"0"-25"63,-25 25-47,0 0 30,0 0-14,-24 0-17,24 0 1,25 25 0,-25-25-16,25 50 15,0-26 1,0 26-1,0-25-15,0 24 16,0-24-16,0 0 16,25-25-16,-25 50 15,49-50-15,1 0 16,-25 49 0,49-49-1,-24 0-15,0-24 16,-50-51-1,0 25 1,0 1-16,0-1 16,-25 25-16,0-24 15,25 24-15,-50 25 16,1-25-16,-1-24 16,25 49-1,0 0 1,-24 0-1,49 49 1,0-24 0</inkml:trace>
  <inkml:trace contextRef="#ctx0" brushRef="#br0" timeOffset="8009.2671">32668 4837 0,'25'0'31,"-25"25"0,0 49-15,49 50-16,-49 25 15,0 25-15,0 24 16,50 0-16,-50-49 16,0-49-16,49-1 15,-49-25-15,0 1 16,25-51-16</inkml:trace>
  <inkml:trace contextRef="#ctx0" brushRef="#br0" timeOffset="9365.9914">31527 4663 0,'25'50'16,"-25"-25"-16,49 24 15,-49 1-15,25 24 0,-25 1 16,50-1-16,-50-24 15,0-25-15,-25-75 63,25-24-47,-50-1-16,1-24 15,49 24-15,-50 26 16,50-1-16,0 1 15,0-1-15,-50 25 16,50-24-16,0 24 16,0-25-16,0 25 15,0 1 1,25 24 0,0 0 15,0 0-16,0 0 1,24 0 0,1 74-1,-1-49 1,-24 0-16,0 49 16,49-24-16,-24-1 0,0 26 15,-1-75-15</inkml:trace>
  <inkml:trace contextRef="#ctx0" brushRef="#br0" timeOffset="9553.6023">31626 4762 0,'0'0'0,"0"-49"31,25 24-31,0-25 16,24 1-16,26-1 16,-1 1-16,-24 49 15</inkml:trace>
  <inkml:trace contextRef="#ctx0" brushRef="#br0" timeOffset="10220.6116">33040 5110 0,'0'25'15,"49"24"1,-49-24-16,0 25 16,25-26-16,-25 1 15,50 25-15,-50-25 16,25 24-16,-25-24 16,49-25-16</inkml:trace>
  <inkml:trace contextRef="#ctx0" brushRef="#br0" timeOffset="10993.274">32767 4142 0,'-25'0'15,"25"-24"1,-25-26 0,-24 50-1,24 0 1,-25 0 15,50 50-31,0-26 16,0 1-1,0 0-15,25 49 16,25-49 0,-1-25-16,-24 0 15,0 0-15,-25 50 16,50-50-16,-50 49 47,0-24-32,0 25-15,0-25 16,0 24-16,-50 1 16,50-25-1</inkml:trace>
  <inkml:trace contextRef="#ctx0" brushRef="#br0" timeOffset="189341.0182">12948 10319 0,'-25'0'125,"0"0"-109,1 0-16,-1 0 15,0 0-15,0 0 16,25 25-1,-49-25-15,24 49 16,0-49-16,-25 25 16,26 0-16,-1 0 15,0-25 1,0 24-16,0-24 16,1 25-1,-1-25-15,0 25 16,25 0-16,-25-25 15,0 25-15,-24-1 16,24 1 0,0 0-16,0 0 15,1 0 1,-1-1 0,0 1-16,0 25 15,0-50-15,0 49 16,1-24-16,24 0 15,-25 0-15,25 0 16,0-1-16,-25 26 16,25-25 15,0 0-15,0-1-1,0 1-15,25-25 16,-25 25-16,0 0 15,0 0-15,25-25 16,-25 25 0,24-1-16,1-24 15,-25 25-15,25 0 16,0 25 0,0-26-1,0-24-15,-1 25 16,26-25-1,-50 25-15,25 0 16,0-25 0,-1 0 15,1 0-31,-25 25 0,25-25 16,0 0-1,0 0 1,-1 0-1,26 24-15,-25-24 16,0 0-16,-1 0 16,26 25-16,-25-25 15,0 0-15,24 0 16,-24 0-16,0 0 16,24 0-16,-24 0 15,0 0 1,0 0-1,0 0 1,-1 0 0,1 0-1,25-25-15,-25 25 16,-1-24 0,26-1-16,-25 25 0,0-50 15,24 50-15,-24-49 16,0 49-16,0-25 15,0-25-15,-1 50 16,1-25-16,0 1 16,0-1-1,0 25-15,-1-50 16,1 25-16,0 0 0,-25-24 16,25 49-16,0-50 15,-1 25 1,-24 1-16,25-26 15,0 25-15,-25 0 16,0-24-16,0 24 16,0 0-1,0 0 32,0 1-31,-25-1-16,0 25 15,1-50-15,-1 25 16,0 1-16,0-1 31,25 0-15,-25 0 62,25 0-78,-24 25 16,24-24-16,-25 24 15,0-25-15,25 0 16,-25 25-16,0-25 16,-24 0-16,24 25 15,0 0-15,0-24 16,1 24-16,-1-25 15,-25 0 1,25 25-16,0 0 16,1 0-16,-1-25 15,0 25-15,-25-25 16,26 25-16,-1 0 31,0 0 172,0 25-171</inkml:trace>
  <inkml:trace contextRef="#ctx0" brushRef="#br0" timeOffset="193649.0867">4142 11063 0,'-24'0'16,"-26"0"0,50-25-16,-25 25 15,0 0 17,1 0-17,24 25 1,-50-25-16,50 49 15,0-24-15,0 25 16,0 0 0,0 24-1,50-24 1,-1-26 0,1 51-1,-25-75-15,24 25 16,-24-25-16,0 0 15,24 0-15,-24 0 16,0 0-16,0 0 16,49 0-1,-49-50 1,-25 25 0,25 25-16,-25-49 15,0-1-15,0 25 16,0 0-16,0 1 15,-25-26-15,25 25 0,-50-25 16,26 26-16,-26 24 16,25-50-16,-24 50 15,24 0-15,0-50 16,-25 50-16,26 0 16,-26 0-1,25 0 1,25 25-1</inkml:trace>
  <inkml:trace contextRef="#ctx0" brushRef="#br0" timeOffset="194091.2173">4415 10790 0,'50'0'15,"-25"0"1,-1 0-16,26 0 15,-25 0-15,24 50 16,26-26-16,-26 26 0,1-25 16,0 24-16,-25-49 15,-25 50-15,49-50 16,-49 25 0,-25-25 30,-24-50-30,24 1-16,25 24 16,-50-25-16,50 25 15,0 1-15,0-1 16,0-25-16,0-24 0,0 24 16</inkml:trace>
  <inkml:trace contextRef="#ctx0" brushRef="#br0" timeOffset="194467.3246">5110 10740 0,'0'0'0,"0"-24"31,0-1-15,0 0-16,25-25 15,-25 26-15,0-1 0,49-25 16,-49 1-16,0 24 16,0 0-1,-25 25 17,25 50-32,-24-26 15,24 51-15,0-26 16,0 1-16,0 0 15,0 24-15,0-49 16,0 0-16,74-25 31,-49 0-31,24 0 16,-24-50-16,25 0 16,-50 1-16</inkml:trace>
  <inkml:trace contextRef="#ctx0" brushRef="#br0" timeOffset="194759.0062">5333 10344 0,'0'-25'16,"50"25"-16,-26 0 16,26 0-16,-25 0 15,0 25-15,24-1 16,-24 26-16,-25 24 15,50-24-15,-50-25 16,0-75 15,0-24-15,0-1-16,-50 1 16,50 0-16,0-1 15,-25 26-15,25-26 16,0 50-16</inkml:trace>
  <inkml:trace contextRef="#ctx0" brushRef="#br0" timeOffset="196452.949">6176 10220 0,'0'-75'31,"0"26"-31,0-1 16,-49-25-16,49 26 15,-50-1-15,1-24 16,-1-25-16,25 24 15,-24 1-15,49 24 16,-50 1-16,25 24 16,50 50 46,0 49-62,49 0 0,1 50 16,24 25-16,25 25 15,0 49-15,25-24 16,-25-51-16,-50-48 16,-24-76-16,-50 26 15,-25-50 32,-25 0-47,1-50 16,-1 26-16,0-26 15,26 0-15,24 1 16,0 24 0,0-25-16,0 26 15,74-26 1,-49 0 0,-25 26-1,25 24-15,-25-50 16,0 25-16,0-49 15,0 24-15,-50-24 16,0-1-16,26-49 16,-26 25-16,0-25 15,50 25-15,-49 49 0,49 1 16,0-1-16,-50 25 16,50 75 46,50 49-46,-50-25-16,25-24 15,-25 0-15,74-26 16,-74 26-16,50-50 16,-26 25-16,1-25 15,25 49-15,-25-49 16,24 0-16,-49-24 15,50-26 1,-50 0-16,49-24 0,-49 24 16,0-24-16,0 0 15,0-1-15,0 125 47,0 24-31,0 25-16,25 25 15,0-49-15,25-26 16,-25-49-16,-25 50 16,49-50-16,1-74 31,-50-1-31,0 1 0,0-1 16,0 26-16,-25-1 15,-25 25-15,26 25 16,-1 0-16,-50 0 15,75 25 1,-25 25-16,25-25 16,0 24-1,75-49 1,-50 0-16</inkml:trace>
  <inkml:trace contextRef="#ctx0" brushRef="#br0" timeOffset="196911.4632">7069 9203 0,'25'49'16,"-25"1"-16,0-1 16,50 1-16,-50-25 15,49 24-15,1-24 16,-25-25-1,49 0 1,-74-25 0,50-24-16,-50 24 15,0 0-15,0-24 16,25 49 0,-25-25-1,24 25 1,26 0-1,0 0-15,-26 0 16,1 0-16,25 0 16,-25 0-1,-25-25 1,0-25-16,0 1 16,0-1-16,0 1 15,-25 24-15,-25-25 16,25 25-16,-24 25 0,24-49 15,-25 49 1,26 0-16</inkml:trace>
  <inkml:trace contextRef="#ctx0" brushRef="#br0" timeOffset="197707.0009">4514 12799 0,'0'-25'0,"25"-24"16,0-1-16,74-49 16,25-25-16,0-25 15,50-25-15,49-24 0,25-25 16,50-25 0,0 0-16,-26 49 0,-24 26 15,1-1-15,-1 0 16,-75 50-16,-24 25 15,-25 25-15,-50 24 16,-24 1-16,-25 49 16,-25-25 31,25 25 62</inkml:trace>
  <inkml:trace contextRef="#ctx0" brushRef="#br0" timeOffset="207919.1945">3894 14362 0,'75'0'93,"-50"50"-77,24-1-16,-24 1 16,25 24-16,24 25 15,-24 1-15,-1-1 16,-49-50-16,25-49 15,-25 25-15,-50-74 47,26-1-47,-51-49 16,26 0-16,-26-1 16,1 26-16,49-25 15,-25 49-15,26 25 16,24-24-16,-50 24 15,50 0-15,-50-25 16,50 26-16,0-1 16,-24-25-16,24 1 15,0 24 1,24 25 15,-24-25-31,50 25 16,24 0-1,-49 0-15,0 0 16,49 50-16,-49-50 16,0 74-16,25-49 15,-26 0-15,1-25 16,25 99-16,-25-74 16,24-25-16,-24 49 15,25-49-15,-26 50 16,1-50-16,25 25 15,-25-25 1,-25 25 0</inkml:trace>
  <inkml:trace contextRef="#ctx0" brushRef="#br0" timeOffset="208168.0104">3994 14560 0,'0'-24'31,"24"-26"-15,26 0-1,-25 1-15,24-1 16,-24-24-16,50 24 0,-26 0 16</inkml:trace>
  <inkml:trace contextRef="#ctx0" brushRef="#br0" timeOffset="208369.9864">4564 13915 0,'0'-49'32,"50"-26"-17,-1 26 1,-24 49-16,25-50 16,-26 50-16,-24-25 15,75 25-15,-75-74 16</inkml:trace>
  <inkml:trace contextRef="#ctx0" brushRef="#br0" timeOffset="208617.2317">4738 13568 0,'0'0'15,"-25"-25"-15,25 50 63,25 0-48,24 25-15,-24-26 16,25 1-16,-25 25 16,24-50-16,26 74 15,-26-24-15,-24-50 16</inkml:trace>
  <inkml:trace contextRef="#ctx0" brushRef="#br0" timeOffset="208909.9508">5184 13122 0,'25'0'16,"0"0"0,0 0-16,24 0 15,-24 49-15,0-49 16,24 50-16,-24-50 15,25 25-15,-25-25 16,-25 49-16</inkml:trace>
  <inkml:trace contextRef="#ctx0" brushRef="#br0" timeOffset="209367.6961">5060 13122 0,'-74'-50'0,"74"25"15,-25 25 1,25-49-16,0-1 15,25 25-15,24-24 16,-24 49-16,0-25 16,0 25-16,24 0 15,-24 0-15,0 0 0,25 0 16,-50 74-16,49-74 16,-24 25-16,25-25 15,-26 0-15,26 0 16,0 0-16,-26 0 15,26 0-15,0 0 16,-50 25 15,0 24-31,0 1 16,-25 24-16,25-24 16,-25-25-16</inkml:trace>
  <inkml:trace contextRef="#ctx0" brushRef="#br0" timeOffset="209621.9849">5953 12452 0,'50'0'15,"-25"-50"1,24-24-16,1 0 0,24-1 16,-24-24-16,24 49 15,-24 50-15,-25 0 16</inkml:trace>
  <inkml:trace contextRef="#ctx0" brushRef="#br0" timeOffset="209733.3172">6325 12601 0,'0'0'0,"25"-25"16,25-25 0,24-49-16,0 25 15,-24-25-15</inkml:trace>
  <inkml:trace contextRef="#ctx0" brushRef="#br0" timeOffset="210791.6113">4564 14833 0,'0'0'0,"0"-25"31,50 50 16,-26-25-47,26 50 16,-25-50-16,0 49 16,24-49-16,-49 50 15,75-50-15,-50 74 16,24-24-1,26 0 1,-51-50 0</inkml:trace>
  <inkml:trace contextRef="#ctx0" brushRef="#br0" timeOffset="211130.0334">4738 15255 0,'49'0'31,"1"0"-15,-25 0-16,24-25 15,-24 25-15,0-74 16,25 74-16,-26-50 0,1 50 16,25-50-16,-50 26 15,25-26-15,-25 25 16,0 0-16</inkml:trace>
  <inkml:trace contextRef="#ctx0" brushRef="#br0" timeOffset="211249.9788">5135 14858 0,'0'0'0,"0"25"63,0 24-63,0 26 15,0-1-15,0 1 16,0-26-16</inkml:trace>
  <inkml:trace contextRef="#ctx0" brushRef="#br0" timeOffset="211924.3683">4564 16346 0,'74'0'47,"-49"0"-47,50 50 16,-26-25-16,-24 24 16,25-49-16,-50 50 15,25-50 1,-25-50 31,-25 26-47,25-1 15,0-25-15,0 0 16,49 50 15,1 0-15,-25 0-1,0 25-15,24-25 16,-49 50-16,50-50 16</inkml:trace>
  <inkml:trace contextRef="#ctx0" brushRef="#br0" timeOffset="213220.9883">4986 15925 0,'0'-50'15,"49"100"48,-24-26-63,0 26 0,25-50 16,-26 50-16,1-50 15,25 0 32,-50-25-47,0-25 16,0 25-16,25 25 15,-25-49-15,24 49 16,-24-25-16,50 25 16,0 0-1,-50 25-15,24 24 16,-24 1-16,0 0 15,0-1-15,0 1 0,0-25 16,-24-25 15,24-50 32,24 50-48,-24-25 1,50 25-16,-25-25 16,-25-49-1,25 74 1,-25-50-16,0 26 0,0-26 16,0 25-16,0-24 15,0 24 1,-25 25-16,50 49 78,49 1-62,-24-50-1,-26 0 1,-24-50-1,0 26-15,0-1 16,0 0-16,0-25 16,0 26-16,0-1 15,-49 25-15,49-75 16,-25 26 0,-25-1-1,50 25-15,-49-49 16,24 24-16,-25 1 15,26-1-15,-26-24 16,50 49-16,-50 25 16,75 49 31,25 1-47,-1 0 0,26 49 15,-1-25-15,25 26 16,-24-51-16,-1 26 15,-24-51-15,-25-24 16,-25 50-16,49-50 16,-98 0 31,24 0-47,0-25 15,-25 25-15,50-25 16,-49 25-16,49-24 0,-25-51 15,25 50 1,0 1 0,0-26-16,0 0 0,0 26 15,0-1-15,50-25 16,-1 0 0</inkml:trace>
  <inkml:trace contextRef="#ctx0" brushRef="#br0" timeOffset="213415.5481">5407 15652 0,'0'0'15,"25"0"32</inkml:trace>
  <inkml:trace contextRef="#ctx0" brushRef="#br0" timeOffset="214069.9682">5829 13618 0,'0'-50'0,"25"50"16,25 0 0,-1 25-1,-24 0 1,25-25-16,-26 74 15,1-74-15,25 50 16,-25-50-16,24 49 16,1 1-16,-25-25 0,-25 0 15,49-25 1</inkml:trace>
  <inkml:trace contextRef="#ctx0" brushRef="#br0" timeOffset="214295.964">6028 13990 0,'24'0'63,"26"0"-63,0 0 0,-1 0 15,-24 0-15,25-50 16,-26 25-16,-24-24 16</inkml:trace>
  <inkml:trace contextRef="#ctx0" brushRef="#br0" timeOffset="214405.4494">6375 13717 0,'0'50'46,"0"24"-46,0-24 16,0 24-16</inkml:trace>
  <inkml:trace contextRef="#ctx0" brushRef="#br0" timeOffset="214945.6847">6350 14461 0,'0'0'0,"25"0"47,24 50-47,-24-25 15,25 24-15,-25 1 16,-25-25-16,49-25 15,1 24 1,-50-48 0,0-26-1,0-24 1,0 49-16,0-25 0,0 25 16,0 1 15,25 24-16,-1 0 1,26 0 0,-50 24-16,50-24 15</inkml:trace>
  <inkml:trace contextRef="#ctx0" brushRef="#br0" timeOffset="215515.2711">6672 14064 0,'25'25'0,"-25"0"15,75 24-15,-51 1 16,26-25-16,0 24 16,-25-49-1,24 0 17,-49-24-17,0-26 1,0 0-1,0 26 1,25 24 15,-25 24-31,50 26 16,-50-25-16,24 0 16,1-25 62,-25 49-31</inkml:trace>
  <inkml:trace contextRef="#ctx0" brushRef="#br0" timeOffset="215861.9536">7094 14337 0,'0'50'16,"0"-25"-1,-25 24 17,-24-49-17</inkml:trace>
  <inkml:trace contextRef="#ctx0" brushRef="#br0" timeOffset="216783.0899">7144 14287 0,'0'-24'63,"0"-26"-48,0 0-15,0 26 16,0-1-1,0-25-15,0 25 0,0 50 63,0 25-47,0-25-16,49-25 15,-49 49-15,25-49 16,0 0-1,-25-25 17,0 1-17,0-26-15,0 25 16,0 0-16,0-24 16,-25-1-16,25 25 15,-49-24-15,49 24 16,-50-25-16,50 26 15,-50-26-15,50 25 16,-49 25-16,49-49 16,-25 49-1,50 24 48,0 51-63,-25-50 15,49-1-15,1 26 16,-25 0-16,24-1 16,-24 1-16,25-25 15,-26-25-15,-24 24 16,50-24-16,-25 0 31,-75 0 16,1 0-31,-1-24-1,50-26 17,0 25-32,0-24 15,25-1 1,0 50 15</inkml:trace>
  <inkml:trace contextRef="#ctx0" brushRef="#br0" timeOffset="216978.8341">7045 13940 0</inkml:trace>
  <inkml:trace contextRef="#ctx0" brushRef="#br0" timeOffset="221420.9586">7317 11013 0,'0'0'0,"0"-49"0,-24 49 31,24-25-15,-25 25-16,0 0 15,-25 0 1,26 0 0,-26 0-1,0 0 1,1 74-1,24-24 1,25-1 0,0-24-16,0 0 15,0 25-15,0-25 16,0 24 0,50-49-16,-1 50 15,1-50-15,-25 0 16,24 0-16,1 0 0,-1 0 15,26 0-15,-26 0 16,1 0-16,-25 0 16,24 25-1,-49-1 1,0 26-16,0-25 16,0 0-16,-24 24 15,24-24-15,-50-25 16,50 50-16,-50-50 15,50 24-15,-49-24 16,49 50 0</inkml:trace>
  <inkml:trace contextRef="#ctx0" brushRef="#br0" timeOffset="221901.4086">7218 12477 0,'0'-25'31,"25"-25"-16,25-24-15,49-50 16,50 0-16,24-50 16,-24 1-16,74-26 0,-24 50 15,-1-24 1,-49 49-16,-25 49 0,-50 1 16,-24 24-16,0 50 15</inkml:trace>
  <inkml:trace contextRef="#ctx0" brushRef="#br0" timeOffset="222763.1477">8086 11757 0,'25'0'78,"25"0"-62,-1 50-16,-24-50 16,25 74-16,-25-74 15,-1 75-15,26-75 16,-25 25-16,0-25 16,49 49-1,-49-24 1,-25 0-16</inkml:trace>
  <inkml:trace contextRef="#ctx0" brushRef="#br0" timeOffset="223033.2716">8210 12080 0,'50'0'16,"0"0"-16,-26 0 15,1 0-15,0 0 16,25 0-16,-26 0 15,1 0-15,25 0 16</inkml:trace>
  <inkml:trace contextRef="#ctx0" brushRef="#br0" timeOffset="223194.2153">8657 11832 0,'0'25'31,"0"24"-31,0 1 16,0-1-16,0 1 15,0-25-15</inkml:trace>
  <inkml:trace contextRef="#ctx0" brushRef="#br0" timeOffset="233292.9748">8285 12799 0,'-25'0'0,"25"25"219,50-25-204,-50 25-15,24-25 16,-24 25 0,50 24-1,-50-24 1,50-25-16,-50 25 31,24 24-15,-24-24-1,25-25 1,-50-49 172,25 24-173,-49-25 1,49 1-1,0 24 1,-25 0 0,25-25-1,0 26 1,25 24 93,24 0-93,-24 49 15,0-49-15,-25 25-16,50-25 15,-50 25 1,24-25 0,-24 49 31,25-49-32,-25 25 1,25-25 343,-25 25-343,50 25 78,-75-100 234</inkml:trace>
  <inkml:trace contextRef="#ctx0" brushRef="#br0" timeOffset="233735.2405">8731 12799 0,'25'0'62,"25"0"-46,-50-25 0,24 25-16,-24-49 15,25 49-15,-25-25 16,25 25-16,-25-25 16</inkml:trace>
  <inkml:trace contextRef="#ctx0" brushRef="#br0" timeOffset="233996.9696">8830 12601 0,'0'25'78,"0"24"-63,50-24-15,-50 25 16,25-50-16,-25 49 16,49-49-16,-49 25 15,25-25 1</inkml:trace>
  <inkml:trace contextRef="#ctx0" brushRef="#br0" timeOffset="234313.6481">8954 12303 0,'0'0'0,"25"0"16,25 0-1,-50 50 1,50-25-16,-50 24 15,49-24-15,-24 25 16,25 24 0,-50-49-1</inkml:trace>
  <inkml:trace contextRef="#ctx0" brushRef="#br0" timeOffset="234545.6785">9203 12080 0,'0'0'16,"49"0"-16,1 0 15,-1 0-15,-24 25 16,25 24-16,-25 1 15,-25 0-15,74 24 16,-74 50-16,0-25 0,-25 0 16</inkml:trace>
  <inkml:trace contextRef="#ctx0" brushRef="#br0" timeOffset="235026.4588">7937 12700 0,'25'50'15,"0"24"-15,50 0 16,-26 50-16,26-24 16,24-1-16,-25-74 15,1-25-15,-26 49 16,26-49-16,-1 0 15,25-74-15,-49-25 16</inkml:trace>
  <inkml:trace contextRef="#ctx0" brushRef="#br0" timeOffset="238677.7564">10195 7218 0,'0'-25'15,"-50"25"1,100 25 125,-50 0-141,49-25 15,-49 50-15,50-1 16,-50-24-16,50-25 16,-50 74-16,49-49 15,-24 50 1,-25-51-1,25-24-15,-25 50 16,0-25 0,49 24-16,-49-24 0</inkml:trace>
  <inkml:trace contextRef="#ctx0" brushRef="#br0" timeOffset="239243.019">10567 7169 0,'0'24'78,"0"26"-62,0-25-1,0 0 1,25-25-16,-25 49 16,24-49-16,26 0 15,0 0 1,-26 0-16,1 0 16,25 0-1,-50 25-15,49-25 16,-49 25-1,25-25-15,-25 25 16,0 49 0,0-49-16,0 0 15,-25 24-15,25-24 16,-49-25-16,49 50 16,-50-50-16,1 0 15,24 0-15</inkml:trace>
  <inkml:trace contextRef="#ctx0" brushRef="#br0" timeOffset="239430.2066">10567 7144 0,'25'0'31,"-1"0"-16,1 0 1,25-75-16,-1 51 16,1-26-16,0 25 0</inkml:trace>
  <inkml:trace contextRef="#ctx0" brushRef="#br0" timeOffset="239585.1681">11088 7119 0,'0'0'0,"24"0"31,-24-25-15,75-49-16,-50-1 16</inkml:trace>
  <inkml:trace contextRef="#ctx0" brushRef="#br0" timeOffset="239877.3129">11112 6896 0,'-24'0'15,"48"0"-15,-48 49 47,48-49-31,-24 50-1,75-25-15,-25 24 0,-26 1 16,26 0-16,-25-1 16,24 26-16,-24-26 15,25-24-15,-25-25 16</inkml:trace>
  <inkml:trace contextRef="#ctx0" brushRef="#br0" timeOffset="240162.9539">11584 6747 0,'49'25'63,"-49"-1"-48,25 26-15,-25-25 16,25-25-16,-25 50 15,25-50-15,-25 49 16,49-49 0</inkml:trace>
  <inkml:trace contextRef="#ctx0" brushRef="#br0" timeOffset="240468.8492">11807 6573 0,'-25'0'0,"0"25"31,25 0 1,50-25-17,-25 0-15,24 25 16,-24-25-16,0 0 15,25 49-15,-1-49 16,-49 25 0,0 0-1,0 24 1,0 26-16,-25-1 16,-24-74-16</inkml:trace>
  <inkml:trace contextRef="#ctx0" brushRef="#br0" timeOffset="240612.906">12005 6226 0,'0'0'0,"50"-50"0,-50 1 15,74-1-15,-49 50 16,25-49-16,-25 49 16,49 0-1</inkml:trace>
  <inkml:trace contextRef="#ctx0" brushRef="#br0" timeOffset="240935.8948">12750 6623 0,'0'0'0,"24"0"32,51-75-32,-26-24 15</inkml:trace>
  <inkml:trace contextRef="#ctx0" brushRef="#br0" timeOffset="241409.0983">13146 5829 0,'-49'0'16,"74"0"31,-25-50-32,49 50-15,-24-24 16,0 24 0,25-25-16,-26 25 0,26-50 15,-25 50-15,0 0 16,-25 25-1,0 25-15,0 24 16,0-24-16,0-25 0,0-1 16,24-24-1,26 0-15,-25 0 16,0 0-16,24 0 16,-24 0-1,-25 50-15,0 24 31,-50-24-31,1 0 16</inkml:trace>
  <inkml:trace contextRef="#ctx0" brushRef="#br0" timeOffset="241745.9458">13816 5606 0,'0'74'16,"0"-49"0,0 25-16,0-26 15,50 1-15,-1-25 16,-24 50-16,25-50 15,-25 0 1,-25-50 0,49 50-16,-49-74 15,0-1 1,-25 75-16,25-49 16,-74 49-16,49 0 15,-24 0-15,24 25 16</inkml:trace>
  <inkml:trace contextRef="#ctx0" brushRef="#br0" timeOffset="242014.6693">13444 6722 0,'50'-25'32,"-1"-24"-32,51-51 15,-1 1-15,-25 50 16,-24-1-16,24 25 16,-49 25-16,0-49 15,49 24 1</inkml:trace>
  <inkml:trace contextRef="#ctx0" brushRef="#br0" timeOffset="242503.2098">13221 4812 0,'0'-25'0,"0"50"63,25 25-63,-25-1 15,49 1-15,-49 0 16,25 24-16,-25-49 16,50 0-16,-50 49 15,25-24-15,-25-26 16</inkml:trace>
  <inkml:trace contextRef="#ctx0" brushRef="#br0" timeOffset="242713.217">13295 5308 0,'75'0'78,"-50"0"-62,-1 0-16,-24-25 16</inkml:trace>
  <inkml:trace contextRef="#ctx0" brushRef="#br0" timeOffset="242803.1429">13494 5283 0,'0'25'15,"0"0"1,0 25-16</inkml:trace>
  <inkml:trace contextRef="#ctx0" brushRef="#br0" timeOffset="243117.1159">13494 4465 0,'0'25'47,"0"-1"-32,25 26-15,24-25 16,-24 24-16,25 1 16,-50-25-1,49-25 1,-49 49 0,0 1-16,0 0 15,-25-25-15</inkml:trace>
  <inkml:trace contextRef="#ctx0" brushRef="#br0" timeOffset="243266.824">13543 4564 0,'0'-25'16,"50"-49"0,-25 74-1,-25-50-15,49 50 16,1 0-1</inkml:trace>
  <inkml:trace contextRef="#ctx0" brushRef="#br0" timeOffset="244197.2367">11286 5804 0,'25'0'15,"49"0"1,-24 75-1,-25-50-15,24 24 16,-24 1-16,25-25 16,-50 24-16,49-24 15</inkml:trace>
  <inkml:trace contextRef="#ctx0" brushRef="#br0" timeOffset="244677.4345">11112 5011 0,'0'49'47,"0"-24"-47,75 0 0,-25-25 16,-26 49-1,1-49-15,25 0 0,-1 0 16,1-24 0,-50-26-1,25 25-15,-25-24 16,49 73 46,-49 51-46,0-1-16,50 25 16,-50-24-16,0-50 0</inkml:trace>
  <inkml:trace contextRef="#ctx0" brushRef="#br0" timeOffset="245142.6872">10344 6350 0,'0'25'32,"24"24"-17,-24-24-15,25 25 16,-25 24-16,50-24 16,-50-25-16,0-1 15,25 26-15,-25-25 16,49 24-1</inkml:trace>
  <inkml:trace contextRef="#ctx0" brushRef="#br0" timeOffset="245558.4598">10319 6226 0,'49'50'15,"-49"-26"-15,25 1 16,-25 25-16,25-50 0,25 25 31,-1-25-15,-24-50-1,-25-24 1,50 49 0,-26 74 46,-24 26-62,0-1 16,75 1-16,-75-51 15</inkml:trace>
  <inkml:trace contextRef="#ctx0" brushRef="#br0" timeOffset="246446.9129">11584 7541 0,'0'0'0,"248"-199"16,0 75-16,25 0 0,0 25 15,-1 0-15,-73 24 16,-50 26-16,-75 49 15,25-50-15,-49 50 16,0-50-16,-26 50 16,-24-49-16,25 49 15,-25-25-15</inkml:trace>
  <inkml:trace contextRef="#ctx0" brushRef="#br0" timeOffset="256153.1634">8806 13345 0,'-25'0'31,"74"0"235,1 0-251,-25 0-15,24-25 16,-24 25-16,0-49 15,25 49-15,-25-50 16,-1 50-16,-24-25 16,50 25-16,24-50 15,-24 50 1,-50-24-16,50 24 16,-50-25-16,49 25 15,-49-75-15,50 75 16,-50-24-16,25 24 15,-25-25 1,49 25 15,-49-25 16,25-25-31,-25 26-1,25 24-15,-25-25 16,49 25 0,-49-50-16,25 50 15,-25-25 1,25 25 31</inkml:trace>
  <inkml:trace contextRef="#ctx0" brushRef="#br0" timeOffset="257712.7041">6400 16694 0,'0'24'16,"0"1"109,24-25-110,26 75-15,-25-26 16,24 26-16,-24-26 16,25-24-16,-25 25 15,24-26 1,-98-73 93,-1-1-93,0 1-16,-24-51 16,49 51-16,-24 24 15,24-25-15,-25 26 16,50-1-16,-49-25 15,24 1 1,25-1 0,0 0-16,0-24 15,0 49 1,25 25 31,24 0-32,1 0-15,-25 0 16,-1 25-16,26-25 16,-25 25-16,0-25 15,49 49-15,-24-49 16,-26 75-16,1-75 16,-25 49-16,75-49 15,-75 25-15,49-25 0,-49 25 16,25-25-1,0 50 17,-25-1-17,0-24 1</inkml:trace>
  <inkml:trace contextRef="#ctx0" brushRef="#br0" timeOffset="257991.9234">6524 16942 0,'0'-25'0,"0"-25"63,24 25-48,1-49-15,0 49 16,25 0-16,-26-24 16,26 24-16,-25-25 15,24 26-15,-49-1 16</inkml:trace>
  <inkml:trace contextRef="#ctx0" brushRef="#br0" timeOffset="258245.8005">6846 16272 0,'0'0'0,"50"-50"16,-1 25 0,1-24-16,24 24 0,1 25 15,-26-50-15,26 50 16,-1 0-16,-24 0 16,-1 0-16,-24 0 15,25 0-15,-50 50 16</inkml:trace>
  <inkml:trace contextRef="#ctx0" brushRef="#br0" timeOffset="258523.039">7268 15850 0,'-25'0'16,"25"50"15,0-25-31,0 24 16,0-24-16,0 0 15,0 24-15,0 1 16,0-25-16,74 24 16,-74-24-16,0 0 15,25 0-15,-25 24 16</inkml:trace>
  <inkml:trace contextRef="#ctx0" brushRef="#br0" timeOffset="258831.2352">7119 15925 0,'25'49'32,"-25"1"-32,25-25 15,-25-1-15,24 51 16,-24-100 46,0-25-46,0 26-16,50-1 16,-50-25-16,74 25 15,-24-24-15,0 24 16,-26-25-16</inkml:trace>
  <inkml:trace contextRef="#ctx0" brushRef="#br0" timeOffset="259385.2376">7516 15404 0,'49'0'31,"1"0"-15,-50 25-16,50-25 15,-1 0-15,-24 49 0,0-49 16,24 50-16,-24-50 16,-25 25-16,50-25 15,-50 24-15,49-24 16,-49 50-16</inkml:trace>
  <inkml:trace contextRef="#ctx0" brushRef="#br0" timeOffset="259955.6169">7665 15478 0,'-50'0'0,"25"0"31,25-25-31,-25 25 16,25-24 0,-24 24-16,24-50 0,-50 0 15,50 25-15,0 1 16,0-26-16,0 0 16,25 1-16,0-26 15,24 26-15,1 49 16,-1 0-1,-24 0 1,25 49-16,-25-24 16,-25 25-16,49-1 15,-49 26-15,50-75 16,-25 0 0,-1 0-16,26 0 0,0 0 15,-25-25-15,-1 25 16,-24-25-1,0 75 17,0 49-32,0 25 15,0 25-15,-49 0 16,-26-75-16</inkml:trace>
  <inkml:trace contextRef="#ctx0" brushRef="#br0" timeOffset="261026.8869">5779 16049 0,'50'0'62,"-25"0"-46,25 0-1,-26 24-15,26-24 16,-25 50-16,0-50 16,24 50-16,1-1 15,-50-24 1,25-25-16,-25 50 15</inkml:trace>
  <inkml:trace contextRef="#ctx0" brushRef="#br0" timeOffset="261560.2556">5829 16024 0,'0'-50'16,"0"75"15,0 25-15,0-26 0,0 1-16,0 25 0,0-25 15,0-1 1,0-48 15,0-26-15,0 0-16,0 1 15,0-1-15,0 1 16,0 24 0,0 0-1,25-25 1,25 26-1,-1 24 1,-24 0-16,0-50 16,49 50-16,1 0 15,-26 0-15</inkml:trace>
  <inkml:trace contextRef="#ctx0" brushRef="#br0" timeOffset="262272.8459">7169 14734 0,'0'0'0,"49"25"46,1 24-30,-50-24 0,74 25-16,-24-25 15,-25 24-15,-1-49 16,-24 50-16,75-50 16,-75 25-16,25-25 15,-25 49 1</inkml:trace>
  <inkml:trace contextRef="#ctx0" brushRef="#br0" timeOffset="262775.1328">7169 14759 0,'-25'0'47,"25"49"0,0-98 31,0 24-62,0 0-16,0-24 15,0-1 1,0 25 0,25 25-16,-25-25 15,49 25-15,26 0 16,-26 0-1,-24 0-15</inkml:trace>
  <inkml:trace contextRef="#ctx0" brushRef="#br0" timeOffset="263375.8497">8334 14759 0,'25'0'31,"-25"-50"-31,75 1 16,-51-26-16,26 1 16,-25 24-16,24 25 15,-24 25-15,-25-49 16,25 49-16</inkml:trace>
  <inkml:trace contextRef="#ctx0" brushRef="#br0" timeOffset="263524.8697">8607 14808 0,'0'-24'31,"50"-26"-31,-25-24 16,24 24-16,-24 25 15,0 25-15,-25-49 16</inkml:trace>
  <inkml:trace contextRef="#ctx0" brushRef="#br0" timeOffset="265966.894">9624 13717 0,'0'0'0,"0"50"0,75-1 16,-26 1-16,1-1 15,-25 1-15,24 0 16,-49-26-16,25-24 16,-25 25-16,-25-25 62,0 0-46,-24 0-16,24-49 15,-25-1-15,26-24 16,-26-26-16,0 26 16,26 0-16,24-1 0,-50 26 15,50-26-15,0 50 16,0 1-1,25 24 1,24 0 0,-24 24-16,25 26 15,24 24-15,-24 1 16,24-26-16,-49 1 16,0-50-16,24 0 31,-49-25-16,0-24-15,0-26 16,0 1-16,-24-25 16,24 49-16,-50-24 0,50 49 15,0 0-15,25 25 32,24 0-17,-24 0 1,25 0-16,24 25 15,1-25-15,-26 49 16,1-49-16,0 50 16,-26-50-16,-24 74 15,50-74-15,-50 50 16,25-25-16,-25 24 0,49 1 16</inkml:trace>
  <inkml:trace contextRef="#ctx0" brushRef="#br0" timeOffset="267578.8385">10046 14635 0,'-50'0'47,"50"-25"-32,0 50 95,0 0-110,0-1 15,0 26-15,0-25 16,25 24-16,0 1 16,25 24-16,-26-24 15,51-25-15,-26-25 0,1 74 16,-25-74-16,24 0 15,-24 0-15,0 0 16,25 0-16,-50-25 16,49 25-16,1 0 15</inkml:trace>
  <inkml:trace contextRef="#ctx0" brushRef="#br0" timeOffset="268255.6636">10368 14660 0,'0'-25'62,"0"0"-46,0-25-16,0 26 0,25-26 15,25 0 1,-25 50 15,-25 75-31,0-26 16,49 51-16,-49-51 15,0-24-15,25-25 63,49-99-63,-74 74 16,50 25-16,-50-50 15,50 50-15,-50-24 16,24 24-16</inkml:trace>
  <inkml:trace contextRef="#ctx0" brushRef="#br0" timeOffset="268847.2179">10567 14213 0,'25'0'0,"-1"-50"16,26 50-1,49 50 1,-74-25-16,0 24 15,24 1-15,-24 0 16,-25-75 31,0 0-31,0-49-16,0 49 15,0 0-15,0-25 31,50 50 1,-25 0-17,24 0 1,-49 25-16,25-25 16</inkml:trace>
  <inkml:trace contextRef="#ctx0" brushRef="#br0" timeOffset="269071.7203">10864 13791 0,'0'0'16,"75"0"-16,-1 0 0,1 0 15,24 25-15,-49 25 16,-1-1 0,-49 51-16,50-1 0,-50 50 15,0-25-15,-50 0 16</inkml:trace>
  <inkml:trace contextRef="#ctx0" brushRef="#br0" timeOffset="280389.0262">10666 15503 0,'0'-50'203,"25"26"-203,24-26 16,-24 0-16,25 1 15,-1-1-15,26-49 16,-26 24-16,26 1 15,-26 24-15,-24 26 16,25-26-16,0 25 16,-1 25 234,-49-49-250,25 49 15,25-25 1,-26 25 0,-24-25-1,25 25 16,-25-50-15,50 50 15,-50-24-31,25 24 32,-25-25-32</inkml:trace>
  <inkml:trace contextRef="#ctx0" brushRef="#br0" timeOffset="302583.203">10567 8806 0,'49'-50'93,"1"0"-77,0-24-16,49 24 16,0-24-16,50 0 15,0-1-15,0 1 16,24-1-16,26-24 15,-75 25-15,0-1 16,-50 26-16,25 24 0,-49 25 16,-25-50-16,24 50 15</inkml:trace>
  <inkml:trace contextRef="#ctx0" brushRef="#br0" timeOffset="303655.0404">10592 8781 0,'0'0'0,"24"0"47,1 0 0,-25 25-31,50-1-1,-50 1-15,25 25 16,-25-1-16,74 26 16,-49 24-16,24-24 15,1-1-15,-25 25 16,24-24-16,-24-26 15,-25-24-15,75 25 16,-75-26-16,24-24 16,26 0 77,-50-24-77,50-26-16,-1 25 16,-24-24-16,25-1 15,49-49-15,25 0 16,0-25-16,0-1 16,0 26-16,-25 25 15,25-1-15,0 1 16,-24 0-16,24 24 0,-50 25 15,0 25-15,-24-74 16,24 74-16,-49 0 16,-25-25-16,50 25 15,-25-25 17</inkml:trace>
  <inkml:trace contextRef="#ctx0" brushRef="#br0" timeOffset="304045.6364">12402 7888 0,'-24'0'15,"73"25"63,1 24-62,-25-24-16,-25 0 16,49 25-16,1-50 15,-50 49-15,49-49 16,-49 50-16,50-50 15,-50 25-15,25 24 16</inkml:trace>
  <inkml:trace contextRef="#ctx0" brushRef="#br0" timeOffset="305072.4533">12254 7913 0,'24'0'140,"26"0"-124,24 24 0,-49-24-16,50 75 15,-26-25-15,-24-26 16,25 1-16,-1 50 16,-24-51-1,-25 1 16,50-25-31,-50 50 32,24-50-17,-24 25 32,25-1-16,-25 26-15,50-50 0,-50 25-1,25-25 1,-25 25 0</inkml:trace>
  <inkml:trace contextRef="#ctx0" brushRef="#br0" timeOffset="329951.7986">16793 2853 0,'0'-25'422,"0"0"-360,-50 25-30,50 25 77,0 0-109,25 24 16,-25 1-16,25 24 15,-25-24-15,49-1 16,-49-24-16,25 25 16,-25-1-1,50-24 1,-50 0-1,25 49 17,-25-49-17,0 0 1,24-25-16,-24-25 125</inkml:trace>
  <inkml:trace contextRef="#ctx0" brushRef="#br0" timeOffset="330979.7647">17090 2803 0,'0'-25'16,"0"-24"31,0 98 15,0-24-46,50 25-16,-50-1 15,0 1-15,25-1 0,-25-24 16,0 0-16,0 25 16,49-1 15,-73-49 16,-51-74-32,75 24 1,-25 1-16,25-26 16,0 26-16,0-1 15,0-24-15,0 49 16,0 0-16,0 0 16,0-25-16,25 50 31,50 0-16,-1 25-15,-49-25 16,0 75-16,24-26 16,-24 1-16,49-25 15,-49-25 1,-25-25 31,0-49-47,0-1 15,0 25 1,0 1-16,0 24 0,0-25 16,-25 26-16,25-1 15,25 25 32</inkml:trace>
  <inkml:trace contextRef="#ctx0" brushRef="#br0" timeOffset="331300.76">17810 2108 0,'25'0'16,"-25"50"-1,49 24 1,-49-49-16,0 0 16,25 25-16,-25-26 15,0 1-15,50 25 16,-50-1-1,24-49-15,-24 50 0</inkml:trace>
  <inkml:trace contextRef="#ctx0" brushRef="#br0" timeOffset="331540.6786">17587 2332 0,'0'0'0,"0"-25"31,24-50-15,1 26-16,25-1 15,24 1-15,-24 24 16,-1-25-16,1 25 16</inkml:trace>
  <inkml:trace contextRef="#ctx0" brushRef="#br0" timeOffset="331744.3909">18306 2332 0,'0'0'0,"0"-25"47,74 0-31,-24-25-16,24 1 15,26 24-15,-51-49 16</inkml:trace>
  <inkml:trace contextRef="#ctx0" brushRef="#br0" timeOffset="332381.3194">18752 1885 0,'50'25'47,"-50"25"-47,25 24 16,-25-24-16,0 24 16,49-74-16,-49 25 15,0-50 16,-49-25-15,49 1-16,-50-1 16,50-24-16,-25-1 15,25 1-15,0 24 16,-49 26-16,49-1 16,74 50 30,-49-1-30,-25 26-16,50 0 16,-1-26-1,-49-48 17,0-26-17,0 0-15,0-24 16,0 49-16,0 0 15,0 0 1,25 25 15,-25 25-15,50 0-16,-50 0 16,74 25-16,-74-26 15,50 26-15,-26-50 16,26 50-16</inkml:trace>
  <inkml:trace contextRef="#ctx0" brushRef="#br0" timeOffset="332899.762">19422 1315 0,'50'24'16,"-50"26"-16,0 24 0,0 26 15,0 49 1,0-75-16,0-24 0,0-26 16,-25-48 30,25-26-46,0-24 16,-25-1-16,25 1 16,0-1-16,-50 26 15,50-26-15,0 50 16,0 1-16,0-26 16,0 0-1,0 26 1,50 24 31,0 0-32,-26 99 1,26-74-16,-25-1 16,0-24-16,24 75 15,26-26 1,-26 1-16,-24-25 15,0-25-15,-25 25 16</inkml:trace>
  <inkml:trace contextRef="#ctx0" brushRef="#br0" timeOffset="333095.8727">19546 1612 0,'0'0'0,"-25"-25"16,25 1 31,75-51-32,-26 75-15,-24-49 16,0 24-16,49-25 16,-49 25-16</inkml:trace>
  <inkml:trace contextRef="#ctx0" brushRef="#br0" timeOffset="333318.7575">19869 1265 0,'24'-25'62,"51"25"-46,-26-25-16,1 25 16,0-49-16,-1 49 0,26-25 15</inkml:trace>
  <inkml:trace contextRef="#ctx0" brushRef="#br0" timeOffset="333723.6168">19968 1166 0,'0'0'0,"25"49"31,24-49-16,-24 50-15,25 0 16,24-26-16,-24-24 16,-26 50-16,26-50 15,-25 0-15,24 0 16,1 0 0</inkml:trace>
  <inkml:trace contextRef="#ctx0" brushRef="#br0" timeOffset="333942.3086">20340 1091 0,'0'0'0,"0"-24"16,-25 24-1,25 99 16,-74 0-15,74 50-16,0-25 16,0-25-16,0 0 15,0-24-15</inkml:trace>
  <inkml:trace contextRef="#ctx0" brushRef="#br0" timeOffset="334849.2954">17363 4018 0,'0'0'0,"0"-49"47,50 24-47,-25-25 0,49-24 16,25 0-1,25-1-15,-24-24 16,48 0-16,51-1 0,-26-48 16,76 24-16,23-25 15,1 25-15,-25 25 16,0-26-16,-49 51 16,-26 24-16,-24 1 15,0-1-15,-50 1 16,25 24-16,-49-25 15,49-24-15,-25 24 16,-49 1-16,24 24 16,-49-25-16,24 25 15,-123 75 17</inkml:trace>
  <inkml:trace contextRef="#ctx0" brushRef="#br0" timeOffset="335898.7983">15503 4142 0,'0'0'0,"0"-24"15,0-51 1,-50 50 0,26-24-1,-26 24 1,25 25 15,25 50-15,-25-26-16,25 1 15,0 25-15,0 24 16,0-24-16,0 24 16,0 1-16,0-26 15,0-24-15,25 25 16,25-50 0,-25-25 15,-25 0-31,0-25 15,0 1-15,0-1 0,0 1 16,0 24-16,0-25 16,24 50 15,26 0-15,24 0-1,-49 25-15,25-25 16,24 74-16,-24-24 15,24-25-15,-24-25 16</inkml:trace>
  <inkml:trace contextRef="#ctx0" brushRef="#br0" timeOffset="336244.0059">16073 3894 0,'0'-24'31,"0"-1"-31,50-74 16,24 24-16,1-24 16,49 24-16,0 26 15,-50 49-15,-49 0 16</inkml:trace>
  <inkml:trace contextRef="#ctx0" brushRef="#br0" timeOffset="336371.1863">16470 3770 0,'0'0'0,"75"-49"32,-26-1-17,51-24-15,-51 49 16</inkml:trace>
  <inkml:trace contextRef="#ctx0" brushRef="#br0" timeOffset="340809.9538">20960 1290 0,'0'0'0,"74"0"15,-24-50-15,0 50 0,-1-74 16,26 49-16,-26 25 15,1-50-15,-25 1 16,24 49-16,-49-25 16,25 25-16</inkml:trace>
  <inkml:trace contextRef="#ctx0" brushRef="#br0" timeOffset="341033.1154">21233 967 0,'-50'0'15,"50"50"64,25 24-79,-25 1 15,25 24-15,-25 0 16,74-24-16,-74-1 15,50-49-15,-1-25 16</inkml:trace>
  <inkml:trace contextRef="#ctx0" brushRef="#br0" timeOffset="341347.2687">21679 819 0,'0'0'15,"0"-50"-15,50 25 0,-25-24 16,24 49-16,1 0 16,0 0-1,-1 99 1,-49-50-1,0 1-15,50-25 16,-25-25 0,-1 0-16,51 0 15,-1 0-15,1-75 16,24 26-16,-25-1 16,-24 25-16</inkml:trace>
  <inkml:trace contextRef="#ctx0" brushRef="#br0" timeOffset="343343.0196">21010 2183 0,'24'0'110,"1"-50"-110,50 1 15,-1-26-15,25 26 16,-24-26-16,24 26 16,0-26-16,25 1 15,-49-1-15,24 50 16,-25-24-16,1 24 16,24-25-16,-50 1 15,1 24-15,0 25 16,-1-50-16,-24 50 15,0-49-15,24 49 16,-49-25 0,25 25-16,-25 25 156</inkml:trace>
  <inkml:trace contextRef="#ctx0" brushRef="#br0" timeOffset="388430.7964">18604 14734 0,'-25'0'16,"0"0"-1,-25 0 32,50-25-31,-25 25-1,100 0 110,-25 0-125,24 0 0,0 50 16,26-50-16,-1 0 16,25 0-16,25 0 15,-1 49-15,-24-49 16,50 0-16,-50 0 16,25 0-16,-25 0 15,0 0-15,50 0 16,-1 0-16,26 0 15,-1 0-15,-24 0 16,-25 0-16,49 0 16,-24 0-16,-25 0 15,-25 0-15,49 0 16,-24 0-16,49 0 0,26 0 16,-1 0-16,0 0 15,0 0-15,25 0 16,-74 0-16,-25 0 15,0 0-15,-25 0 16,25 0-16,-25 0 16,0 0-16,24 0 15,1-24-15,0 24 16,25 0-16,-25-50 16,-50 50-16,0 0 15,0 0-15,-24 0 16,-1 0-16,25-50 0,1 50 15,24 0 1,-25 0-16,0-49 0,-25 49 16,1 0-16,24 0 15,0 0-15,-24 0 16,-1 25-16,-24-25 16,-1 0-16,26 24 15,24-24-15,0 0 16,0 0-16,25 0 15,-24 0-15,-1 0 16,-25 0-16,1 0 16,-26 0-16,26 0 15,-1 50-15,0-50 16,1 0-16,-25 0 16,24 0-16,-24 0 0,-1 0 15,26 0-15,-26 0 16,1 0-16,-1 0 15,1 0-15,0 0 16,-1 0-16,-24 0 16,0 0-16,0 0 15,24 25-15,1-25 16,-1 0-16,1 0 16,0 0-16,24 0 15,-24 0-15,-1 0 16,1 0-16,0 0 15,-26 0-15,26 0 0,-25 0 16,0 0-16,-1 0 16,51 0-16,-26 0 15,-24 0-15,0 0 16,25 0-16,-26 0 16,51 0-1,-50 0-15,24 0 16,-24 0-1,25 0 1,-1 0 0,-24 0-1,25 0 1,-50-50 0,24 50-16,1 0 15,50 0 1,-26-49-1,26 49-15,-26-25 16,-24 25 0,25 0 93,-50 49-93,0 1-16,0 0 15,0-1-15,0 1 16,0-1-16,0 1 16,-25 24-16,25 1 15,-50-1-15,50 1 16,0-1-16,-24 1 15,24-26-15,0 1 16,0-1-16,0 1 16,-50 0-16,50-26 15,0 1-15,-25-25 16,25 75-16,-25-75 16,25 24-16,-25-24 15,25 25-15,-49-25 16,24 0 31,0 0-16,-24 0-15,-1 0-1,25 0-15,-24 0 16,-26-49-16,1 49 15,-1-25-15,1 25 0,-25-50 16,0 50-16,-25-49 16,24 49-16,-49-75 15,1 75 1,-26-74-16,0 74 0,1-75 16,-1 75-16,25-74 15,25 74-15,-25-50 16,50 50-16,25 0 15,-1 0-15,-24 0 16,0 0-16,-25 0 16,25 0-16,-1 0 15,1 0-15,0 0 16,25-25-16,-1 25 0,1 0 16,-1 0-16,1 0 15,0 0-15,-1 0 16,-24 0-16,-25 0 15,25 0-15,-25 0 16,24 0-16,-24 0 16,50 0-16,24 0 15,-24 0-15,0 0 16,-1 0-16,1 0 16,-1 0-16,-24 0 15,0 0-15,0 0 16,-1 0-16,26 0 0,24 0 15,-24 0-15,0 0 16,-1 0-16,1 0 16,-1 0-16,1 0 15,0 0-15,-1 0 16,-24 50-16,0-50 16,-25 0-16,24 0 15,1 0-15,0 0 16,-50 50-16,50-50 15,25 0-15,-1 0 16,1 0-16,-1 0 16,1 0-16,-25 49 15,-1-49-15,1 0 16,-25 25-16,25-25 16,25 0-16,-1 0 0,1 0 15,24 0-15,-24 50 16,-1-50-16,1 49 15,-1-49-15,-24 50 16,25-50-16,-1 50 16,1-50-16,0 24 15,24-24-15,0 0 16,1 0-16,-26 50 16,26-50-16,-1 0 15,25 0-15,1 0 16,-26 0-16,25 0 15,0 0-15,-24 0 0,24 0 16,-25 0-16,1-25 16,-1 25-16,25 0 15,0-25-15,-24 25 16,-1-49 0,1 49-1,-1 0 1,25 0-16,-24 0 15,-1 0-15,0 0 16,1 0-16,24 0 16,-25 0-16,-24 0 15,49 0 1,-24 0-16,24 0 0,-25-25 16,25 25-16,1-25 15,-26 25-15,25-49 16,0 49-16,-49-50 15,49 50-15,0-50 16,-49 26 0,49 24-1,25-25-15,-25 25 16,-24-50 0,-26 50-1,50-25-15,1 25 16,24-49-16,-50 49 0,50-25 15,-74 25-15,74-25 16,-25 25-16,25-25 16,-25 25-16,25-49 15,-25 49-15,25-25 16,-49 25 0,49-25-1,-25 25 1,25-50-16,0 26 15,0-1 1,0 0 0,0-49-1,25 24 1,-1 0 0,26 26-16,0-26 15,-26 50 48,1 0-48</inkml:trace>
  <inkml:trace contextRef="#ctx0" brushRef="#br0" timeOffset="389271.2687">23986 15056 0,'0'0'15,"-49"-74"-15,24 24 16,-25 1-1,25-1 1,-24 25 0,-1 25-1,25 0-15,0 0 16,-24 0-16,24 0 16,25 25-1,25 25 1,24-25-16,26 24 15,-1 1-15,1-50 16,24 49-16,-49-49 16,-1 50-16,-24 0 15,-25-26 1,-50-24 0,1 50-16,-26-50 15,51 74-15,-26-74 16,25 0-1</inkml:trace>
  <inkml:trace contextRef="#ctx0" brushRef="#br0" timeOffset="391071.0203">29691 15255 0,'0'0'0,"25"0"16,-25-25-1,0-25 1,0 26 15,0-1 16,-25 25-47,-24-50 16,24 50-1,-25 0-15,1 0 0,-1 0 16,0 0-16,50 25 15,0 0 1,0 0-16,0 24 16,50 26-16,-25-51 15,0-24-15,24 50 16,-24-50-16,25 50 16,-50-25 15,-25 24-16,0-49-15,-25 75 16,26-75-16,24 24 16,-50-24-16,0 25 15</inkml:trace>
  <inkml:trace contextRef="#ctx0" brushRef="#br0" timeOffset="391679.3398">29914 15503 0,'0'0'0,"-49"0"31,24 0-31,25 25 16,-50-25-16,50 49 16,0 1-1,0 0 1,25-50-16,0 0 16,25 0-16,-26 0 15,26-25 1,-50-25-1,0 25-15,0 1 16,-50-26-16,1 25 16,-50-24-16,-75 49 15</inkml:trace>
  <inkml:trace contextRef="#ctx0" brushRef="#br0" timeOffset="393891.2578">20241 15131 0,'-25'0'31,"25"-25"0,0 0 16,-25 25-15,25-49-1,-50 49-31,1 0 15,-1 24 1,25 1 0,25 0-1,0 25 1,0-26 0,75 26-1,-26-50 1,-24 25-16,0-25 0,49 49 15,-74-24 32,0 0-31,-24-25 0,24 50-1,-25-50-15,25 25 16,-25-25-16,25 49 15</inkml:trace>
  <inkml:trace contextRef="#ctx0" brushRef="#br0" timeOffset="394273.1734">20513 15230 0,'-24'0'16,"24"50"0,0-1-1,0-24-15,0 25 16,0-1-16,49 1 16,-24-50-16,-25 25 15,74-25-15,-24 0 16,0 0-1,-25 0 79,-25 25-78,0-1-16,0 26 15,0 0-15,49-50 16</inkml:trace>
  <inkml:trace contextRef="#ctx0" brushRef="#br0" timeOffset="394903.6741">20513 15453 0,'0'0'16,"0"-49"-1,0 24 1,0-25 0,25 1-1,25 49-15,-50 49 32,0 1-32,0 24 15,0 26-15,0-51 16,0 1-16,25-25 15,24 24 1,26-24 0,-26-25-16,-49 50 15,25-50-15,-25 24 32,-25 26-17,-24 0-15,24-26 16,-25-24-1,25 50-15,1-50 0,-26 0 16</inkml:trace>
  <inkml:trace contextRef="#ctx0" brushRef="#br0" timeOffset="411474.848">13097 11509 0,'0'0'0,"0"-24"94,0-26-47,0 100 141,-25-50-173</inkml:trace>
  <inkml:trace contextRef="#ctx0" brushRef="#br0" timeOffset="413620.6183">20811 12725 0,'0'0'0,"-273"-447"0,0-198 15,-24-49 1,-1-75-16</inkml:trace>
  <inkml:trace contextRef="#ctx0" brushRef="#br0" timeOffset="419121.7721">25078 15404 0,'24'49'125,"-24"26"-125,50-26 15,0 1-15,-26-50 16,26 50-16,0-50 15,-50 24 1,49-24-16,-24 0 16,49-24-16,-74-26 15,75-24 1,-75 24-16,49 0 0,-49 26 16,25-26-16,-25 0 15</inkml:trace>
  <inkml:trace contextRef="#ctx0" brushRef="#br0" timeOffset="429086.8155">5035 17016 0,'0'0'0,"-24"0"31,-1 0 16,50 0 15,-1-50-62,51 1 16,-1-26-16,25-49 16,25 0-16,0 25 15,-24 0-15,24 0 16,0 49-16,-50-24 16,1 24-16,-26-24 15,1 49-15,-25-25 16,-1 50-16,26-49 15,-25 24-15</inkml:trace>
  <inkml:trace contextRef="#ctx0" brushRef="#br0" timeOffset="463941.6841">13196 10220 0,'-50'-25'0,"75"74"141,25-24-141,-25 25 16,24-50-1,-24-50 1,50-49-16,24-75 16,0-74-16,25 0 15,0-49-15,0 24 16,-25 49-16,0 26 0,-24 49 15,-1 25-15,-49 75 16,25 24-16,-25 25 16</inkml:trace>
  <inkml:trace contextRef="#ctx0" brushRef="#br0" timeOffset="467091.6314">13221 10170 0,'-50'0'15,"25"0"63,25-25-62,0 0 15,0 75 47,75-25-62,-25 49-16</inkml:trace>
  <inkml:trace contextRef="#ctx0" brushRef="#br0" timeOffset="474752.9387">10542 8260 0,'-50'0'15,"50"-25"17,-24 25-32,-1 0 31,25-25 63,25 25-94,24-49 15,1 49-15,24-75 16,-24 51-16,-1-26 15,1 25-15,24 25 16,-24-50-16,-25 50 16,-25-24-16,49 24 15</inkml:trace>
  <inkml:trace contextRef="#ctx0" brushRef="#br0" timeOffset="475143.631">11832 7565 0,'0'0'0,"25"0"63,49 0-63,-24 0 15,-1-49 1,1 49-16,-1-50 0,26 50 16,-50-49-16,0 49 15,24 0 1,1 0-1,-50 24-15</inkml:trace>
  <inkml:trace contextRef="#ctx0" brushRef="#br0" timeOffset="475729.7661">13940 7565 0,'50'-24'16,"-1"-1"-1,-24-25-15,50-24 16,-26 24-16,-24 1 16,25-1-16,-26 25 15,26 25-15,-50-49 16,50 49-16</inkml:trace>
  <inkml:trace contextRef="#ctx0" brushRef="#br0" timeOffset="476215.2275">14585 6772 0,'0'-50'16,"0"100"46,50-1-62,-1 1 0,-24 24 16,25 26-1,-1-26-15,-49-24 0,50-1 16,0-49 0</inkml:trace>
  <inkml:trace contextRef="#ctx0" brushRef="#br0" timeOffset="476568.7257">15007 6325 0,'-25'25'31,"25"25"-31,0 24 0,0 0 16,0 1-16,0-1 15,0-24-15,25-25 16,24 24-16,-24-49 16,25 25-16,-25-25 15,-1 0-15,26 0 16,-50-25 46,-25 25-46,-24 0-16,24 0 16,0 0-16,-25 50 0,1 74 15,49-50 1</inkml:trace>
  <inkml:trace contextRef="#ctx0" brushRef="#br0" timeOffset="476822.585">14932 7665 0,'25'-50'31,"25"-24"-31,-25-1 15,24 1-15,1-1 16,-1-24-16,26 50 16,-26-1-16,-24-24 15,25 49-15</inkml:trace>
  <inkml:trace contextRef="#ctx0" brushRef="#br0" timeOffset="487238.4173">11435 9079 0,'0'-50'47,"-25"50"-32,25-25-15,-25 25 32,25-25-32,-24 25 15,24 25 48,0 0-48,0 25-15,49-1 16,-49 1-16,25-1 16,-25 1-16,50-25 15,-50 0-15,74-25 16,-74 74-16,25-74 0,-25 25 16,49-25-16,-49 25 15</inkml:trace>
  <inkml:trace contextRef="#ctx0" brushRef="#br0" timeOffset="506384.9459">9798 17090 0,'0'-24'15,"-50"24"1,50-50 0,0 25-1,-25 25 1,25-25-1,-24 25 1,73 50 47,-24 0-48,25-1-15,-26 1 16,-24 24-16,50-49 15,-50 0-15,50-25 16,-50 49-16,24 1 16,-24-25-16,25-25 15,-50 0 32,1-50-31,-26 25-16,0-24 15,-24-50-15,0-1 16,-26 26-16,26-25 16,24 24-16,1 1 15,49 0-15,-50 49 16,50 0 0,50 25 30,-1 0-46,26 0 0,-1 25 16,1-25-16,-1 99 16,0-74-16,1 24 15,-1-24-15,-24 25 16,24-25-16,-24 24 16,-25-49-16,24 50 15,1-25 1,-25 49-1</inkml:trace>
  <inkml:trace contextRef="#ctx0" brushRef="#br0" timeOffset="506653.4018">9798 17388 0,'0'0'0,"25"-50"79,-1-24-79,26 24 15,0 26-15,-1-26 16,1 25-16,0 25 0,49-74 15,-50 74-15,1-25 16</inkml:trace>
  <inkml:trace contextRef="#ctx0" brushRef="#br0" timeOffset="508268.4441">10616 16644 0,'25'-50'32,"25"1"-17,-50 24 1,49-25-16,1-24 16,-25 24-16,24 1 15,-24-1-15,0 25 16,-25 0-16,50 25 15,-50-49-15</inkml:trace>
  <inkml:trace contextRef="#ctx0" brushRef="#br0" timeOffset="508461.4898">10740 16173 0,'-24'0'16,"24"24"-1,0 26 1,24-50 0,-24 74-16,75-49 15,-26 50-15,1-50 16,0 24-16,-1-49 16</inkml:trace>
  <inkml:trace contextRef="#ctx0" brushRef="#br0" timeOffset="508867.4372">11063 15900 0,'49'0'31,"1"0"-31,0 0 0,-1 0 16,1 0-16,0 49 16,24-49-16,-49 50 15,24-50 1,-49-50 46,-24 1-62,24 24 16,-50-25-16,50 26 16,-50-1-16,50-25 15,0 25-15</inkml:trace>
  <inkml:trace contextRef="#ctx0" brushRef="#br0" timeOffset="509863.0582">11559 15701 0,'50'-24'16,"-1"-26"-16,-49 25 15,25 25-15,-25-49 16,50-1 0,-50 0-1,49 50-15,-49-49 16,0 24 0,-25 25-1,1 0 1,24 25-16,-25 24 15,25 1-15,0 0 16,0 24-16,0-24 16,0-1-16,0-24 0,49-25 15,1 50-15,0-50 16,-1 0-16,1-25 16,24 0-1,-24-25-15,-25-24 0</inkml:trace>
  <inkml:trace contextRef="#ctx0" brushRef="#br0" timeOffset="510920.3783">10393 17959 0,'25'0'94,"74"49"-78,-74-24-16,25 49 15,24-24-15,-49-25 16,0 24-16,-25-24 15,49-25 1,-49 25-16,-49-25 63,24-50-63,-25 1 15,-24-1-15,49 1 0,-25-26 16,50 50-16,-24 1 15,24-26-15,0 25 16,0 0-16,0-24 16,0 24-16,0 0 15,0 0 1,49 25-16,26 0 16,-26 0-1,-24 50 1,25 24-16,-50-24 15,49 0-15,-49-26 0,25-24 16,25 50 0,-1-50-1,-24 0 1,25 0-16,-26 0 16,1 0-16,0 25 15,-25 24 1,0 26-16,0-1 15,50 1-15,-50-1 16,0-49-16</inkml:trace>
  <inkml:trace contextRef="#ctx0" brushRef="#br0" timeOffset="511193.2861">11212 17735 0,'0'0'0,"25"0"31,-25-74-31,49 49 0,1-24 15,-25-26-15,24 25 16,-24 26-16,25-26 16,-26 50-16,-24-25 15</inkml:trace>
  <inkml:trace contextRef="#ctx0" brushRef="#br0" timeOffset="511401.3802">11361 17388 0,'-50'0'16,"100"25"46,-26 0-62,26 24 0,0-24 16,24-25-16,-24 75 15,-1-75-15,-24 0 16</inkml:trace>
  <inkml:trace contextRef="#ctx0" brushRef="#br0" timeOffset="511723.1846">11782 17041 0,'0'0'0,"0"-25"31,25 25-31,0 0 16,0 0-16,24 0 16,1 0-16,-25 25 15,-1-25-15,26 25 16,-25-25-1,-25-50 48,-50 0-63,50-24 16,0 24-16</inkml:trace>
  <inkml:trace contextRef="#ctx0" brushRef="#br0" timeOffset="512035.1233">12005 16768 0,'50'0'31,"-25"-50"-15,0 1 0,-25 24-16,0 0 15,49-24-15,-49 24 16,0 99 46,50 25-62,24-24 16,-24-26-16,-25-49 16,24 25-16,-24-25 15,0 0-15,25-25 16,-26-49-16,26 0 15,-50-1-15,50 1 16,-50 49-16</inkml:trace>
  <inkml:trace contextRef="#ctx0" brushRef="#br0" timeOffset="512562.6984">11410 18827 0,'0'0'0,"0"-25"32,25 0-32,0-49 15,49-25-15,25-26 16,25-23-16,50-26 15,24-49-15,51-25 16,98-25-16,-99 25 0,0 25 16,-25-1-1,-49 76-15,-25-1 0,-25 74 16,0 1-16,-75 24 16,-24 50-16,25-25 15,-75 25 32,25 50-31,-25-50-16,25 25 15</inkml:trace>
  <inkml:trace contextRef="#ctx0" brushRef="#br0" timeOffset="515794.98">14709 16768 0,'25'-25'78,"-25"0"-62,25-24-16,-25 24 15,49 0-15,-49-24 16,75 24-16,-75 0 15,74-25-15,-74 26 16,75 24-16,-51-75 16</inkml:trace>
  <inkml:trace contextRef="#ctx0" brushRef="#br0" timeOffset="516574.9385">15205 16024 0,'-49'0'0,"73"0"47,51 0-32,-50 25 1,-1 24-16,26-24 16,-25 25-16,-25-26 15,74 1-15,-74 25 16,-24-50 31,-1-25-32,-25 0-15,25-24 16,0 24-16,-24-25 16,24 1-16,-25-26 15,26 26-15,-26-1 16,50 25-16,0-24 16,0 24-1,0 0 1,0-25-1,0 26 1,50 24 0,-1 0-1,1 0 1,-1 0 0,1 24-16,-25 1 15,0 0-15,49 25 16,-24-26-16,-25-24 15,24 50-15,-24-50 16,25 25 0,-1-25-1,1 49-15</inkml:trace>
  <inkml:trace contextRef="#ctx0" brushRef="#br0" timeOffset="516770.9961">15478 16098 0,'0'0'0,"-74"0"16,74-25 15,0 1-15,0-26-16,25 0 15,-25 1-15</inkml:trace>
  <inkml:trace contextRef="#ctx0" brushRef="#br0" timeOffset="517302.4053">15602 17239 0,'0'-25'62,"0"-24"-62,0-1 16,75 25-16,-51-24 16,1-26-16,-25 51 0</inkml:trace>
  <inkml:trace contextRef="#ctx0" brushRef="#br0" timeOffset="518052.4856">15850 16669 0,'50'0'31,"-50"25"-15,49-25-16,-24 24 15,25-24-15,-25 50 0,24-25 16,1 24 15,-75-49 110,0 0-125,25-24-16,-49 24 15,49-25-15,-50 25 16,0-50-16,26 50 15,24-49-15,-50 49 16,50-25-16,-25 25 16,25-50-16,0 25 15,0-24-15,0-1 16,0 1-16,0 24 16,0-25-1,25 50-15,25 25 31,-50 0-31,0 24 16,24-49-16,-24 50 16,50-50-16,0 25 15,-26-25-15,26 0 16,-25 0-16,24 0 16,1 0-16,-25 0 15,-25 99 16,0-49-15,0-1-16,-25-24 16,25 0-16,-50-25 0</inkml:trace>
  <inkml:trace contextRef="#ctx0" brushRef="#br0" timeOffset="518974.461">15677 15503 0,'0'0'0,"0"-50"62,24 1-46,1 49-16,25-50 15,-1 50 1,-24 0-16,25 25 16,-25 0-16,-1 24 0,51 26 15,-26-26-15,1 1 16,49 0-16,-24-26 16,24 26-16,0 0 15,-49-26-15,-1 26 16,1-50-16,-25 50 15,24-1 1,-49 26 0,0-51-16,0 1 15,0 0-15,0 49 16,0-24 0</inkml:trace>
  <inkml:trace contextRef="#ctx0" brushRef="#br0" timeOffset="520678.3841">16818 15081 0,'-25'0'16,"25"75"31,0-51-47,0 1 16,0 25-16,49-1 0,1-24 15,0-25 1,-26 0-1,26 0 1,-50-49 0,0-26-1,0 50 1,0-24-16,0 24 16,-25-25-16,-24 26 15,24 24-15,0-25 16,-49 25-1,49 0 1</inkml:trace>
  <inkml:trace contextRef="#ctx0" brushRef="#br0" timeOffset="521032.6959">16892 14932 0,'50'0'31,"-1"25"-15,1 0-1,-25-25-15,24 25 16,1-25-1,-25 0 1,-75-25 62,50 0-78,-25-24 16,25-1-16,-25 0 15,25 1-15,0-1 16,0 25-16</inkml:trace>
  <inkml:trace contextRef="#ctx0" brushRef="#br0" timeOffset="521279.427">17140 14684 0,'50'-24'15,"-50"-26"1,0 75 46,0 49-46,24 1-16,-24-51 16,75 1-16,-50 25 15,-1-50 1,-24-25-16,0-25 15,0-24-15,0 0 16</inkml:trace>
  <inkml:trace contextRef="#ctx0" brushRef="#br0" timeOffset="521495.4016">17338 14362 0,'50'25'15,"0"24"-15,-1 26 16,-49-1-16,25-24 15,-25-1 1,0-123 31,0 0-31,-25-26-16,25 26 15,0 24-15,-25 50 16</inkml:trace>
  <inkml:trace contextRef="#ctx0" brushRef="#br0" timeOffset="524608.7967">12254 15032 0,'0'-25'15,"0"-25"16,-50 50-31,75 0 79,0 75-64,49-1-15,0 25 16,50 25-16,25 50 15,0 0-15,49 49 16,-24 25-16,0-25 16,-25-49-16,-25-25 15,-25-50-15,-50-50 16,1-49-16</inkml:trace>
  <inkml:trace contextRef="#ctx0" brushRef="#br0" timeOffset="525233.7059">13519 15875 0,'0'0'0,"-50"-25"16,25 0-1,-24 25 1,49-49-16,-25 49 16,25 25 30,0-1-46,0 1 16,0 0-16,25 25 16,-25-26-16,49-24 15,-49 25-15,75-25 16,-51 0-16,1 0 16,0 0-16,49-25 15,-74 1 1,25-76-1,-25 51-15,0 24 16,0-25-16,-49 26 16,24 24-16,0-25 15,-25 25-15,26 0 0,-1 0 16,0 0 0,25 25-16</inkml:trace>
  <inkml:trace contextRef="#ctx0" brushRef="#br0" timeOffset="525682.6263">13643 15453 0,'49'0'15,"-24"0"1,25 0-16,24 25 15,-24 0-15,-1 25 16,-24-50-16,25 49 16,-26-49-16,-24 25 15,0-50 48,-24 0-63,24-24 15,-50-26-15,50 51 16,-74-1-16,74-25 16,0 25-16,-25-24 15</inkml:trace>
  <inkml:trace contextRef="#ctx0" brushRef="#br0" timeOffset="526011.0476">14039 15280 0,'0'0'16,"50"0"0,-50-50-1,0 0 1,0 1 0,0 74 15,0 49-16,0-24 1,0-26-16,0 1 16,0 25-16,25-50 15,-25 25-15,25-25 0,24 0 16,-24 0 15,-25-25-31,0-25 16</inkml:trace>
  <inkml:trace contextRef="#ctx0" brushRef="#br0" timeOffset="526214.9273">14213 15205 0,'74'-25'31,"-148"125"-31,74-175 0,124 50 16,-74 25-1,-50 50-15,25-50 16,-25 25-16,-25-25 47,-50-99-32,75 49 1,-25 0-16,25 1 16</inkml:trace>
  <inkml:trace contextRef="#ctx0" brushRef="#br0" timeOffset="526722.3843">14287 14833 0,'0'0'16,"0"-74"-16,0 24 16,0 75 30,0 0-46,75 49 16,-1 50-16,75 25 16,-25 74-16,0 25 15,0-99-15,-25-74 16,-49-26-16,-75-74 47,0-49-32,-24 24-15,24 1 16,25-1-16,-74-24 16,74 24-16,0 25 15,0 1 1,24 24 15,1 0-15,0 0-1,0 0 17,-25-25-17,0 0-15,0-25 16,0 25-16,0-24 16,-50-26-16</inkml:trace>
  <inkml:trace contextRef="#ctx0" brushRef="#br0" timeOffset="526925.0678">14660 14585 0,'0'0'0,"24"50"47,1 74-47,50 25 16,-1-25-16,0 24 15,1-24-15,-26-74 16,26 0-16,-50-50 15,24 0-15,-24-25 16,-25 0 0,0-25-16</inkml:trace>
  <inkml:trace contextRef="#ctx0" brushRef="#br0" timeOffset="527115.784">15230 15131 0,'0'49'15,"50"1"-15,-50-25 16,24 24-16,26-49 16,-25 0 15,-25-24-31,0-26 16,0 0-16,0 1 15,0-1-15</inkml:trace>
  <inkml:trace contextRef="#ctx0" brushRef="#br0" timeOffset="527375.1426">15379 15007 0,'25'25'16,"-50"-1"-16,25-73 0,74 98 15,-49-49 1,-25 25-16,25-25 16,25 0-1,-26 0 1,-24-49-16,25-1 15,-25 0 1,50 26 0,-50-1 15,-25 25 0,0 0-15</inkml:trace>
  <inkml:trace contextRef="#ctx0" brushRef="#br0" timeOffset="528631.6242">17115 17338 0,'0'-49'63,"25"49"-63,-25-50 15,74 25 1,-49-24-16,25 24 0,-25-25 16,-1 50-16,-24-49 15,75 49-15,-75-75 16,0 51-16</inkml:trace>
  <inkml:trace contextRef="#ctx0" brushRef="#br0" timeOffset="528832.7676">17190 17016 0,'0'25'46,"24"-25"-30,-24 74-16,50-24 0,-25-1 16,24 1-16,51 49 15,-76-99 1</inkml:trace>
  <inkml:trace contextRef="#ctx0" brushRef="#br0" timeOffset="529514.6812">17661 16768 0,'-50'0'16,"100"0"30,-25 0-30,24 74 0,-49-49-1,25-25-15,-25 25 16,0 0 0,25-25 46</inkml:trace>
  <inkml:trace contextRef="#ctx0" brushRef="#br0" timeOffset="529894.7498">17636 16793 0,'0'-25'0,"25"25"47,49 0-32,-49 50 1,0-1-16,-25-24 15,74-25-15,-74 25 16,0-75 31,0 1-31,0-1-16,-24-24 15,24-1-15,0 1 0,-25 24 16,25 25-16</inkml:trace>
  <inkml:trace contextRef="#ctx0" brushRef="#br0" timeOffset="530232.9035">17934 16520 0,'0'-25'15,"49"0"1,-49 1-16,50-51 16,-50 50-1,-25 50 32,25 25-47,-25-1 16,25-24-16,0 25 15,0-1-15,25 1 16,0-50-16,25 25 16,-1-25-16,1 0 15,-1 0-15,26-50 16,-26 1-16,-24-1 16,-25 0-16,50 50 15,-50-49-15</inkml:trace>
  <inkml:trace contextRef="#ctx0" brushRef="#br0" timeOffset="530810.6267">17661 18008 0,'0'0'0,"0"-49"62,25 24-46,24-25-16,-24 25 0,25 1 16,-25 24-16,24-75 15</inkml:trace>
  <inkml:trace contextRef="#ctx0" brushRef="#br0" timeOffset="531177.4513">18132 17438 0,'25'0'0,"25"0"15,-26 0-15,26 0 16,24 74 0,-49-74-1,-50-50 63,25 1-78,0-1 16,-24-24-16,24-25 16,0-1-16,-50 1 0</inkml:trace>
  <inkml:trace contextRef="#ctx0" brushRef="#br0" timeOffset="531484.4565">18430 17090 0,'0'0'0,"25"0"16,-25-49 0,74-1-16,-74 25 15,25 1-15,-25-26 16,0 25-16,25 25 0,-25 25 31,0 49-15,0-24-1,0 0 1,0-1-16,25-24 0,49-25 31,-24 0-15,-26-74-16,26 24 16,-50 0-16,25 1 15</inkml:trace>
  <inkml:trace contextRef="#ctx0" brushRef="#br0" timeOffset="531950.747">18083 18256 0,'0'0'0,"24"0"63,1 0-63,50-25 16,-26 25-16,26-74 15,24 0-15,50-26 16,49-24-16,1-49 15,-51 49-15,1 24 16,-50 26-16,1 24 16,-51 1-16,1 24 0,-25-25 15,0 50-15,24-49 16</inkml:trace>
  <inkml:trace contextRef="#ctx0" brushRef="#br0" timeOffset="535196.5418">19248 18107 0,'0'0'0,"-49"0"15,49-49-15,-25 49 16,25-25-16,-25 25 16,25-25-1,25 25 32,25 0-31,-1 0-16,26 75 15,-26-26-15,-24-49 0,-25 25 16,50-25 0,-75 0 30,0 0-30,-25 0-16,1-50 16,-1 26-16,-24-51 15,49 50-15,-25-24 16,50-1 15,50 50-15,-25-25-1,24 25-15,1 0 0,0 0 16,24 0-16,0 25 16,-24-25-16,0 0 15,-25 0-15,-1 0 16,-48-49 46,-26-1-46,0 0 0,50 26-1,0-1-15</inkml:trace>
  <inkml:trace contextRef="#ctx0" brushRef="#br0" timeOffset="535517.4315">19844 17810 0,'0'-50'47,"0"25"-31,0-24-16,0 24 15,0 50 48,0 24-48,49-24-15,1-25 16,0 50-16,-1-50 16,26 0-16,-26 0 15,-24-25-15,0 25 16,-25-74-16,74 49 15,-74-25-15</inkml:trace>
  <inkml:trace contextRef="#ctx0" brushRef="#br0" timeOffset="535920.9752">20141 17611 0,'0'-24'31,"75"24"-16,-50 0-15,-1 0 16,26 0 0,-50-50 62,-50 0-78,50 1 15,-49-26-15,49 50 16,0-24 0</inkml:trace>
  <inkml:trace contextRef="#ctx0" brushRef="#br0" timeOffset="536348.6287">20389 17264 0,'0'-25'31,"0"-24"-15,0 98 62,0 1-78,25-25 15,0-25-15,0 0 16,24 0-16,1 0 16,-50-50-1,25 0-15,-25 1 16,0 24-16,49-25 16,-24 50-1,25 0 1,0 0-1,-50 25-15,24-25 16,-24-49 15,0-1-31,-49 0 16,49 1 0,-25-1-16,25 1 0</inkml:trace>
  <inkml:trace contextRef="#ctx0" brushRef="#br0" timeOffset="537324.6385">21258 17537 0,'0'-25'0,"-25"25"16,25-25-16,-50 25 15,50-49 1,-25 49-16,1 0 16,24 24 15,0 1-16,0 0 1,0 25-16,24-50 16,-24 49-16,50-49 15,0 0 1,-1-24 0,-49-26-1,0 25-15,0 0 0,0-24 16,0 24-1,-25 25-15,25-25 0,-49 25 16,24 0 0,25 25-1</inkml:trace>
  <inkml:trace contextRef="#ctx0" brushRef="#br0" timeOffset="537990.999">21282 17214 0,'0'0'0,"50"0"47,-25 25-32,0 0-15,49-25 16,-49 74-16,0-74 15,24 0 1,-49-49 47,-49 24-63,49 0 15,-25 25-15,25-74 16,0 24-16,0 25 15,0 1-15,0-26 16,0 25-16,0 0 16,49 25 15,-49 25-15,0 0-16,25 25 15,-25-1-15,50-24 16,-50 25-16,74-50 15,-24 24-15,-25-24 16,-25-24 0,25-1-1,-25-50-15,0 26 0,49 24 16,-49 0-16,0-24 16,25 49-16,25 0 15,-1 0 1,1 24-1,-75-24 48,25-24-63,-25-1 16,25 0-16,-25-49 15,25 49-15</inkml:trace>
  <inkml:trace contextRef="#ctx0" brushRef="#br0" timeOffset="539065.3901">22076 16768 0,'0'-25'31,"-25"-24"-15,25 24-1,-24 0-15,-26-49 16,50 49 0,-25 0-16,-24-25 15,-1 50 1,75 0 15,0 75-15,24-50-16,1 24 15,-1 50-15,51 25 16,-1 25-16,50 25 16,-25-1-16,-25-49 15,-50-49-15,-49-50 31,-24-25-15,-26-25 0,25-25-16,-24 1 15,24-1-15,25 0 16,-50-24-16,50 49 16,0 0-16,0-24 15,0 24-15,0 0 16,0 0-16,25-49 15,-25 49 1,0 0 0,0-24-1,0-1-15,-25 25 16,0 1-16,1-51 16,-26 26-16,25 24 15,-24-50-15,49 51 16,-25 24-16,74 49 62,1 1-46,0 24-16,-1-24 16,1-25-16,24-25 15,-49 49-15,0-49 0,24 0 16,-24 0-1,-25-25-15,25-24 0,-25-1 16,0 1-16,0-1 16,0 25-16,0-24 15,0 98 48,25-49-48,-25 25 1,25-25-16,-25-50 47,0 26-47,0-26 0,0 25 16,-75-24-16,1 49 15,74 24 32,49-24-31,26 0-16,-25 0 15,-26 0-15</inkml:trace>
  <inkml:trace contextRef="#ctx0" brushRef="#br0" timeOffset="539465.879">22920 16297 0,'49'0'78,"-24"0"-78,25 0 16,-1 0-1,1 0 1,-25-50-1,-25 0 1,49 50-16,-49-24 16,25 24-1,0-25 1,49 25 0,-24 0-1,-50-50-15,25 50 16,-25-49-16,0 24 15,0-25 1,0 1 0,-50 24-1,0 25 1,1 0 0</inkml:trace>
  <inkml:trace contextRef="#ctx0" brushRef="#br0" timeOffset="539635.4257">23118 17190 0,'0'0'15,"74"-75"17,75-74-17,0-49-15,-25 24 16,-25 26-16,-49 23 15</inkml:trace>
  <inkml:trace contextRef="#ctx0" brushRef="#br0" timeOffset="597483.294">18876 3423 0,'-49'0'109,"49"-25"360,-25 25-438</inkml:trace>
  <inkml:trace contextRef="#ctx0" brushRef="#br0" timeOffset="599321.2714">17587 4812 0,'-25'0'31,"25"-25"16,49 0 31,1 25-62,-25 0-16,0 0 15,-1 0-15,26 0 16,-25 0-16,24-49 16,-24 49-16,25 0 15,-25 0-15,-1 0 16,26 0-16,-25 0 16,0 0-16,24 0 15,1-25-15,-1 25 0,1 0 16,-25 0-1,24 0-15,-24 0 16,0-50-16,25 50 16,-1 0-16,1-24 0,0 24 15,-1 0-15,-24 0 16,25 0-16,-26 0 16,1 0-16,25 0 15,-25 0-15,-1 0 16,1 0-16,25 0 15,-25 0-15,-1 0 16,26 0-16,-25 0 16,0 0-16,-1 0 15,26 0-15,-25 0 16,0 0-16,24 0 0,-24 0 16,25 49-1,-1-49 1,1 0-1,-1 25 1,1-25 0,0 50-1,-25-50 1,24 0 0,-24 24 15,0-24 47</inkml:trace>
  <inkml:trace contextRef="#ctx0" brushRef="#br0" timeOffset="602692.3092">19050 3324 0,'0'-25'16,"0"-25"-1,-25 50 1,25-24-16,-49 24 31,49-25-31,-25 25 16,0 0-1,0 0 1,-24 0-16,24 25 16,-25-25-16,25 49 15,-24 1 1,49-25-16,0-1 15,25-24 1,-1 50 0,26-50-16,24 0 15,-24 0-15,0 0 16,-26 0-16,1 0 16,50 0-1,-75 25-15,0 24 16,0 1-1,-50-25 1,25 0-16,-24 24 0,-1-49 16,25 25-16,-24-25 15,73 0 63,26 0-62,-25 0-16,0 0 16,24 0-16,-24 0 15,0 0-15,24-25 16,-24 25 0,0-49-1,25 24 1,-26-25-1,-24 25-15,0 1 32,0-26-32,25 50 15,-25-74-15,0 49 32,0 50 14,0 24-30,75 26 0,-51-75-1,1 49-15,25-49 0</inkml:trace>
  <inkml:trace contextRef="#ctx0" brushRef="#br0" timeOffset="602851.7295">19298 3373 0,'0'0'0,"-25"0"31</inkml:trace>
  <inkml:trace contextRef="#ctx0" brushRef="#br0" timeOffset="603754.2291">19596 3299 0,'0'-25'0,"-50"25"31,-24 0-15,49 0-16,25 50 16,0-25-1,0-1 1,25-24 0,-1 0-16,26 0 15,-25 0-15,0 0 16,24 0-16,-49 50 15,50-50 1,-50 74-16,0-24 16,0 24-16,0 1 15,0-25-15,0-26 16,0-48 46,0-51-62,0 1 16,0 24-16,0 0 16,0 1-16,25-1 15,-25 1-15,49-1 0,1 50 16,-25-25-16,24 25 16,26 25-1,-75 0 1,25 24-16,-25-24 15,24 25 1,26-125 31,-50 26-31,50-1-16,-50 25 15,0 1 1,24 24-16,26 0 15,-25 0 1,24 0-16,-24 0 0,0 0 16,0 0-16,24 0 15,-24 0 1,-25-25 0,0-50-1,0 51 1</inkml:trace>
  <inkml:trace contextRef="#ctx0" brushRef="#br0" timeOffset="603982.5461">19199 4142 0,'99'-49'32,"0"-26"-17,0 26-15,50-26 16,50-24-16,-26-25 16,1 50-16,-25-1 15,-75 26-15</inkml:trace>
  <inkml:trace contextRef="#ctx0" brushRef="#br0" timeOffset="883111.7309">15701 12824 0,'0'0'0,"-74"0"16,74-25-16,-25 25 16,25-25-1,-25 25 1,25-49-16,-24 49 15,-26-25 17,25 25-17,0 0 1,-49 0 0,74-25-16,-50 25 15,1 0 1,24 0-1,0 0 1,-25 0-16,1 0 31,-1 0-31,25 0 16,-49 0 0,24 0-16,26 0 15,-1 0-15,0 0 16,-25 25-16,1-25 15,24 0 1,25 50-16,-74-50 16,-1 24-1,50-24-15,1 0 16,-26 50-16,25-50 0,0 74 16,-24-74-1,24 50-15,0-50 16,-25 74-16,26-24 0,-26-25 15,25 0-15,25 24 16,-99-24 0,99 25-16,-50-1 15,50-24-15,-24 25 0,24-25 16,-50-1-16,50 26 16,-25-25-16,25 0 15,-25 24-15,25-24 16,-49 0-16,49 24 15,-25-24-15,25 0 16,0 25-16,-50-26 16,50 1-16,0 25 0,0-25 15,-24-1-15,24 26 16,0-25-16,0 0 16,0-1-16,0 26 15,0-25-15,0 0 16,0 24-16,0-24 15,0 0-15,0 24 16,74 26-16,-74-50 16,25 24-16,-25 1 15,49 24-15,-49-49 16,75 25-16,-75-1 16,49 26-16,-49-26 15,75-24-15,-26 25 0,-24-25 16,25 49-1,24-49 1,-24 24 0,0-24-1,-1 25 1,26-25 0,-51-25-16,1 24 15,25-24-15,-25 0 16,-1 50-16,1-50 15,50 0-15,-26 0 16,1 0-16,-1 0 0,1 0 16,0 0-1,-1 0-15,1-25 16,-25 25-16,-1 0 0,26 0 16,0-25-16,-26 25 15,26 0-15,0 0 16,24-49-16,-49 49 15,0 0-15,24-25 16,-24 25-16,0-25 16,25 25-16,-26-74 15,1 74-15,-25-25 16,75 25-16,-75-25 0,49 25 16,-49-49-16,25 49 15,-25-50-15,25 50 16,-25-74-16,49 49 15,-24-50 1,25 26 0,-25 24-1,-25 0 1,24 25-16,-24-49 16,0-1-16,50 25 15,-50 0-15,0-24 16,25 24-16,-25-50 15,0 51 1,0-26-16,0 25 16,0-24-16,0 24 0,0-50 15,0 51-15,0-1 16,0 0-16,0-25 16,0 26-16,0-1 15,0-25-15,0 25 16,0-24-16,-50 24 15,50-49-15,0 24 16,-25 25-16,25 0 16,0-24-16,-49 24 15,49 0-15,-50-24 16,50 24-16,-25-25 16,25 25-16,-24 1 0,24-26 15,-75 25-15,26-25 16,24 50-1,-25-74-15,25 74 16,-24-50-16,24 50 16,25-49-16,-74 49 15,74-25-15,-25 25 16,0 0 0</inkml:trace>
  <inkml:trace contextRef="#ctx0" brushRef="#br0" timeOffset="899911.7112">13097 13444 0,'0'0'0,"-50"-49"16,25-1 15,-24 25-15,24 25 15,25-49-31,0 73 63,25 1-48,24 25 1,1-1-1,0 1 1,-1 0 0,-24-50-1,-25 24 1,25-24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9-09T04:23:33.7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10815 3944 0,'-25'0'63,"25"-50"-32,-25 26 0,25-1 48,0-25-33,25 50-30,-25-25-16,50 25 16,-1 0-16,-24-24 15,0 24-15,24 0 16,26 0-16,-1 0 16,1 0-16,-1 0 15,1 0-15,49-50 16,0 50-16,0 0 15,24 0-15,-24 0 16,25 0-16,-25-50 16,25 50-16,-25 0 0,75 0 15,-26 0-15,1 0 16,0 0-16,-26 0 16,1-49-16,-25 49 15,25 0-15,-25 0 16,-25 0-16,25 0 15,-25 0-15,26 0 16,23 0-16,-24 24 16,-24-24-16,24 0 15,0 0-15,-25 50 16,25-50-16,-25 0 16,0 50-16,1-50 15,24 49-15,-25-49 16,25 0-16,49 0 15,1 0-15,0 0 0,-50 25 16,49-25-16,1 0 16,0 0-16,-50 0 15,49 0-15,-24 0 16,25 0-16,24 0 16,50 0-16,-74-49 15,-1-1-15,-48 25 16,23 25-16,-24-74 15,-24 74-15,-1-50 16,-25 50-16,1 0 0,-1-50 16,0 50-1,-24 0-15,24-24 0,-49 24 16,0 0 0,-25 24 62,0 1-63,-50-25-15</inkml:trace>
  <inkml:trace contextRef="#ctx0" brushRef="#br0" timeOffset="7666.9057">19422 6821 0,'0'-25'16,"0"-24"0,-74 24-1,49-25 1,25 26-1,-50 24-15,50-25 16,-49 25-16,49-25 16,-50 25-16,0 0 15,26-74-15,-26 74 16,0-25-16,-24 25 16,-25-75-16,24 75 15,-24-24-15,0 24 16,-25-50-16,25 50 15,-1-50-15,1 50 16,-25 0-16,25-49 16,0 49-16,0 0 15,-50-50-15,-25 50 0,-24 0 16,24 0-16,25 0 16,-24-49-16,24 49 15,25 0-15,0-25 16,24 25-16,1 0 15,25 0-15,-25-50 16,-1 50-16,1 0 16,0 0-16,25 0 15,-1 0-15,1 0 16,-1 0-16,26 0 16,-1 0-16,0 0 15,1 0-15,-1 0 16,-24 0-16,-1 0 15,1 0-15,0 50 0,24-50 16,0 0-16,26 0 16,-26 25-16,0-25 15,1 0-15,-1 0 16,25 0-16,-49 49 16,24-49-16,1 0 15,-1 25-15,0-25 16,1 50-16,-26-50 15,26 49-15,-1-49 16,1 75-16,-1-75 16,-24 49-16,24-49 15,-24 50-15,-1-1 16,-24 26-16,25-50 0,-1-25 16,1 74-16,24-74 15,0 25-15,1-25 16,-1 0-16,1 25 15,24-25-15,0 49 16,-25-49-16,-24 50 16,49-50-16,0 50 15,-49-26 1,24-24 0,50 25-16,-24-25 15,24 50-15,-25-50 16,25 25-16,-50-25 0,50 49 15,-25-49 1,25 25-16,0 25 16,0-26-1,25 26 1,0 0 0,25 24-1,-1-49 1,-24-25-1,-25 25-15,74-25 16,-49 49-16,25-49 16,-25 25-16,-1-25 15,26 50-15,-25-50 0,24 24 16,1-24-16,0 50 16,-1-50-16,1 25 15,0-25-15,24 0 16,-24 0-16,-1 49 15,1-49-15,-1 0 16,1 0-16,24 0 16,-24 25-16,0-25 15,-1 0-15,1 0 16,-1 50-16,26-50 16,-26 0-16,1 0 15,0 0-15,-1 0 0,1 0 16,24 0-1,1 0-15,24-50 0,-25 50 16,1-25-16,-1 25 16,1-49-16,-1 49 15,25-50-15,0 50 16,1 0-16,-26 0 16,0 0-16,1 0 15,-1 0-15,26 0 16,-26 0-16,0 0 15,1 0-15,24 0 16,-25 0-16,1 0 0,-1 0 16,1 0-1,-1 0-15,0 0 0,1 0 16,-25 0-16,-1 0 16,26 0-16,-26 0 15,1 0-15,-1 0 16,1 0-16,24 0 15,-24 0-15,24 0 16,-24 0-16,24 0 16,1 0-16,-1 25 15,-24-25-15,-1 0 16,-24 25-16,25-25 16,-25 0-16,-1 0 15,1 0-15,25 0 16,-25 0-16,0 0 0,24 0 15,-24 0-15,0 0 16,0 0-16,24 0 16,-24 0-16,0 0 15,24 0-15,-24 0 16,0 0-16,0 0 16,24 0-16,-24 0 15,0 0-15,0 0 16,24 0-16,1 0 15,-25 0-15,0 0 16,49 0-16,-49 0 16,0 0-16,-1 0 0,51 0 15,-50 0 1,-1 0-16,26 49 0,0-49 16,-25 0-16,-1 0 15,26 0-15,0 0 16,-26-24-1,51-1 1,-26 25 0,-49-50-16,50 50 15,-25 0 1,0 0 0,24 0-1,-24 0 1,25 0-1,-1 0-15,-24 0 16,25 0 0,-26 0 15,-24-25-31,25 25 16,0 0-1,25 0 32,-50-24-31,24-51-1,-24 26-15,50 49 16,-50-25 0,0 0 46,0-49-46,0 49-16,0-50 15,0 26-15,0-1 16,0 1-16,0-1 16,0 25-16,0-24 15,0 24 1,0 0 31,-25 25-47,25-50 15,-25 1-15,25-1 16,-49 0-16,49 1 16,-75 24-16,1 25 15</inkml:trace>
  <inkml:trace contextRef="#ctx0" brushRef="#br0" timeOffset="21845.9966">19298 9128 0</inkml:trace>
  <inkml:trace contextRef="#ctx0" brushRef="#br0" timeOffset="62656.169">19025 6623 0,'0'25'125,"50"49"-109,-1-49 0,-24 24-16,25 1 15,-1-25-15,-24 25 16,0-50-16,25 24 15,-26-24-15,1 0 16,50 0-16,-1 0 16,25-74-16,25-1 0,0-24 15,0-50-15,25-24 16,50-1-16,-26 25 16,26-24-16,49 24 15,-50-25-15,25 25 16,-49 25-16,-25 25 15,-25 50-15,-50-1 16,-49 50-16,-25-25 16,75 25-16,-51-49 31</inkml:trace>
  <inkml:trace contextRef="#ctx0" brushRef="#br0" timeOffset="64604.4172">16892 6846 0,'0'0'0,"-347"-99"0,49-25 16,-148 0-16,-26 0 16</inkml:trace>
  <inkml:trace contextRef="#ctx0" brushRef="#br0" timeOffset="66310.1951">5110 6251 0,'49'-50'140,"26"50"-124,-50 0-16,24 0 15,26 0-15,-1-25 16,0 25-16,26 0 16,-1 0-16,0 0 15,0 0-15,-24 0 16,24 0-16,-25 0 16,1 0-16,-1 0 0,1 0 15,-1 0-15,0 0 16,26 0-16,-1 25 15,-25-25-15,1 50 16,-1-50-16,1 49 16,-1-49-16,-24 0 15,-1 0-15,1 0 16,-25 0-16,24 0 16,1 0-16,-1 0 15,26 0-15,-26 0 16,1 0-16,0 0 15,-1 0-15,1 0 16,24-24-16,1 24 16,-26 0-16,1 0 0,0 0 15,-1 0-15,1 0 16,24 0-16,1 0 16,-1 0-16,0 0 15,1 0-15,-1-50 16,1 50-16,-26-99 15,1 74-15,24-25 16,-24 26-16,-1 24 16,1-75-16,0 75 15,24-25-15,-49 25 16,0 0-16,24-24 16,-24 24-16,25 0 15,24 0-15,25 0 16,-24 0-16</inkml:trace>
  <inkml:trace contextRef="#ctx0" brushRef="#br0" timeOffset="70219.1714">11112 9054 0,'50'0'125,"0"0"-109,-1 0 0,1 0-16,0 0 0,-1 49 15,1-49 1,-1 0-16,26 0 0,-26 0 15,1 25-15,0-25 16,-1 0-16,26 0 16,-1 0-16,0 0 15,1 50-15,49-50 16,-25 25-16,0-25 16,25 74-16,-24-24 15,48-50-15,-48 74 16,24-74-16,-25 50 15,0-50-15,-24 0 16,-1 0-16,0 0 16,1-25-16,-1 25 0,25-50 15,1 50-15,-1 0 16,-25 0-16,1 0 16,-1 0-16,0 0 15,26 0-15,-1 0 16,0 0-16,-24 0 15,-1 0-15,0 0 16,1 0-16,24 0 16,-25 0-16,26-25 15,-1 25-15,0 0 16,25-49-16,-25 49 16,1 0-16,48-50 15,26 50-15,-50 0 16,25 0-16,-25 0 15,0 0-15,25 0 0,-50 0 16,0 0-16,0 0 16,-24 0-16,-1 0 15,-24-25-15,-1 25 16,-24 0-16,0-49 16,49 49-1,-24 25 32</inkml:trace>
  <inkml:trace contextRef="#ctx0" brushRef="#br0" timeOffset="74705.9025">20340 9128 0,'25'0'110,"24"0"-95,-24 0-15,49 0 16,26 50-16,49-50 15,-25 0-15,49 74 0,26-74 16,-1 0-16,0 0 16,1 0-16,49 0 15,-50 0-15,1 0 16,-1-25-16,1 25 16,-1 0-16,1 0 15,24 25 1,0-25-16,50 50 0,-50-50 15,25 49-15,-25-49 16,-24 0-16,-75 0 16,-25 0-16,-24 0 15,-1 0-15,-49 0 16,24 0-16,1 0 16,0 0-16,24 0 0,-24 0 15,-1-49-15,1 49 16,-25 0-16,24 0 15,-24 0-15,0 0 16,0 0-16,24 0 16,-24 0-16,0 0 15,25 0 1,-1 0 0,-49-25-16,25 25 15,0 0 1,24 0 31</inkml:trace>
  <inkml:trace contextRef="#ctx0" brushRef="#br0" timeOffset="81185.1872">7193 11509 0,'0'-24'16,"-24"24"-16,24-50 31,0 25 63,49 25 15,-24 0-78,0 0-15,0 0 0,24 25-1,1-25 1,-25 25-1,24-25-15,-24 0 16,0 0-16,24 0 0,-24 25 16,0-25-16,25 0 15,-1 0-15,1 0 16,-1 0-16,-24 0 16,25 0-16,24 0 15,-24 0-15,0 0 16,24 49-16,0-49 15,-24 0-15,0 0 16,-1 0-16,1 0 16,-25 0-16,-1 0 15,26 25-15,-25-25 16,0 0-16,24 0 16,1 0-16,24 0 0,-24 0 15,-1 0-15,1 0 16,0 0-16,-1 0 15,26 0-15,-26 0 16,1 0-16,0 0 16,-1 0-16,1 0 15,-1-50-15,26 50 16,-26-24-16,-24 24 16,25-25-16,-25 25 15,-1 0-15,1 0 16,25 0-16,24 0 15,-24 0-15,24 0 16,-24 0-16,-1 0 16,1 0-16,0 0 0,24 0 15,1 0-15,-1-50 16,0 50-16,-24 0 16,0-49-16,24 49 15,0 0-15,-24-25 16,0 25-16,24 0 15,25-50-15,-24 50 16,-1-25-16,0 25 16,-24-49-16,0 49 15,-1-50-15,26 50 16,-26-50-16,1 50 0,24 0 16,1 0-16,-1 0 15,1 0-15,-1 0 16,0 0-16,1 0 15,-1 0-15,-24 0 16,-1 0-16,1 0 16,0 0-16,24 0 15,-24 0-15,-1 0 16,1 0-16,0 0 16,-1 0-16,1 25 15,24-25-15,-24 0 16,24 0-16,-24 0 15,-1 0-15,1 0 16,0 0-16,-1 25 0,1-25 16,-25 0-16,24 50 15,1-50-15,0 25 16,-1-25-16,1 0 16,-1 0-16,1 49 15,24-49-15,-49 0 16,0 0-16,0 0 15,24 25-15,1-25 16,0 50-16,-1-50 16,26 24-16,-26-24 15,1 0-15,-1 50 16,1-50-16,0 0 16,-26 0-16,1 25 0,25-25 15,-25 0-15,-1 49 16,26-49-16,-25 25 15,0-25-15,24 0 16,-24 25-16,0-25 16,25 0-16,-26 50 15,1-50-15,0 0 16,25 0-16,-26 24 16,1-24-16,25 0 15,-1 0-15,1 50 16,0-50-16,-1 0 15,-24 25-15,0-25 16,24 0-16,-24 0 16,0 0-16,25 0 15,-1 0 17,-49 49-17,25-49-15,-25 25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9-09T04:25:10.4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10716 5085 0,'-50'0'16,"50"-25"-1,-25 25 1,25-25 15,-25 25-31,-24 0 47,49-24-16,-25 24-15,0 0 0,25-50-1,-25 50 1,-24 0 0,24 0-1,25-25 1,-25 25-16,-24 0 15,-1-49 1,-24 49 0,74-25-1,-50 25-15,0 0 16,50-25-16,-49 25 16,24 0-16,-25 0 15,25-50-15,-24 50 16,-1 0-16,-24 0 15,24 0-15,1 0 16,-1-25-16,0 25 16,1 0-16,-26 0 15,1 0-15,0 0 16,24 0-16,0 0 16,26 0-16,-1 0 15,-25 0-15,-24 0 16,49 0-16,-25 0 15,1 0-15,-1 0 0,0 50 16,1-50-16,-1 0 16,1 25-16,-1-25 15,-24 0-15,24 50 16,25-50-16,0 0 16,-24 24-16,24-24 15,0 0-15,-24 0 16,49 50-16,-50-50 15,25 0 1,25 25-16,-49-25 16,49 25-16,-50 24 15,50 1 1,-25-50 0,25 25-16,0-1 15,0 26 1,0-25-16,0 0 15,0-1-15,0 26 16,0-25-16,0 24 16,0-24-1,0 50 1,0-51-16,25 51 16,-25-50-1,0 24-15,25-24 16,-25 0-16,49 24 15,-49-24-15,50-25 16,-50 50-16,74-50 0,-49 50 16,25 24-1,24-24 1,-49-50-16,0 24 16,74 26-1,-74-50-15,0 25 16,24-25-16,-24 49 15,0-49-15,24 25 16,-24-25-16,0 50 16,25-50-16,-26 25 15,1-25-15,50 49 16,-1-49 0,-49 25-16,0-25 15,24 0-15,-24 25 16,25-25-16,-1 0 15,26 49-15,-26-49 16,1 0-16,0 0 16,-26 0-16,26 0 15,-25 0-15,24 0 16,1 0-16,0 0 16,-1 0-16,1 0 15,24-24-15,-24 24 16,0 0-16,-1 0 0,1 0 15,-1 0-15,26-25 16,-26 25-16,1 0 16,0 0-16,-1 0 15,1 0-15,-1 0 16,26 0-16,-1 0 16,-24 0-16,-1-50 15,1 50-15,0 0 16,-1 0-16,26 0 15,-51 0-15,26 0 16,-25 0-16,0 0 16,24 0-16,-24 0 15,0 0-15,25 0 16,-1 0 0,1-25-1,-25 1 1,24-26-1,-49 25 1,0 0 0,0-49-1,0 49-15,0 0 16,0 1-16,0-51 16,-25 26-16,25 24 15,0 0-15,-24-25 0,24 25 16,-50 1-1,50-26-15,-25 25 0,25 0 16,-25-24-16,25 24 16,-49 25-16,49-50 15,-25 1-15,-25-1 16,50 25 0,-24 25-16,24-74 15,-50 24-15,0 1 16,-24-1-1,49 50 1,0 0-16,-24-25 16,24 25-16,0-24 15,-25 24-15,26-50 16,-1 50-16,-25-25 16,1 25-16,-1-49 0,0 49 15,1-25-15,-26 25 16,51 0-16,-1 0 15,-50 0 1,26 74-16,24-24 16</inkml:trace>
  <inkml:trace contextRef="#ctx0" brushRef="#br0" timeOffset="4208.2697">16197 3969 0,'0'-25'125,"-24"25"-94,-26 0-15,25 0-16,0 0 15,1 0-15,-26 0 16,25 0-16,0 0 15,-24 50-15,-1-50 16,25 0 0,25 24-1,0 1 32,0 50-31,50-26-1,-50-24 1,0 25-16,25-26 16,-25 26-16,49 0 15,-49-1-15,25-24 16,-25 0-16,50 49 16,-50-24-1,0-25 1,25-1-1,-25 26 32,24-50 0,26 0-16,-25 0-15,-25-25 0,49 25-16,-49-25 0,50 25 15,-50-24-15,50 24 16,-1-50-16,1 50 16,-50-25-1,25 25-15,24 0 31,-49-25-15,25 25 0,-50-49 62</inkml:trace>
  <inkml:trace contextRef="#ctx0" brushRef="#br0" timeOffset="5537.4946">16123 3969 0,'-25'0'31,"25"-25"-31,50 25 156,-50-25-140,25 25-16,-1 0 31,1 0 1,25 0 61,-25 0-61,-25 50-17,24-1-15,-24-24 16,0 0-16,50 25 15,-50-26-15,0 1 16,0 25-16,0-25 0,25-1 16,-25 1-1,0 25-15,0-1 16,50-24-16,-50 25 16,24-1-1,-24-24 16</inkml:trace>
  <inkml:trace contextRef="#ctx0" brushRef="#br0" timeOffset="7462.4001">16222 4217 0,'-74'49'188,"74"1"-172,-50 24-16,25-24 15,-24 0-15,49-26 16,-50-24-16,50 75 15,-25-75-15,25 25 16</inkml:trace>
  <inkml:trace contextRef="#ctx0" brushRef="#br0" timeOffset="12470.3634">22175 6400 0,'25'0'219,"25"0"-203,-50-25-1,49 25-15,1 0 16,-25 0-16,0 0 16,24 0-16,-24 0 15,0 0-15,0 0 16,24 0-16,-24 0 16,0 0-16,0 0 15,24 0-15,-24 0 16,0 0-16,25 0 15,-26 0-15,1 0 16,25 0-16,24 0 16,-24 0-1,-25 0-15,-1 0 16,1 0-16,25 0 16,-25 0-16,-1 0 15,26 0-15,-25 0 16,0 0-16,-1 0 15,26 0-15,-25 0 16,0 0-16,49 0 16,-49 0-1,24 0-15,-24 0 16,0 0-16,25 0 16,24 0-1,-49 0-15,0 0 16,-1 0-16,26 0 0,-25 0 15,0 0-15,24 0 16,-24 0-16,0-25 16,25 25-16,-26 0 15,1 0-15,25 0 16,-1 0-16,1 0 16,-25 0-16,0 0 15,24 0-15,1 0 16,-25 0-16,-1 0 15,1 0-15,50 0 0,-51 0 16,1-25 0,25 25-16,-1 0 0,-24 0 15,0 0-15,25 0 16,-1-49-16,1 49 16,0 0-16,-26 0 15,26 0-15,-25 0 16,0 0-16,-1 0 15,51 0 1,-26 0-16,-24 0 16,0 0-16,25 0 15,24 0-15,0 0 32,-24 0-17,0 0-15,-1 0 16,1 0-1,-25 0 1,24 0-16,-24 0 16,0 0-16,0 0 15,24 0-15,-24 0 16,25 0 0,-25 0-16,49 0 15,0 0 1,-49 0-1,0 0 1,0 0-16,-25 49 16,49-49-1,-24 0 32,-25 25-31,25-25 62,25 0-31,-26 0 0,1 0-16,0 0 0,25 0-15,-26 0-1,1 0 1,0 0 0</inkml:trace>
  <inkml:trace contextRef="#ctx0" brushRef="#br0" timeOffset="14395.9475">25226 4018 0,'25'-49'125,"0"-1"-109,25 25-16,24 25 15,25-74-15,-49 74 16,-25 0-16,-1 0 0,26 50 16,-50 24-1,0 25-15,-50 50 16,-24-50-16,0 0 16,74-74-16,-25-25 15,74 0 32,1 0-47,0-25 16,-1 25-16,1-49 15</inkml:trace>
  <inkml:trace contextRef="#ctx0" brushRef="#br0" timeOffset="14957.9404">25648 3398 0,'25'0'32,"-25"-49"-32,25 49 15,-25-25-15,49 25 0,1-50 16,-25 50 0,-25-49-16,49 49 0,1 0 62,0 24-46,-50 1-1,24 50-15,-24-1 16,0 75-16,50 0 16,-50-25-16,0-25 15,0-25-15,0-24 16</inkml:trace>
  <inkml:trace contextRef="#ctx0" brushRef="#br0" timeOffset="15120.0385">25971 3870 0,'0'-25'0,"0"-25"15,74 50 1,-24-49-16,-1 49 15,-24-50-15,0 50 16</inkml:trace>
  <inkml:trace contextRef="#ctx0" brushRef="#br0" timeOffset="15949.0864">22175 4713 0,'0'0'0,"0"-25"32,25-25-17,25 50 1,-1 0 0,-49 25-1,50 25 1,-50-25-16,0-1 15,0 26-15,25-50 63,24 0-47,-24 0-1,0 0-15,25-25 0</inkml:trace>
  <inkml:trace contextRef="#ctx0" brushRef="#br0" timeOffset="16427.9489">22076 4390 0,'0'-49'32,"0"-1"-17,50 50-15,-50-25 0,49 25 16,-49-24 0,50 24-16,-25-50 15,0 75 32,-25 24-31,49-24-16,-49 25 15,0-25-15,25-1 16,-25 26-16,0-25 16</inkml:trace>
  <inkml:trace contextRef="#ctx0" brushRef="#br0" timeOffset="17718.5651">22299 4366 0,'0'-25'16,"0"0"15,0 0-15,0 50 109,50-25-109,-50 25-16,0 49 15,25-74 1,-25 50-16</inkml:trace>
  <inkml:trace contextRef="#ctx0" brushRef="#br0" timeOffset="18124.0329">22572 4614 0,'25'0'62,"49"-50"-46,-24 50-1,-50-25 1,50 25-16</inkml:trace>
  <inkml:trace contextRef="#ctx0" brushRef="#br0" timeOffset="18423.9803">22647 4514 0,'0'25'78,"0"25"-62,0 24-1,0-24-15,49-25 16</inkml:trace>
  <inkml:trace contextRef="#ctx0" brushRef="#br0" timeOffset="18686.2312">22870 4440 0,'25'0'63,"-25"25"-48,0 24-15,49-24 16,-24 25 0</inkml:trace>
  <inkml:trace contextRef="#ctx0" brushRef="#br0" timeOffset="18912.3989">23093 4217 0,'0'0'0,"50"0"15,-25 0-15,24 0 16,-49 49-16,25 26 16,-25-1-16,0 1 15,0-1-15,-25 0 16,-24-24-16</inkml:trace>
  <inkml:trace contextRef="#ctx0" brushRef="#br0" timeOffset="19468.1002">21828 4440 0,'0'25'16,"0"0"-16,0 49 16,0-24-16,0-1 15,0 1-15,50-1 16,-25 26-16,24-25 16,-24-1-16,25-24 15,24 25-15,-24-50 16,-1 24-16,1-24 15</inkml:trace>
  <inkml:trace contextRef="#ctx0" brushRef="#br0" timeOffset="26527.9097">26343 4018 0,'24'-24'110,"1"-26"-110,0 25 15,25-24-15,-26 24 16,26-25-16,-25 25 16,0 25-16,49-49 0,-24 49 15,-50-50-15</inkml:trace>
  <inkml:trace contextRef="#ctx0" brushRef="#br0" timeOffset="26803.6543">26888 3274 0,'0'-25'16,"50"25"46,-1 75-46,-49-1-16,75-24 15,-50-1-15,24 1 16,-24 24-16,25-24 16</inkml:trace>
  <inkml:trace contextRef="#ctx0" brushRef="#br0" timeOffset="27101.6621">27484 2952 0,'49'0'15,"-24"0"-15,25 0 16,24 49-16,-49 26 0,24-1 16,-24 25-1,25 75-15,-50 74 0,74 50 16,-74-1-16,-25-24 15</inkml:trace>
  <inkml:trace contextRef="#ctx0" brushRef="#br0" timeOffset="28183.9765">22944 4638 0,'-24'0'0,"-26"0"47,25 0-31,25-49 15,0 24-15,0 50 46,-25 24-62,-49-24 16,24-25 0,50-49 15,0-1-31,0 0 15,75 1-15,-50 24 16,-1 25-16,26-50 0,-25 50 16,0 0-1,-25 25-15,0 25 16,0 24-16,-25-24 16,0 24-16,-25-49 15,26 0-15,-26-25 16,50-25 15,0 0-31,0 0 16,0-24-16,0 24 15,0 75 17,0-1-32</inkml:trace>
  <inkml:trace contextRef="#ctx0" brushRef="#br0" timeOffset="29594.6498">25078 3696 0,'-50'0'15,"25"0"63,25 74-78,0-24 16,-25 24-16,25 1 0,0 24 16,0 25-16,0 0 15,50-25-15,0 0 16,-26-24-16,26-26 16,-25 1-16,24-50 15,-24 25-15,25-25 16,24 0-16,-24 0 15</inkml:trace>
  <inkml:trace contextRef="#ctx0" brushRef="#br0" timeOffset="38734.2139">5705 8830 0,'0'50'141,"0"-25"-126,50 0-15,-26 24 16,26-49 15,-25-25-31,25-49 16,24 0-16,0-26 16,-24 26-16,0 24 15,-1 1-15,-24 49 16,25-50-16,-26 50 15,1 0-15</inkml:trace>
  <inkml:trace contextRef="#ctx0" brushRef="#br0" timeOffset="39325.5894">5531 9624 0,'25'0'0,"-25"50"15,75-1-15,-51-24 16,1-25 0,-25 50-16,75-50 0,-51 0 15,-24-25 1,50-25-16,0 1 16,-25-1-16,24-24 15,-24 24-15,-25 1 16</inkml:trace>
  <inkml:trace contextRef="#ctx0" brushRef="#br0" timeOffset="54068.2479">10567 9252 0,'0'0'0,"-25"0"32,-25 0 14,50-49 79,25 49-125,0 0 16,25 0 0,-1 0-1,1-25 1,-1 25 0,1 0-1,-50-50-15,25 50 125</inkml:trace>
  <inkml:trace contextRef="#ctx0" brushRef="#br0" timeOffset="54990.0768">10740 9872 0,'50'0'187,"-25"0"-171,24 0-1,-24 0 1,25 0 0</inkml:trace>
  <inkml:trace contextRef="#ctx0" brushRef="#br0" timeOffset="56222.6823">13395 8855 0,'-25'0'31,"25"-25"-16,0 50 95,49 25-95,-24-50 1,0 0 0,25 0-1,24-50 1,-24 1 0,-26-1-16,26-24 15,0-26-15,-26 26 16,51 0-16,-26-1 15,26 50-15,-50-24 16,-1 49-16,-24-25 0,50 25 16</inkml:trace>
  <inkml:trace contextRef="#ctx0" brushRef="#br0" timeOffset="57037.8007">13444 9649 0,'0'50'31,"50"-26"-31,-25-24 16,-1 0 0,26 0-1,0-49 1,-26 24-16,-24-25 15,75-24-15,-75 49 16,49 0-16,-24-49 16,25 49-1</inkml:trace>
  <inkml:trace contextRef="#ctx0" brushRef="#br0" timeOffset="65219.6221">10840 10964 0,'24'0'219,"1"0"-204,25 0 1,-50 24 0,49-24-16,-24 0 15,25 0 1,-1 0-1,-24 0 1,0 0 0,25 0-1,-1 0 1,26 0 0,-26 0-1,1 0 1,0 0-1,-26 0 1,26 0 0,0 0-1,-1 0 1,-24 0 0,0 0-1,24 0-15,-24 0 16,25 0-1,-1 0 1,-24 0 0,25 0-1,-1 0 1,-24 50 0,25-50-1,-25 0 1,-1 0-16,26 0 31,0 0-31,-1 0 31,1 0-31,0 0 16,-1 0 0,1 0-1,-1 0 1,26-25-1,-26 25 1,-24 0 0,0 0-1,49-25 1,-24 25 0,-25 0-16,49 0 15,-24 0 1,-1 0-1,1-49 1,-25 49 0,0 0-1,24 0 1,-24 0 0,0 0 15,0 0-16,-25-25-15,49 25 32,-24 0-17</inkml:trace>
  <inkml:trace contextRef="#ctx0" brushRef="#br0" timeOffset="87448.3029">11088 10988 0,'-50'0'171,"25"0"-124,-24 50-31,-26-25 0,50-25-1,1 49-15,-51-24 16,50-25-1,-24 50 1,-1-50 0,1 0-1,49 25-15,-25-25 0,0 0 32,0 0-1,-24 0 16,24 0 0,0 0 15,-25 0 16</inkml:trace>
  <inkml:trace contextRef="#ctx0" brushRef="#br0" timeOffset="87829.7959">10418 11137 0,'0'50'125,"-50"-25"-110,50 0 1,-24-25-1,24 49 48,49-49-47,-49 25-16,50-25 15,-50 25-15,49-25 16</inkml:trace>
  <inkml:trace contextRef="#ctx0" brushRef="#br0" timeOffset="96183.325">17537 8682 0,'-50'0'78,"50"-25"-78,25 25 125,-25 25-110,25-25-15,0 49 32,49-49-17,-24-25 1,-25 25-1,24-74-15,-24 49 16,25-49-16,-26 24 16,26 1-16,-25-1 15,24-24-15,-24 49 16,0 25-16,25-50 0,-26 50 16</inkml:trace>
  <inkml:trace contextRef="#ctx0" brushRef="#br0" timeOffset="97615.4937">23292 8806 0,'24'99'157,"-24"-74"-157,50 24 15,0 1-15,-26-50 0,-24 50 16,50-50-16,-25 0 15,24 0-15,1 0 16,0-25-16,-1 0 16,26-25-16,-51 1 15,26-1-15,0 0 16,-25 1-16,24-1 16,-24 25-16,25-24 15,-1 24-15,1-25 16,-1 26-16,-24 24 15,0-75-15,25 75 16</inkml:trace>
  <inkml:trace contextRef="#ctx0" brushRef="#br0" timeOffset="99797.5597">20588 9029 0,'-25'0'172,"0"0"-110,50 25 110,0-25-156,-25 49-1,25-49 1,-1 0 0,26 0 15,-25 0 0,0 0 79,24 0-48,-24 0 1,0-24-32,25 24 172</inkml:trace>
  <inkml:trace contextRef="#ctx0" brushRef="#br0" timeOffset="101215.5203">17537 9624 0,'0'-25'15,"25"25"157,0 0-172,-1 0 16,26 0-16,-25 0 15,24 0 1,-24 0 0,-25-49-1,0 24 1,0 0-16,50-24 16,-50-1-1,25 50-15,-1 0 16</inkml:trace>
  <inkml:trace contextRef="#ctx0" brushRef="#br0" timeOffset="102745.5708">23217 9575 0,'0'49'110,"0"-24"-95,75 0-15,-75 24 16,49-24-16,-49 0 15,50-25-15,24 0 16,-49 0 0,49-50-16,-24-49 15,24 25-15,1-25 16,-26 24-16,1 1 16,0 24-16,-25 1 15,24 49-15,-24-50 0,25 50 16,-1-50-1,-24 50 1</inkml:trace>
  <inkml:trace contextRef="#ctx0" brushRef="#br0" timeOffset="104372.0683">20662 9947 0,'50'0'187,"-25"0"-171,0 0-1,-25-50-15,49 50 16,-24 0 0,0 0 77</inkml:trace>
  <inkml:trace contextRef="#ctx0" brushRef="#br0" timeOffset="108770.7063">20836 10220 0,'-50'0'31,"26"0"63,-1 0-32,-25 0-31,25 0 1,0 0-1,-24 49 0,49-24-15,-25 25-1,25-26 1,0 1 0,-25-25-16,25 50 15,0-1 1,0 26 0,0-50-1,0-1 1,0 1-1,0 25 1,0-25 0,0-1-1,0 1 1,0 25 0,0-25 15,25-25-16,-25 24 1,50-24 0,-1 50-1,-24-50 1,0 0 0,49 0-1,-49 0 16,0 0 1,0 0-17,-25-50 1,49 50 0,-49-24-16,0-1 15,25 25 1,-25-50-1,0 25 1,0-24 0,0-26-1,0 51-15,-25-26 16,25 25-16,0 0 16,0-24-1,-24 49-15,24-50 0,0 25 16,0 1-1,0-26 1,-25 50 0,25-74-16,0 49 15</inkml:trace>
  <inkml:trace contextRef="#ctx0" brushRef="#br0" timeOffset="122405.9606">7541 10666 0,'-25'0'31,"25"-25"-15,25 25 93,24 0-93,1 0 0,-25 0-16,24 0 15,1-49-15,49-51 0,-25 1 16,1 25-16,-25-25 15,-1 49-15,-24 25 16,25-24-16,-26 24 16,26 25-1</inkml:trace>
  <inkml:trace contextRef="#ctx0" brushRef="#br0" timeOffset="124260.7507">27062 5755 0,'0'-50'79,"0"75"-1,0 0-78,0 24 15,0 1-15,50 24 0,24-49 32,-49-25-32,49 0 0,25-49 15,50-51-15,50-49 16,-1 50-16,-24 0 15,-25 25-15,-25-1 16,0 1-16,-50 49 16,-24-49-16,-1 49 15,-24 25-15,-25-25 16,25 25-16</inkml:trace>
  <inkml:trace contextRef="#ctx0" brushRef="#br0" timeOffset="127953.895">9897 8508 0,'0'-50'31,"0"26"16,25 24-47,24 0 125,-24 0-109,25 0-16,24 0 15,-24 0-15,-25 0 16,24-25-16,1 25 31</inkml:trace>
  <inkml:trace contextRef="#ctx0" brushRef="#br0" timeOffset="131284.9178">10120 10542 0,'25'0'63,"-25"-50"31,-25 50-79,25-24 1,-24 24 31,-1 0-16,25 74-31,-50-24 16,25-26-1,25 1 1,-25-25-16,25 50 16,0-25 15,0-1-16,50-24-15,25 50 16,-26-50 0,-24 0-16,0 0 15,0 0-15,49 0 16,-74-74 31,0 49-47,0 0 15,0 0-15,0-24 0,0 24 16,-50 25-16,50-25 16,-74 25-1,24 25-15,1 24 16</inkml:trace>
  <inkml:trace contextRef="#ctx0" brushRef="#br0" timeOffset="134299.967">9798 10368 0,'25'0'94,"-25"-24"-79,74 24 1,-49 0-1,0 0 32,-1 0-31,26 0 0,0-50-1,-25 50 1,24 0-16,-24 0 15,25 0 1,-1 0 0,1 0-1,-1 25-15,-24-25 16,0 0-16,25 0 0,-26 0 16,1 0-16,0 0 15,25 0-15,-26 0 16,26 0-1,0 0 1,24 0 0,-49 0-16,24 0 15,-24 0-15,0 0 16,25 0 0,24 0-1,-24 0 1,-1 0-16,1 0 15,-25 0 1,24 0 0,26 0-1,-26 0 1,26 0 0,-50 25-1,-1-25-15,26 0 16,-25 0-16,0 0 15,-1 0-15,26 0 16,-25 0-16,0 0 16,24 0-16,1 0 15,-25 0-15,24 0 0,-24 0 16,25 0-16,-1 0 16,-24 0-16,25 0 15,-1 0-15,-24 0 16,0 0-16,0 0 15,24 0-15,-24 0 16,0 0-16,0 0 16,24 0-16,-24 0 15,0 0-15,25 0 16,-50 49-16,49-49 16,-24 0-16,0 0 15,24 0-15,-24 0 16,0 0-16,0 0 15,24 0-15,-24 0 0,0 0 16,25 0-16,-26 0 16,1 0-16,0 0 15,25 0-15,-1 0 16,-24 0 0,25 0-1,-1 0 1,1 0-1,-50 25-15,50-25 16,24 0 0,0 0-16,-49 0 15,25 25 1,-1-25 15,-24 49 0,0-24 1,-25 0-1,0 49-15,0 1-1,0-50 1,0-1-16,0 1 15,0 50-15,0-26 0,0-24 16,0 0-16,0 24 16,0 1-1,-50-50 63,1 0-62,-26 0 0,51 0-1,-51 0-15,50 0 0,-24 0 16,-26 0-16,1 0 16,-1 0-16,1 0 15,-25 0-15,0-25 16,24 25-16,1 0 15,-25-49-15,-1 49 16,26 0-16,24 0 16,1 0-16,24 0 15,-25 0-15,25 0 16,1 0-16,-1 0 16,-25 0-16,25 0 15,1 0-15,-26 0 16,25-25-16,0 25 15,-24 0-15,-26 0 16,26 0-16,-1 0 0,1 0 16,-1 0-16,25 0 15,-24 0-15,-1 0 16,25 0-16,-24 0 16,24 0-16,-50 0 15,51 0-15,-26 0 16,25 0-16,-25 0 15,26 0-15,-26 0 16,0 74-16,-24-74 16,24 25-16,1-25 0,-1 50 15,1-50 1,-1 0-16,-24 24 0,24-24 16,25 0-16,-24 50 15,-1-50-15,-24 0 16,49 25-16,0-25 15,-25 0-15,26 0 16,-1 0-16,0 0 16,-49 0-16,24 0 15,0 0-15,25 0 16,-24 25-16,-1-25 16,1 49-1,-1-49 1,0 25-1,1-25 1,49-25 62,0-24-62,0-1-1,0-24 1,0 24 0,0 0-1,0 26-15,0-1 16,25-25-16,-25 25 16,0 1-16,24-26 15,-24 25-15,50-24 16,-50-1-1,0 25 1,25 25 0,-25-25-16,25-24 31,24 24 31,-49 0-46,25 25 0,-50 0 31</inkml:trace>
  <inkml:trace contextRef="#ctx0" brushRef="#br0" timeOffset="134680.2863">9599 10988 0,'-74'0'46,"49"0"-46,-24 25 16,-26-25-16,1 75 16,24-75-16,1 49 15,-1-49-15,0 25 16,26-25-16,-26 75 16,25-75-16</inkml:trace>
  <inkml:trace contextRef="#ctx0" brushRef="#br0" timeOffset="135123.7802">7913 11410 0,'-25'0'0,"25"50"63,25-1-47,-25-24-16,0 0 15,49 25-15,-49-26 16,0 1-16,0 0 15,25-25-15,-25 50 16,25-50 0</inkml:trace>
  <inkml:trace contextRef="#ctx0" brushRef="#br0" timeOffset="135497.5237">8111 11336 0,'0'25'32,"0"24"-17,0 1 1,25-50-16,-25 25 15,74-25-15,-49 0 16,0 49-16,25-49 16,-26 0-16,1 0 15,-25 25 1,0 0 15,-25-25-31,-24 74 16,24-74-16,25 75 15,-25-75-15,-24-25 32</inkml:trace>
  <inkml:trace contextRef="#ctx0" brushRef="#br0" timeOffset="135819.5338">8210 11410 0,'0'0'15,"25"-49"-15,50 24 16,-51 25-1,1 0 1,0 0 0,25 0-1,-26 0 1,26 49 0,0 26-1,-1-75 1,-24 0-1,25 0 1,-50-25-16,24-25 16,-24 26-16,0-1 15,0-25-15,0 25 16,-49 25-16,24-49 16,0 49-16,-24 0 15,-51 49-15</inkml:trace>
  <inkml:trace contextRef="#ctx0" brushRef="#br0" timeOffset="139501.675">20489 10195 0,'-25'0'78,"50"0"94,-1 0-157,-24 25-15,50-25 16,0 0-16,-1 0 15,1 0-15,-25 0 16,24 0-16,1 0 16,0 0-16,-1 0 15,1 0-15,-1 0 16,1 0-16,0 0 16,-26 0-16,1 0 0,25 0 15,-25 49-15,-1-49 16,1 0-16,25 25 15,-25-25-15,-1 0 16,51 50-16,-50-50 16,24 0-16,1 0 15,-1 0-15,26 0 16,-25 24-16,-26-24 16,26 0-16,-25 0 15,24 0-15,-24 0 16,0 0-16,25 0 15,-26 0-15,1 0 16,25 50-16,-1-50 16,1 0-1,0 25 1,24-25 0,-49 0-16,24 0 15,-24 0-15,0 0 16,0 0-16,49 0 15,-24 0 1,-25 0-16,-1 0 16,26 0-16,-25 0 15,0 0-15,24 0 16,1 0 0,-25 0-1,0 0 1,24 0-1,26 0 1,-26 0 0,1 0-1,-25 0 1,-1 0 0,26 0-1,24 0 1,-74 25 78,0 49-79,0-24 1,0-1-1,0 1 1,0-1 0,-24-49-1,24 50-15,0 0 16,0-1 0,0-24 15,-25 0-16,0-25 17,-25 49-17,1-49 1,24 0 0,-25 0-16,26 0 15,-26 25-15,0-25 16,-24 0-16,0 0 15,24 0-15,-49 50 16,24-50-16,1 0 0,-1 0 16,-24 0-1,0 0-15,0 0 0,0 0 16,-1 0-16,26 0 16,0 0-16,-1 0 15,1 0-15,-1-25 16,26 25-16,-1 0 15,0 0-15,1 0 16,-1 0-16,1 0 16,-1 0-16,0 0 15,-24 0-15,49 0 16,0 0-16,1 0 16,-51 0-1,26 0-15,-1 0 16,0 0-1,26 0 1,-1 0-16,-50 0 16,26 25-1,24-25 1,0 0 0,-25 25-1,26-25 16,-1 0-15,-25 0 15,50-25-15,0-25-16,0 25 16,0 1-16,0-26 15,0 25-15,0-24 16,0-26-1,0 50 1,0-24-16,0 24 16,50 0-16,-50-24 15,25 24-15,-25 0 16,49-25-16,-49 26 16,25-1-16,25-50 15,-50 51 16</inkml:trace>
  <inkml:trace contextRef="#ctx0" brushRef="#br0" timeOffset="140461.8219">19893 8607 0,'25'0'62,"25"-25"-46,-25 25-16,-1 0 0,1 0 16,25-24-1,-25 24 1</inkml:trace>
  <inkml:trace contextRef="#ctx0" brushRef="#br0" timeOffset="140627.4867">19893 8657 0,'0'0'0,"0"-50"15,0 25 1,50 25 15,-25 0-31</inkml:trace>
  <inkml:trace contextRef="#ctx0" brushRef="#br0" timeOffset="141369.8091">19745 10517 0,'0'0'0,"0"-49"16,-25 49-16,25-50 15,0 25 1,0 50 62,25 25-62,-25 24-16,0 0 15,0-24-15,0-25 16,24-25-16,-24 74 0,0-49 31,0 0-31,0 0 16,0 24-1</inkml:trace>
  <inkml:trace contextRef="#ctx0" brushRef="#br0" timeOffset="143447.9219">19645 10244 0,'25'0'15,"25"0"-15,-1 0 16,26 0-16,-1-49 16,25 49-16,25 0 15,0 0-15,25-50 16,-25 50-16,-25 0 15,-24 0-15,-25 0 16,24 0-16,-24 0 0,-26 0 16,1 0-1,25 0-15,-50 25 16,49-25-16,-73 0 78,-26 0-62,25 0-16,0 0 15,-24 0-15,-1 0 16,1 0-16,-26 0 0,1 0 16,-1 0-1,1 0-15,-1 0 0,1 0 16,24 0-16,-24 0 15,24 0-15,1 0 16,-1 0-16,1 0 16,-1 0-16,25 0 15,-24 0 1,24 0 0,-25 0-1,1 0 16,24 0 1,0 0-17,-25 0 1,26 0 0,-1 0 15,-25 0-16,50 25 1,0 0 0,-25-25-1,25 49-15,0 26 16,-25-51 0,25 1-16,0 25 0,0 24 15,0 1 1,0-26-1,0-24-15,0 0 16,0 49 0,0-24-16,0-25 15,0-1-15,0 1 16,0 25-16,0-1 16,0-24-1,0 0 1,0 25-1,0-26 1,0 1 0,0 0-1,0 25 1,25-50 31,-25 25-32,50-25 1,24 0 0,-49 0-16,0 24 15,25-24-15,24 0 16,-24 50-16,-1-50 16,1 0-16,24 50 0,1-50 15,-1 0-15,-24 24 16,24-24-16,0 0 15,-24 50-15,0-50 16,24 0-16,0 25 16,1-25-16,-1 0 15,1 0-15,-26 0 16,1 0-16,24 0 16,-49 49-16,0-49 15,25 0-15,-26 25 16,1-25-16,25 25 15,-25-25-15,24 0 16,1 0-16,24 0 16,1 0-16,-1 0 0,-24 0 15,24 0-15,1 0 16,-1 0-16,0 0 16,1 0-16,-26 0 15,1 0-15,0 0 16,-26 0-16,26 0 15,-25 0-15,24 0 16,-24 0 0,0 0-1,49-50 1,1 50 0,-50 0-16,-1-24 15,26 24-15,0 0 16,-1 0-1,1 0 1,0 0 0,-1 0-1,1 0 1,-1 0 0,-49-25-1,25 25-15,-25-50 78,0 25-46</inkml:trace>
  <inkml:trace contextRef="#ctx0" brushRef="#br0" timeOffset="143831.8414">23217 11361 0,'0'0'0,"25"0"46,0 0-46,49-50 16,50 50-16,-25 0 16,1 0-16,-1 0 0,0 0 15,-24 0-15,-1 0 16,-24 0-16,-1 0 16,1 0-1</inkml:trace>
  <inkml:trace contextRef="#ctx0" brushRef="#br0" timeOffset="144137.3352">24631 11038 0,'50'50'47,"-50"-1"-31,0 1-16,0 0 15,0-1-15,0 1 16,0-1-16,0 26 0,0-26 16</inkml:trace>
  <inkml:trace contextRef="#ctx0" brushRef="#br0" timeOffset="144467.981">25127 11137 0,'0'25'63,"0"25"-48,25-25-15,-25-1 16,25 26-16,24 0 16,1-1-1,-50 1 1,0-25 0,-25-25-1,-24 49-15,24-49 16,0 0-1</inkml:trace>
  <inkml:trace contextRef="#ctx0" brushRef="#br0" timeOffset="144760.4506">25673 10666 0,'0'0'15,"0"25"1,0 24-1,0 51-15,0 24 16,0-50-16,0 0 16,0-24-16,0-25 15,25-25-15,-25 25 16,74-25-16,-24 0 16,24 0-16,-24-25 0,24-25 15,-49-49-15,-25 0 16,0 0-16,0 24 15,0 26-15,-25 49 16,-49-50-16,-50 50 16,-50 0-16</inkml:trace>
  <inkml:trace contextRef="#ctx0" brushRef="#br0" timeOffset="146289.7865">23143 11162 0,'0'0'0,"49"-50"16,-49 26 15,0-1 0,25 25 16,-25 25-47,25 24 16,25 1 0,24-50-1,0 25 1,26-25-16,24 0 15,24 0-15,1-25 16,-25 25-16,100-99 16,-26 49-16,-24-24 15,-1-1-15,1-24 16,-25 25-16,-50 24 16,-49 50-16,-26-25 15,1 25 48</inkml:trace>
  <inkml:trace contextRef="#ctx0" brushRef="#br0" timeOffset="148035.7014">19546 11286 0,'0'-25'31,"0"50"282</inkml:trace>
  <inkml:trace contextRef="#ctx0" brushRef="#br0" timeOffset="159086.2787">22299 13320 0,'0'0'15,"0"-49"-15,0-26 16</inkml:trace>
  <inkml:trace contextRef="#ctx0" brushRef="#br0" timeOffset="171087.6722">11534 8632 0,'-25'0'140,"25"-50"16,-24 50-140,24-24 62,-25 24-31,25-25-47,0 0 31,-25 25-15,25-50 0,-50 50-1,50-24 16,-24 24-15,-1-25 0,-25 25 15,25 0 0,25-50-15,-24 50-1,-26 0 1,25-25 15,0 25-15,-24 0 15,24 0-15,0 0 15,0 0-15,-24 50-1,24-50 1,25 25 0,-50-25-1,50 25 1,-49-25-16,49 24 31,-25-24-15,25 50-1,0-25 32,0 0 0,0-50 62,-25 0-93,25-25 0,0 26-1,0-1 1,-50 25 0,50-25-1,-24 25 48,24 25-63,0 24 31,49-49 0,50 0-31,25 0 16,-49-99-16</inkml:trace>
  <inkml:trace contextRef="#ctx0" brushRef="#br0" timeOffset="173745.8938">21456 8533 0,'-25'0'78,"25"-25"-47,-25 25 203,25-50-234,-49 50 47,49-24-47,-25-1 47,0 25 0,25-50-31,-49 50 15,49-25 16,-25 25-16,0-24 0,-25 24 16,26 0 0,-1 0 15,25-50-46,-50 50 0,25 0 15,1 0 0,-26 25-15,25-25 31,25 25-32,-25-25 1,25 24 0,-24-24-16,24 50 15,-50-50 1,50 25 46,-25-25 1,25 49-32</inkml:trace>
  <inkml:trace contextRef="#ctx0" brushRef="#br0" timeOffset="174924.0565">21332 8706 0</inkml:trace>
  <inkml:trace contextRef="#ctx0" brushRef="#br0" timeOffset="176055.4222">20811 8136 0,'-49'0'515,"49"50"-249,0-1-250</inkml:trace>
  <inkml:trace contextRef="#ctx0" brushRef="#br0" timeOffset="178267.2395">20960 7863 0,'-50'-50'46,"50"26"-14,-24 24-32,-1-25 31,-25 25-15,25-50-1,1 50 1,-26 0-1,50-25 1,-25 25-16,0-49 31,-24 49 1,24 0-1,25 25-16,-25-25 1,25 24-16,0 1 16,0 25-1,-50-1 1,50 1 0,0 0-1,0-1 1,0 1-1,0 24 1,0-49-16,0 25 16,25-1-1,-25-24 1,25-25 0,-25 75-16,0-51 15,25-24 1,-25 50-1,49-50-15,-49 25 16,25 24 0,0-49-1,-25 25-15,50-25 16,-25 0 0,24-25-1,-24 25-15,25-49 16,-26 24-16,26 25 15,-50-50-15,25 1 16,-25 24-16,49 0 16,-49-49-16,0-1 15,0-24-15,0 0 16,0 24-16,-24 1 16,24 0-16,-50 24 15,0 0-15,-24 26 16,49 24-16,-24 0 15,24 0-15,0 0 16,-25 0 0,50 49-16</inkml:trace>
  <inkml:trace contextRef="#ctx0" brushRef="#br0" timeOffset="179064.4296">21233 7838 0,'0'-25'31,"-25"25"1,25 25 30,0 25-62,25 24 0,-25 1 16,0-26-16,25 1 15,-25-25-15,0 24 16,0-24 0,49-25-1,-49 50-15,0-1 16,0-24-16,0 0 16,0 25-1</inkml:trace>
  <inkml:trace contextRef="#ctx0" brushRef="#br0" timeOffset="179279.7691">21208 8334 0,'25'0'62,"24"0"-46,-49 25-16,25-25 16,-25 50-16,25-50 15</inkml:trace>
  <inkml:trace contextRef="#ctx0" brushRef="#br0" timeOffset="179745.4156">20737 8756 0,'0'0'0</inkml:trace>
  <inkml:trace contextRef="#ctx0" brushRef="#br0" timeOffset="181883.7066">20117 7789 0,'-25'0'16,"25"-25"0,0 0-1,-25 25-15,-25 0 31,26 0 1,-1 0-17,0 0 1,-25 0 0,26 0-1,24 25 1,-25-25-1,25 49-15,0 26 16,-25-75 0,25 74-16,0-49 15,0 0-15,0 25 16,0-26-16,0 1 0,0 0 16,0 25-16,0-26 15,0 1-15,0 25 16,0-25-16,0-1 15,0 1-15,0 50 16,0-26 0,25-49-1,-25 50-15,49-1 16,-49-24 0,25-25-1,-25 50 1,25-50-16,25 0 15,-26 0 1,26 0 0,-25 0-16,49-50 15,-24 25 1,-1-24 0,1 24-1,-50 0 1,25 25-1,-25-49-15,0-1 16,0 25 0,0-24-1,0 24-15,-25-50 0,25 26 16,-25-1-16,25 1 16,-49-1-16,-1-25 15,0 1 1,26 24-16,-1 1 0,-50 24 15,51 25 1,-1 0-16,-25 0 16,25 0-16</inkml:trace>
  <inkml:trace contextRef="#ctx0" brushRef="#br0" timeOffset="184927.6581">10914 7813 0,'0'-24'16,"-25"24"-1,25-25 1,0-25 15,-25 50 1,25-25-17,-49 1 32,24 24-16,25-50 16,-25 50-47,0 0 31,-24 25 1,24 0-17,25-1 1,-50-24 0,50 75-16,0-26 15,-24-49-15,24 50 16,0-25-1,0 0 1,0 24 0,0-24-1,0 0 1,0 25 0,0-26-1,0 1 1,0 0-1,0 25 1,0-26 0,0 1-1,0 25 17,24-25 14,1-1-14,0-24-1,-25 50-31,50-50 31,-1 0-15,-24 0-1,0 0 1,0 0 0,24 0 15,-24 0-15,0 0-1,-25-25 1,49 25-16,-24-25 15,0 1 1,-25-26 0,50 25-1,-50 0 1,0-49 0,0 49-1,0 0-15,0-24 0,0-1 16,-50-24-1,-24-26-15,74 76 16,-50 24-16,0 0 31,26 24-15,24 26-16,-50-25 16</inkml:trace>
  <inkml:trace contextRef="#ctx0" brushRef="#br0" timeOffset="185460.4162">11460 8607 0,'0'-25'63,"-25"25"-63,-25-49 15,26 49-15,-26 0 16,0-25-16,-24 25 16,-1 0-16,-24-74 15,25 74-15,-1-50 16,26 50-16</inkml:trace>
  <inkml:trace contextRef="#ctx0" brushRef="#br0" timeOffset="185661.5394">10740 8334 0,'-24'0'110,"24"25"-95,-25-25 1</inkml:trace>
  <inkml:trace contextRef="#ctx0" brushRef="#br0" timeOffset="186570.1622">10666 8359 0,'-25'0'78,"0"0"-62,-24 0-1,24 0-15,-25 25 16,26-25-16,-1 0 16,-25 0-16,25 25 15,1-25-15,-26 0 16,25 0-16,0 0 15,1 0-15,-51 0 16,50 0 0,1 0-1,-26 0 282</inkml:trace>
  <inkml:trace contextRef="#ctx0" brushRef="#br0" timeOffset="203406.6451">11013 7689 0,'0'-49'16,"-25"24"31,100 75 62,-26-26-109,-24-24 16,25 50-16,0-50 15,-26 0 1,26-50-16,49 1 16,-24-26-16,49-24 15,-25 25-15,-50-25 16,26 49-16,-26 0 16,-24 1-16,25 49 0,-50-50 15,49 50-15,-49-25 16,25 25-1</inkml:trace>
  <inkml:trace contextRef="#ctx0" brushRef="#br0" timeOffset="204477.9884">11633 8682 0</inkml:trace>
  <inkml:trace contextRef="#ctx0" brushRef="#br0" timeOffset="205822.6703">10592 7739 0,'0'-25'0,"0"-24"32,-50 49-17,25-25 1,-24-25-1,24 50 1,25-25-16,-25 25 16,0 0-1,-24 0-15,-1 0 16,25 0 0,-24 0-1,49 50-15,-25-50 16,25 25-1,0 0 48,0 24-16,-50-49-16,50 25 32</inkml:trace>
  <inkml:trace contextRef="#ctx0" brushRef="#br0" timeOffset="210088.2163">10567 7392 0,'0'0'0,"-50"0"31,50-25-15,-25 25-1,25-25 1,0-24 46,25-26-62,50 1 16,24-50-16,0 0 16,25 0-16,-50 24 0,26-24 15,-1 25-15,-49 50 16,24-1-16,-49 0 16,0 26-16,24-26 15</inkml:trace>
  <inkml:trace contextRef="#ctx0" brushRef="#br0" timeOffset="210532.622">10740 6722 0,'0'0'0,"-49"0"16,24 0 30,25 74 17,0 26-63,-50 24 16,50 25-16,-49-50 15,49-50-15,25-49 47,24 0-31,1-49-16,-1 24 15,26 25-15,24-50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9-09T03:51:19.4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4787 6152 0,'0'0'0,"-25"0"16,1 0-1,-1 0 1,0 0-16,-25-25 16,26 0-16,-1 25 15,-25 0-15,25-25 16,1 25-16,-1-25 16,0 25-16,0 0 15,0 0-15,1-24 16,-51-1-16,26 25 15,24-50-15,-25 25 16,1 25-16,24-24 16,-25-1-16,25 25 15,1 0-15,-1 0 16,-25 0-16,25 0 16,1 0-16,-26-25 15,25 25-15,0 0 16,-24 0-16,24 0 15,-25 0 1,1 25 0,24 0-16,0 24 15,0-24-15,0 0 16,-24 24-16,24-24 16,-25 0-16,26 0 15,-26 24-15,25-24 16,0 25-16,-24-50 15,49 25 32,0-1 0,0 1-31,0 0-1,0 0-15,0 0 16,0 24-16,0-24 16,25 0-16,-1 49 15,1-49-15,0 0 16,0 24-16,0-24 16,-25 25-16,24-25 15,26-1-15,-50 26 16,25 0-1,0-25 1,-25-1-16,24 1 16,1 0-1,-25 0 1,25-25 0,0 25-1,0-25-15,-1 24 16,1 1-16,0 0 15,0 0-15,0-25 16,24 49-16,-24-24 16,0-25-16,0 25 15,0-25-15,-1 25 16,1 0 0,25-1-16,49 26 15,25 0-15,0-26 0,-25 26 16,25 0-16,-25-1 15,25-24-15,-49 0 16,-25 0-16,24-1 16,0 1-1,-24-25-15,-25 0 32,0-49 14,-25 24-46,0 0 16,0-25-16,0 26 16,0-1-16,0-25 15,0 25-15,-25-24 16,0-1-16,25 25 16,-50-24-16,26-1 15,-26 25-15,25-24 16,-24-1-16,24 25 15,0-24-15,0 24 16,0 0-16,0-24 16,-24 24-16,49-25 15,-25 25-15,0 0 16,25 1-16,-25 24 16,25-25-16,0 0 15,-24 0-15,-1 25 16,25-25-16,0 1 15,-25-1 1,25 0-16,-25-25 16,0 26-1,25-1-15,0-25 16,-24 50-16,-1-49 16,25 24-16,-25 0 15,25 0 1</inkml:trace>
  <inkml:trace contextRef="#ctx0" brushRef="#br0" timeOffset="7012.5859">10071 2902 0,'0'0'0,"0"25"78,-25-25-62,25-50 62,0 26-78,0-1 15,0-25-15,50 1 16,-26 49-16,51-50 16,-26 50-16,1-50 15,0 50-15,-1 0 16,1 25-16,-25 25 16,24 24-16,-49 25 15,25 1-15,-25-51 16,0-24-1,50-25 32,-26 0-31,1 0-16,25 0 0,-25 0 16,-1 0-1,-24 50-15,75-1 0,-75-24 16,0 25-16,0-1 15,0 1-15,0 24 16,0-49-16,-50-25 16,50 50-16,-49-50 15,-1 24 1,25-24 0</inkml:trace>
  <inkml:trace contextRef="#ctx0" brushRef="#br0" timeOffset="7934.3352">10864 2456 0,'0'0'0,"-24"-50"16,-1 50-1,-25 0 1,25 0 31,25 25-32,0 24 1,0-24-16,0 0 16,0 25-1,0-26-15,75 26 0,-75-25 16,74 25-16,-49-1 15,25-24-15,-26 25 16,1-50-16,25 24 16,-1-24-16,-24 0 15,25 0-15,-25 0 16,0 0-16,24-24 16,-49-26-1,25 25-15,-25 0 16,0 1-16,0-51 15,0 25 1,0 26-16,0-1 16,-25-25-16,-24 25 15,24-24-15,-25 24 16,0 25-16,-24-50 16,49 50-16,0-49 15,-24 49-15,24-25 16,-25 25-1,1 0 1,49 25-16,0 24 16,-25 26-16</inkml:trace>
  <inkml:trace contextRef="#ctx0" brushRef="#br0" timeOffset="8466.6244">10815 4142 0,'25'0'62,"24"-49"-46,26-50-1,24-50-15,25-25 0,25-24 16,24-1 0,-49 1-16,-24 99 0,-51 24 15,1 50 1,-25 25-16,-25-24 0,24 24 15</inkml:trace>
  <inkml:trace contextRef="#ctx0" brushRef="#br0" timeOffset="12679.6771">4936 7243 0,'25'0'297,"49"0"-282,-24 0 1,-25 0 0,0 0-16,-25-25 15,49 25-15,-49-25 0,50 25 32,-50-24 46</inkml:trace>
  <inkml:trace contextRef="#ctx0" brushRef="#br0" timeOffset="15640.5423">5259 9079 0,'-25'0'125,"0"0"-109,25-25-1,-50 25-15,1 0 16,-1-25-16,1 25 31,24 0-31,-50 0 16,1 0 0,24 0-16,25 0 15,1 0-15,-26-50 16,25 50-16,0 0 15,-24-25-15,24 25 16,0 0-16,0 0 16,-49 0-1,24-49 1,1 49 0,24 0-1,-25 0 1,1 0-16,-1 0 15,1 0 1,24 0-16,0 0 16,-49 0-1,-1 0-15,50 0 16,-24 0 0,-1 0-1,25 0 1,-24-25-16,-1 25 15,25 0 1,-24 0-16,24 0 16,0 0-16,-25 0 15,26 0 1,-26 0 0,0 0-1,50 25-15,-49-25 16,24 0-16,25 49 15,-50-49-15,1 25 16,24-25 0,-25 50 15,26-25-15,-1 0-1,-25 49 1,50-49-1,-25-25-15,25 49 16,-49 1-16,49-25 16,0 0-16,-25-25 15,25 49-15,0 1 16,0-25 0,0-1 15,0 1-16,25 25 1,24-25 0,-24 24-1,0-49 1,-25 25-16,50-25 16,-1 0-1,1 0 1,-25 0-16,24 0 15,1 0 1,-1 0 0,-49 25-16,50-25 15,0 0 1,-1 0 0,1 0-16,-1 0 15,1 0 1,-25 0-16,25 49 31,-1-49-31,1 0 16,-50 25-1,49-25-15,1 0 16,0 0 0,-1 50-1,1-50 1,-1 0-1,1 0 1,-50 25 0,50-25-16,-1 0 15,1 0 1,-1 0-16,1 0 16,0 0-1,-1 0 1,1 0-1,-1-25 1,26 25 0,-50 0-1,-1 0-15,1 0 16,25-25-16,0 25 16,-26-50-1,26 50 1,-50-24-1,25 24-15,0-25 16,24-25 0,-24 1-1,-25 24-15,50 25 16,-50-50-16,24 50 16,-24-49-16,25-1 15,-25 25 1,50 25-1,-50-25-15,0-24 16,0 24-16,0-25 16,0 1-1,-50-50-15,25 49 0,-24 25 16,-1-25 0,25 50-1,-24 0-15,-26 75 16</inkml:trace>
  <inkml:trace contextRef="#ctx0" brushRef="#br0" timeOffset="29136.6908">3845 3721 0,'74'-25'203,"-49"25"-203,0 0 15,24 0-15,1 0 16,0 0-16,-1 0 16,1 0-16,-1 0 15,1 0-15,24 0 16,-24 0-16,0 0 16,-1 0-16,1 25 15,-1-25-15,1 0 16,24 0-16,-24 0 0,0 25 15,-1-25 1,26 0-16,-1 49 0,-24-49 16,24 50-16,-24-50 15,-1 25-15,1-25 16,0 0-16,24 49 16,-24-49-16,-1 0 15,1 0-15,-1 0 16,1 0-16,0 0 15,-1 0-15,26 0 16,-26 0-16,1 0 16,0 0-16,-1 0 15,1 0-15,24-25 16,1 25-16,-26 0 16,1-49-16,-1 49 0,-24 0 15,25 0-15,-25 0 16,-1 0-16,26 0 15,0 0 1,-1 0 0,-24 0-1,0 0 32,-25 25-47</inkml:trace>
  <inkml:trace contextRef="#ctx0" brushRef="#br0" timeOffset="35080.4974">13940 2629 0,'50'0'47,"-50"-25"-31</inkml:trace>
  <inkml:trace contextRef="#ctx0" brushRef="#br0" timeOffset="35807.3187">14089 2505 0,'0'25'625</inkml:trace>
  <inkml:trace contextRef="#ctx0" brushRef="#br0" timeOffset="57466.1006">15255 3274 0,'0'0'0,"0"-49"16,-50 49-16,1-25 15,-1 25 1,50-25-16,-50 25 0,1-50 16,24 50-1,0-24 16,25-1 32</inkml:trace>
  <inkml:trace contextRef="#ctx0" brushRef="#br0" timeOffset="70492.6018">13841 2555 0,'-74'0'203,"-1"0"-188,50 0 1,1 25-16,-26-25 16,25 49-16,0-49 15,-24 0 1,24 0-1,25 25 48</inkml:trace>
  <inkml:trace contextRef="#ctx0" brushRef="#br0" timeOffset="75226.5793">31874 14213 0,'-25'0'15,"25"50"157,25-50-156,-25 49-1,50-49-15,-50 25 0,24-25 16,-24 25-16,25-25 16,-25 50-16,50-50 15,-25 0 1,-1 0-16,1 0 16,50-25-16,-1-25 15,1-24-15,24-1 16,-25-24-16,-49 49 15,25 1-15,-50 24 16,49 25-16,-49-25 16,25-24-1,-25-1 1,0 25-16</inkml:trace>
  <inkml:trace contextRef="#ctx0" brushRef="#br0" timeOffset="79004.5471">14089 2530 0,'0'-25'16,"0"0"30,-25 25-14,25-49-1,-25 49-31,1 0 62,-1 0-46,-25 0 0,25 0-16,25 25 15,-74-25-15,49 0 16,-24 0-16,24 24 0,0-24 16,-25 0-1,26 25-15,-26-25 16,25 0-1,-24 0 1,24 50 0,25-25 62,-50 24-63,50 1 1,0-25-16,0 0 16,-25 24-16,25-24 0,0 0 15,-24 49-15,24-49 16,0 25-16,-50 24 16,50 0-16,0 1 15,0-1-15,-50 25 16,50-24-16,-24-1 15,24 1-15,-50 24 16,50-25-16,-50 1 16,50 24-16,-49 25 15,49 0-15,-50 25 16,50-50-16,-50 0 16,50-24-16,0-1 0,0 25 15,-49 1-15,49-1 16,0 0-16,0 0 15,0 0-15,0 50 16,0-25-16,0 25 16,-50-25-16,50 25 15,0-50-15,0 0 16,-25 1-16,25 24 16,0-25-16,0 0 15,0 25-15,0 25 16,0-25-16,0 25 15,0-50-15,0 25 16,0 50-16,0-50 0,0 24 16,0-48-16,0 49 15,0-50-15,0 0 16,0 0-16,0 0 16,0 1-16,0-1 15,0 0-15,0-25 16,0 26-16,0 24 15,0 0-15,0-25 16,0 0-16,0 0 16,0 1-16,0-26 15,0 0-15,0 1 16,0-1-16,0 25 0,0 26 16,0-26-16,0 0 15,50-25-15,-50 26 16,0-1-16,0 0 15,0-25-15,0 1 16,0-1-16,0 1 16,0 24-16,0 25 15,-25-25-15,25 0 16,0 1-16,0-1 16,0-25-16,0 1 15,0-1-15,0 0 16,0 1-16,25 49 15,-25-25-15,0 0 16,0 1-16,50 24 16,-50-25-16,0-25 0,0 1 15,0-1-15,0 0 16,0 1-16,0-1 16,0 1-16,0-26 15,0 1-15,0-25 16,0 0-16,0 49 15,-25-24 1,25-26 0,0 1-1,0 25 1,0-25 15,0 24-15,25 1-1,-25-1 1,0 1 0,0-25-16,0 0 15,0 24-15,24-24 16,-24 0-16,0 24 16,0-24-16,0 25 15,0-25 1,50 24-1,-50 26 1,25-75-16,-25 74 16,25-49-16,-25 0 15,49 24-15,-49-24 16,25-25-16,-25 25 16,25-25 93,49 0-78,-24 0-15,-25-50-1,24 50-15,-24-49 16,0 49-16,25-25 16,-26 25-16,1 0 15,25-50-15,-25 50 16,24-25 0,1 25-1</inkml:trace>
  <inkml:trace contextRef="#ctx0" brushRef="#br0" timeOffset="85327.1366">27161 918 0,'0'-25'16,"0"0"15,0 0 16,50 25 47,-50 50-94,49 0 15,-49-26-15,50 1 16,0 25-1,-26-50 17,1-25-32,50 0 15,-26-24-15,75-51 16,-49 26-16,24 24 16,-25-24-16,-24 24 0,-1 1 15,-24 24-15,25-25 16,-50 25-16,50 25 15,-50-24-15,24-26 16,1 50 0,25 0-1</inkml:trace>
  <inkml:trace contextRef="#ctx0" brushRef="#br0" timeOffset="87844.4967">27285 8186 0,'0'0'0,"50"0"16,-25 0-1,-1 0 1,-24 49-16,50-49 16,24 25-1,-24-25 1,-25 25-16</inkml:trace>
  <inkml:trace contextRef="#ctx0" brushRef="#br0" timeOffset="88090.4124">28327 8458 0,'0'0'0,"0"-49"0,25 49 16,0 0-1</inkml:trace>
  <inkml:trace contextRef="#ctx0" brushRef="#br0" timeOffset="91449.5697">10889 6921 0,'0'0'0,"25"0"78,25 0-62,-50 74 0,49-49-16,-49 0 15,50 49-15,-50-24 16,74-1-16,-49 1 15,-25-1-15,50 26 16,-1-26-16,-24-24 16,25 25-16,-25-25 15</inkml:trace>
  <inkml:trace contextRef="#ctx0" brushRef="#br0" timeOffset="92177.1231">11286 6747 0,'0'25'78,"0"49"-62,0-49-16,0 0 0,25 24 16,-25-24-16,74 25 15,-74-25-15,75-1 16,-50 26-16,24-50 15,-24 50-15,0-50 16,24 0-16,1 0 16,-25 0-1,0 0 1,24 0 0,-49-50-1,25-24 1,-25 24-16,0 0 31,0 26-31,-25-51 16,-24 25-16,24 26 15,-25-26-15,-24 25 16,24-24-16,1 24 16,-1-25-16,0 50 15,26-25-15,-1 25 16,-25 0-16,1 0 15,49 50 1,0 49-16,0 25 16</inkml:trace>
  <inkml:trace contextRef="#ctx0" brushRef="#br0" timeOffset="92897.4433">11261 8111 0,'-24'0'16,"48"-49"15,26-26-31,24-74 16,26 0-16,-1 1 15,0 24-15,-25 49 16,26-24-16,-26 25 0,0 49 16,-24-25-16,-25 50 15,-25-25-15,49 25 16</inkml:trace>
  <inkml:trace contextRef="#ctx0" brushRef="#br0" timeOffset="95454.7781">10567 7193 0,'49'75'15,"1"-50"-15,0 24 16,-1 1-16,26-1 16,-26 26-16,1-26 15,-25-24-15,-1 25 16,26-50-16,-50 25 16,50-25-16,-50 24 15,49-24-15,-24 75 16,25-50-16,-25 24 15,24 1-15,-24 24 0,-25-49 16,74 0-16,-74 25 16,-24-75-1</inkml:trace>
  <inkml:trace contextRef="#ctx0" brushRef="#br0" timeOffset="96834.3551">10443 7218 0,'0'0'0,"-25"0"46,25-49-30,-25 49 0,25-25-1,0 0 17,0-25-32,0 26 15,0-1 1,0-25 15,0 1-15,50-1-16,-25 0 15,24 1-15,-24-26 16,25 26-16,24-1 16,0-49-16,50 0 15,-24 24-15,-26-24 16,25 25-16,-24 49 15,-26 25-15,1-50 0,-25 50 16,0 0 0,-25-25 62,49 1-63,-49-26 1,25 50 0,0-25-1,24 25 1,26 0 0,-50 0-1,-1 0-15,26 50 16,-25-50-16,24 49 15,1-49-15,24 50 16,-24 0-16,-25-50 16,49 49-16,-24-49 15,-1 50-15,1-1 16,0-24-16,-1 25 16,-24-50-16,25 49 15,-25 1-15,24-25 16,-24 0-16,0 24 0,-25-24 15,49-25-15,-49 50 16,50-50 0,-50 49 140,-25-24-156,0 25 16,-49 24-16,24 25 15,-49 25-15,0 25 16,-25 0-16,0-25 15,25-74-15,49-1 16,25-24 0</inkml:trace>
  <inkml:trace contextRef="#ctx0" brushRef="#br0" timeOffset="105934.0466">13196 8905 0,'-25'0'46,"25"-25"79,75 25-109,-50 0-16,-1 0 16,26 0-16,-25 0 0,0 0 15,24 0 1,-24 0-16,0-25 0,24 25 16,-24 0-16,0 0 15,0 0-15,24 0 16,-24 0-16,25 0 15,-1 0 1,1 0 0,-25-49-1,0 49 1,-1 0 31,26 0-32,-25 0 1,0 0 0,24 0 15,-24 0 31,0 0-46,0 0 0,-75-25 62,0 25-63,1-50 1,24 50-16,25-25 16,-25 25-16,75 0 93,-1 0-77,1 0 0,0 0-1,-50 25 63,0 0-78,0 25 16,0-26-16,0 1 16</inkml:trace>
  <inkml:trace contextRef="#ctx0" brushRef="#br0" timeOffset="109308.3785">11733 7516 0,'-50'0'47,"75"-75"125,-25 51-172,49-1 16,-49-25-16,50 25 15,-50-24-15,99-1 16,-99 25-16,50 25 15,-50-49-15,25 49 0,-50 74 125,25-24-125,-99 24 16,74 1-16,-25-26 16,25-24-16,25 0 15,-49-25-15,49 74 16,-50-74-16,75-49 78,-25 24-62,50-25-16,-1 1 15,-49-26-15,75 26 16,-51-1-16,-24 0 16,75 50-16,-75-24 15,-25 73 48,25-24-63,-50 25 15,1 24-15,24-24 16,-25-1-16,26 1 16,24-1-16,-50-49 15,50 25-15,0-74 47,74 24-31,-24-50-16,-25 26 0,24-1 15,-24 1 1,25-26-16,-50 50 0,25 25 16,-25 25 46,-50 25-46,50-25 218,0-1-218,-25-24-16</inkml:trace>
  <inkml:trace contextRef="#ctx0" brushRef="#br0" timeOffset="110186.565">11187 8086 0,'25'-49'62,"-25"24"-46,74-25-16,-74 25 15,50 1-15,-25-51 16,24 50 0,-74 75 46,1 0-62,-26-1 0,25 1 16,-24-25-1,49-50 48,49-50-48,1 51 1</inkml:trace>
  <inkml:trace contextRef="#ctx0" brushRef="#br0" timeOffset="111163.4382">22423 8731 0,'0'0'16,"50"0"-16,0 25 0,-26-25 15,26 0-15,24 0 16,-24 0-16,25 0 15,-1 0-15,25 0 16</inkml:trace>
  <inkml:trace contextRef="#ctx0" brushRef="#br0" timeOffset="115320.3962">22324 8657 0,'-25'0'47,"1"0"47,-26 0-63,25 0 0,0 49-15,25-24 15,0 0-15,0 25 0,25-50-1,25 0 1,-25 0 15,-25-50 0,0 25-15,0-24 0,-25-1-1,0 50 1,25-25-1,-25 25 1,25 50 15</inkml:trace>
  <inkml:trace contextRef="#ctx0" brushRef="#br0" timeOffset="115894.6743">21729 8706 0,'0'50'78,"25"-50"-62,-25 25-1,25-25 32,-25-50 16,-25 100 15</inkml:trace>
  <inkml:trace contextRef="#ctx0" brushRef="#br0" timeOffset="116364.464">21332 8657 0,'0'49'16,"50"-73"93,-75-1-78,0 25 1</inkml:trace>
  <inkml:trace contextRef="#ctx0" brushRef="#br0" timeOffset="117488.3662">21307 9029 0,'25'0'78,"25"0"-63,-1 0 1,1 0 0,-25 0-16,-1 0 0,26 0 15,-25 0 1,0 0-16,24 50 0,-24-50 16,0 0-16,25 0 15,-1 0 1,-24 24-16,0-24 15,24 0-15,-24 0 16,0 0-16,25 0 16,-26 0-16,51 0 15,-50 0 1,-1 0 0,26 0 15,-25 0-16,0 0-15,24 0 16,1 0 0,-1 0-1,-24-49 1,0 49 0,25 0-1,-26-25 1,1 25-1,25 0 1,-25-25 15,-1 25 1,-24 25 93</inkml:trace>
  <inkml:trace contextRef="#ctx0" brushRef="#br0" timeOffset="137077.2078">23093 8533 0,'0'0'0,"0"-50"31,0 25 0,0 1 32,-25 24-48,-24 0 17,49-25-1,-25 25-31,0 0 47,0 0-32,-24 0 17,24-50-17,0 50 32,-24 0 0,24 0-16,0 25-15,-25-25 15,50 25-15,-25-25-1,25 25 1,-24 24 15,24-24 1,0 0-17,-50-25-15,50 49 16,0 1 15,-25-50-15,25 25-1,0 0 17,0-1-17,0 26 32,0-25-16,0 0 1,0-1-17,0 26 32,0-25-31,0 0-1,50-25-15,-50 49 16,0-24 0,25-25-1,-25 25 32,24-25-16,1 0-15,-25 25 0,50-25-16,-25 0 15,0 0 1,24 0-1,26 0 1,-51 0 15,1 0 16,25 0-31,-25 0-1,-25-25 1,24 25-16,-24-50 16,25 50-1,-25-25 1,50 25 0,-50-24-1,0-1 1,0-50-1,0 51 1,0-1 0,0 0-1,0-25 17,-25 1-32,25 24 31,-25 25-16,0 0 17,-49 0-17</inkml:trace>
  <inkml:trace contextRef="#ctx0" brushRef="#br0" timeOffset="143274.1879">13618 4762 0,'0'0'0,"-25"0"15,-25 0 17,26-24-17,-1 24 1,25-25 0,25 25 62,-25 49-78,49-49 15,-49 50-15,50-50 16,-50 50-16,74-50 16,-74 49-16,50-49 15,-50 25-15,25-25 16,24-25 15,1-49-31,-1-50 16,1 25-16,-25-25 15,24 24-15,1 1 16,-50 50-16,50 24 16,-26-25-16,26 50 15,-50 25 16</inkml:trace>
  <inkml:trace contextRef="#ctx0" brushRef="#br0" timeOffset="146820.3309">13047 11311 0,'-25'-25'16,"100"50"140,-50-25-156,49 50 16,-24-1-16,-1 1 15,26-1-15,-26 1 16,-24-25-16,0-25 15,25 0 1,-26-50 0,26-49-1,0-50-15,24 0 16,-24 25-16,-1 25 16,-24 25-16,-25-1 15,74 50-15,-74 1 16,25 24-16,-25-75 0,25 75 31</inkml:trace>
  <inkml:trace contextRef="#ctx0" brushRef="#br0" timeOffset="153126.4748">24507 15255 0,'-50'0'16,"50"-25"-16,-24 25 47,24-25-31,24 50 77,1 25-77,25 24 0,-25 25-16,24-24 0,1-1 15,-25 1-15,24-1 16,-49-24-16,50-26 15,-50 26-15,25-50 16,-25 50-16,0-26 78,49-24-78</inkml:trace>
  <inkml:trace contextRef="#ctx0" brushRef="#br0" timeOffset="154085.9616">25251 15205 0,'0'-49'78,"0"24"-47,-49 25-31,49-25 16,-25 25-16,0 0 16,0 0-1,-24 0 1,24 0-1,0 0 1,25 50 0,-50-1-1,50-24-15,0 25 0,0-1 16,0 1-16,0 0 16,0-26-16,25-24 15,-25 25-15,25-25 16,25 0-1,-1 0 1,1-74 0,-25 24-1,-25 0 1,49 26-16,-49-26 0,0 0 16,0 1-1,25 49 1,-25-75-16,0 51 15,25 24 32,24 24-31,-49 26-16,75 0 16,-50-1-16,49 50 15,-49-49-15,49 0 16,-49-1-16,25 1 15,-1-25 17,-49 24-17</inkml:trace>
  <inkml:trace contextRef="#ctx0" brushRef="#br0" timeOffset="155075.7169">25450 16148 0,'49'-25'156,"-24"-25"-156,25 1 16,24-1-16,0-49 16,26 0-16,-26 49 15,25-24-15,-24 49 16,-1-25-16,1 50 16,-51-49-16,1 49 15,25 0 1,-50-50-16,0 25 312</inkml:trace>
  <inkml:trace contextRef="#ctx0" brushRef="#br0" timeOffset="156915.0253">24631 16495 0,'74'0'109,"-74"-25"-109,75 1 16,-50-26-16,24 25 16,-24-25-16,0 50 15,-25-24-15,50 24 16,-50-25 499,0-25-515,0 1 16</inkml:trace>
  <inkml:trace contextRef="#ctx0" brushRef="#br0" timeOffset="158557.3578">22696 14064 0,'50'0'172,"0"0"-156,-1 0-16,1 0 16,-1 0-16,-24 0 15,25 0-15,-25 0 16,-1 0-16,26-49 15,-25 49-15,24-25 16</inkml:trace>
  <inkml:trace contextRef="#ctx0" brushRef="#br0" timeOffset="160814.15">24209 14287 0,'0'0'0,"-24"0"0,-26 0 31,50-24 16,-25-1 0,0 25-16,25-50-31,50 75 172,0-25-157,-26 0-15,26 25 16,-25-25-16,49 49 0,-49-49 16,0 25-16,24-25 15,-24 0-15,0 50 16,25-50-16,-26 0 16,1 0-16,0 0 15,25 25-15,-26-25 16,1 0-16,25 0 15,-25 0-15,-1 0 16,26 0-16,0 0 16,-1 0-1,26 0 1,-50 25 0,24-25-16,-24 0 0,0 0 15,0 0 1,24 0-16,1 0 15,-25 0-15,-1 0 16,26 0-16,-25 0 16,0 0-16,-1 0 15,26 0-15,-25 0 16,0 0-16,24 0 16,-24 0-16,0 0 15,0 0-15,24 49 16,-24-49-16,0 0 15,49 0-15,-49 0 16,0 0-16,0 0 16,24 0-16,-24 0 15,0 0-15,0 0 16,24 0-16,-24 0 16,50 0-1,-26 0 1,-24 0-16,25 0 15,-26 0-15,1 0 16,25 0-16,24 0 16,-24 0-16,-1 0 15,1 0-15,-25 0 16,24 0-16,-24 0 0,0 0 16,0 0-1,24 0-15,-24 0 0,0-25 16,25 25-16,-26 0 15,1 0-15,0 0 16,50 0 0,-1 0-1,-49 0 1,0 0 0,-1 0 15,51 0 0,-75 25-15</inkml:trace>
  <inkml:trace contextRef="#ctx0" brushRef="#br0" timeOffset="167945.903">28352 6350 0,'-75'-50'0,"75"26"16,-24 24-1,24-25 1,-25 25 0,25-50-16,49 50 62,26 75-62,24-1 16,25 50-16,0 25 15,-25-50-15,-49-74 16,-25-25-16,24 0 16,1-50-1,24-99-15,1-49 16,-1-50-16,1-25 16,24 75-16,-50 24 0,26 25 15,-26 25 1,26 50-16,-26 24 0,1 50 15,24-25-15,-49 25 16,0 0-16,-25 25 16,0 0-16,0 49 15</inkml:trace>
  <inkml:trace contextRef="#ctx0" brushRef="#br0" timeOffset="168890.7626">20414 5556 0,'0'25'46,"50"-25"-46,-1 25 16,-24-25-16,25 99 16,24-74-16,-24 49 15,0-24-15,-1 0 0,26-1 16,-26-24-16,-24 25 16,25-1-16,-26-24 15,26 25-15,-25-26 16</inkml:trace>
  <inkml:trace contextRef="#ctx0" brushRef="#br0" timeOffset="169094.3459">20935 5556 0,'0'75'15,"0"-1"1,-74 0-16,49 1 16,-25-1-16,26 1 15,-26 98-15,-25 75 16,-49-74-16</inkml:trace>
  <inkml:trace contextRef="#ctx0" brushRef="#br0" timeOffset="187660.2487">10864 11361 0,'0'0'0,"0"-25"109,25 25-93,50-75-16,-1 75 16,0-49-16,26 49 15,24-75-15,-25 75 16,25-74-16,-25 74 16,0-75-16,25 51 15,-49-26-15,24 0 0,-25 26 16,1-26-16,-25 50 15,-1-50-15,-24 50 16,-50 0 78,-49 0-79,49 50-15,0-50 16</inkml:trace>
  <inkml:trace contextRef="#ctx0" brushRef="#br0" timeOffset="188514.2064">10988 11807 0,'0'0'0,"25"0"31,-25-25-15,50 25-16,-25-49 16,24 49-16,-24-75 15,0 75-15,49-49 16,1-1-16,-1 25 16,25-24-16,-24 24 15,-1 25-15,1-75 0,-1 75 16,0-49-16,-24 49 15,24 0-15,-49-50 16,0 50-16,25-25 16,-26 25-16,26-49 15,-25 49-15,0 0 16,-25-50 62</inkml:trace>
  <inkml:trace contextRef="#ctx0" brushRef="#br0" timeOffset="189019.6829">11534 10765 0,'50'0'16,"-25"0"-16,24 0 16,26 50-16,-26-50 0,26 0 15,-1 0-15,0 0 16,1 0-16,-1-25 16,1 25-16,-1-25 15,-49 25-15,25 0 16,-26 0-1,-48 50 32,-26 49-31,-24 99-16,-26 26 16,51-1-16,-1-25 15,50 1-15,-50-26 16,50 1-16,0-75 15</inkml:trace>
  <inkml:trace contextRef="#ctx0" brushRef="#br0" timeOffset="190396.3996">6003 12923 0,'0'-25'109,"74"-49"-93,1 0-1,49-26-15,0 1 0,0 0 16,24 0-16,1 24 15,25 1-15,0-1 16,-1-24-16,50 25 16,-74-1-16,-50 26 15,-49 24-15,0 25 16,-1 0-16,-24 0 16,-25 74 15,-50-24-16</inkml:trace>
  <inkml:trace contextRef="#ctx0" brushRef="#br0" timeOffset="191603.2569">6052 13022 0,'0'-74'31,"0"49"-15,0 50 78,50 25-79,0-26-15,-26 51 16,51-26-16,-26 1 16,-24 0-16,50 24 15,-51-24-15,26-1 16,-25 1-16,24 24 15,-24-24-15,25-25 16,-25 49-16,24-49 16,-24 0-16,0 24 0,-25-24 15,99 50 1,-99-51-16,75 1 0,-75 25 16,49-50-16,-49 25 15,25-25-15,-25 24 16,50 26-1,-50-25 1,24-25-16,1 0 47,25 0-31,-25 0-16,-1-25 0,26-25 15,0-49 1,24 25-16,0-25 0,26 24 15,24-49-15,0 25 16,0 0-16,-25 0 16,25-1-16,0 26 15,-50 49-15,1-25 16,-1 26-16,-24-26 16,-25 50-16,24-50 15,1 1 1,-25 49-1,24 0 1</inkml:trace>
  <inkml:trace contextRef="#ctx0" brushRef="#br0" timeOffset="192540.8954">8086 12030 0,'0'0'0,"-24"-25"15,24 1 1,-25 24 0,25-50-16,-25 25 15,25 0 32,-50 25-31,50-49-16,0 24 15,0 0 17,0 0 14,25 25 1,25 25-31,-25 0-16,24 49 16,-24-24-16,49 24 15,1 50-15,-26-24 16,26 49-16,-1-25 15,-24-50-15,-25 25 16,24-49-16,-49-25 16,25 24-16,-25 1 15,50-50-15,-50 49 16,24-24 0,-24 25-1,25-50-15,-25 25 47,-49-25 62,49 24-109,-75-24 16</inkml:trace>
  <inkml:trace contextRef="#ctx0" brushRef="#br0" timeOffset="194669.8514">6474 13122 0,'0'0'0,"0"49"125,0-24-109,25 25-16,-25-25 15,25 49-15,-25-49 16,49-25-16,-49 25 16,25-25-16,0 0 15,0 0 1,24-25 15,-49 0-31,0-25 16,0 26-16,0-26 15,0 75 64,25 24-79,-25 1 15,99 0-15,-74-1 16,0-24-16,25 0 15,-26 24-15,26-24 16</inkml:trace>
  <inkml:trace contextRef="#ctx0" brushRef="#br0" timeOffset="195676.202">6821 12973 0,'50'25'47,"-50"-1"-47,25 51 0,-25-1 15,74 1-15,-74-26 16,25-24-16,-25-50 62,0 1-46,25-26-16,-25 25 16,49 25-16,-49-25 15,25 25-15,0 0 16,25 25 0,-50 25-16,0-1 15,0 26-15,-25-1 16,25-24-16,-50-1 15,1-49 1,49 25-16,-50-25 16,50-25-1,0-49 1,50 49-16,-50 0 16,24-24-16,26 24 15,24 25 1,-49 0-1,25 0 1,-25 0 0,-25-50 15,0 1-31,0 24 16,0 0-16,-50-25 15,50 26-15,-25 24 16,25-50-16,-25 50 15,25-50-15,-49 1 16,49 24-16,-25 0 16,25-24-16,-25 49 15,25-50-15,-49 50 16,73 25 31,1 24-47,25 1 15,-1 24-15,26 26 16,-26-26 0,26 25-16,-26-74 0,-49-50 47,-74-24-32,49-26-15,-24 26 16,49-1-16,-25 25 15,25-24 1,25 49-16,-1-50 16</inkml:trace>
  <inkml:trace contextRef="#ctx0" brushRef="#br0" timeOffset="196028.1732">7541 12774 0,'0'25'15,"49"25"1,-24-25 0,49 24-1,-49 1 1,-25-1-1,25-49-15,-50 0 63,-49-49-47,74-1-16,-25-24 15,25 24-15,0 1 16,0-1-16,0 25 15,0-24-15</inkml:trace>
  <inkml:trace contextRef="#ctx0" brushRef="#br0" timeOffset="196158.7615">7615 12824 0,'0'0'0,"25"0"31,-25-25-31,49 0 15,-49-24-15</inkml:trace>
  <inkml:trace contextRef="#ctx0" brushRef="#br0" timeOffset="196553.1039">7813 12626 0,'0'49'0,"0"-24"15,50 0-15,-50 24 16,25-49-16,-25 25 16,0-74 62,0-1-78,-25 0 15,25-24-15,-99 24 16,99 1-16,-25-1 16,25 25-16,0-24 15,50 49 32,-1 25-47,-24 24 16,25 1-16,-26-1 15,26 1-15,-25 0 16,-25-26-16</inkml:trace>
  <inkml:trace contextRef="#ctx0" brushRef="#br0" timeOffset="196672.3834">7888 12601 0,'0'0'0,"0"-25"31,0-25-31,0 1 15,25-1 1</inkml:trace>
  <inkml:trace contextRef="#ctx0" brushRef="#br0" timeOffset="201707.9118">6846 11088 0,'50'24'15,"-25"-24"1,-25 25-16,24-25 15,26 0 1,-25 50 0,24-25-1,1 49 1,-50-49-16,50 25 16,-1-1-16,-24 26 15,25-26-15,-26-24 16,1 25-1,25-50-15,-25 49 0,24 1 16,1-25 15,-50-1-15,0 26 15,25-50-31,-25 50 16,0-26-1,49 1 1,-49 25 15,0-1-15</inkml:trace>
  <inkml:trace contextRef="#ctx0" brushRef="#br0" timeOffset="201985.1216">7293 11931 0,'24'0'31,"26"0"-31,0 0 16,-1 0-1,-24 0 1,25 0 0</inkml:trace>
  <inkml:trace contextRef="#ctx0" brushRef="#br0" timeOffset="202135.1108">7615 11733 0,'0'24'32,"0"1"-17,-25 50-15,25-1 16,-49-24-16</inkml:trace>
  <inkml:trace contextRef="#ctx0" brushRef="#br0" timeOffset="202951.6261">6003 11733 0,'0'0'0,"-75"-50"0,51 50 16,24-50-1,-25 50-15,25-24 16,-25 24-16,50 0 78,0 0-78,-1 24 0,51 26 16,-26-25-16,1 24 15,0-24-15,24 25 16,-24-25-16,-1 24 15,1-24-15,-1 25 16,-24-26-16,25 1 16,-50 25-16,49-25 15,-49-1-15,25-24 16,-25 50-16,50-25 16,-50 0 15,25 24 0,-25-24-15,0 25-1</inkml:trace>
  <inkml:trace contextRef="#ctx0" brushRef="#br0" timeOffset="203251.9183">6499 12353 0,'-25'0'15,"50"0"32,24 0-31,26-50-1,-50 50 1,-1 0-16,26 0 16,-25-25-16,24-24 15</inkml:trace>
  <inkml:trace contextRef="#ctx0" brushRef="#br0" timeOffset="203372.1388">6772 12080 0,'-25'-25'0,"50"50"0,-100 24 47,75 26-31,0 24-16,0 25 15,0-25-15</inkml:trace>
  <inkml:trace contextRef="#ctx0" brushRef="#br0" timeOffset="204033.5024">7119 11534 0,'0'-25'16,"0"1"0,0-26-16,0 25 15,0 0-15,0-24 16,25 49-1,-25 49 157,-25 1-172,25 24 16,-74 26-16,74-26 16,-50 0-16,50 26 15,-50-51-15,50 1 0,25-50 31,-25-25-31</inkml:trace>
  <inkml:trace contextRef="#ctx0" brushRef="#br0" timeOffset="204768.8458">7590 10889 0,'25'0'31,"-25"25"-15,25-25 0,-25 74-16,49-49 15,-49 0-15,50 25 16,-50-26-16,25-24 16,-25 50-16,49 0 15,-73-50 63,-1-25-62,0 25 0,25-25-16,-50 25 15,50-50-15,-24 1 16,24 24-16,0-25 15,0 1-15,0-1 16,0 1-16,49-26 16,-24 50-16,25 25 15,-50 75 1,0-1 0,0 1-16,49-26 15,-49-24-15,25-25 16,-25 74-16,50-74 15,-1 0-15,1 0 16,0 0-16,-1-24 16,-24 24-16,25 0 15,-26 0 1,-24 49 0,-24 26-1,-1 24-15,-25-25 0,1-24 16,-1 0-16</inkml:trace>
  <inkml:trace contextRef="#ctx0" brushRef="#br0" timeOffset="205650.2349">6176 11683 0,'0'-74'47,"75"-26"-47,-75 26 15,49 49-15,-49 75 63,0 24-48,-24 25-15,-26 50 16,0 0-16,50-75 16,-49-24-16,49 0 15,0-26-15,-50 51 16,50-50-16</inkml:trace>
  <inkml:trace contextRef="#ctx0" brushRef="#br0" timeOffset="206311.7642">5531 12204 0,'0'-25'16,"25"50"31,0-25-47,25 74 16,-26-49-16,26 25 15,-25-25-15,0-1 16,-50-48 62,-25-51-78,25 26 0,-24-1 16,24 0-16,25 1 15,-74 24-15,74 0 16,0-49-1,0 24 1,0 25 0,24 25 15,26 0-31,24 25 31,-49-25-31,25 50 0,-25-50 16,24 49-16,1 1 15,24-25-15,-24 24 16,0 26-16,-50-26 16,24-49-16</inkml:trace>
  <inkml:trace contextRef="#ctx0" brushRef="#br0" timeOffset="206462.7884">5854 12427 0,'0'0'0,"-25"0"0,25-25 15,0-24 1,0-1-16,0 1 16,25-26-16,0 1 15,24 49-15,-49-25 16</inkml:trace>
  <inkml:trace contextRef="#ctx0" brushRef="#br0" timeOffset="209154.5081">8136 13543 0,'0'0'0,"-25"0"47,25-24-47,0-1 94,-49 25-78,49-25-1,0-25 79,-25 26-78,25-1 15,-25 25-16,25-25-15,25 25 110,-25 25-110,49 0 0,-49 24 15,50-24-15,-25 49 16,24-24-16,-24 0 16,25-1-16,-50 1 15,49-25-15,1 24 16,24-24 0,-49-25-1,0 25 1,-25 49 124</inkml:trace>
  <inkml:trace contextRef="#ctx0" brushRef="#br0" timeOffset="209440.2083">8285 14114 0,'25'0'62,"24"0"-46,-24 25-1,25-25-15,-26 24 16,26-24-16,0 0 0,-1 0 16</inkml:trace>
  <inkml:trace contextRef="#ctx0" brushRef="#br0" timeOffset="209560.2213">8682 13891 0,'0'0'15,"0"124"32,-25 49-47,25 51 16,-75 24-16</inkml:trace>
  <inkml:trace contextRef="#ctx0" brushRef="#br0" timeOffset="213392.9028">18504 1463 0,'0'-49'47,"0"24"-15,0 0-17,0 0 1,-49 25-16,49-49 15,0 24 1,-25 0 0,25-24-1,-25 49 1,25-25-16,-50 25 16,50-25-16,-24 25 15,24-50-15,-50 50 16,50-49-16,-50 49 15,1-25-15,24 25 16,25-50-16,-74 50 0,49 0 16,-25-49-16,25 49 15,1 0-15,-26-25 16,25 25-16,0 0 16,-24-25-16,-1 25 15,50-49 1,-49 49-16,-1-25 15,0 25 1,1-50 0,-26 50-1,1-25 1,49 25 0,0 0-16,-24 0 15,49-49-15,-50 49 16,0 0-16,26 0 15,-1 0-15,-25 0 16,25 0-16,1 0 16,-26 0-16,25 0 15,-24 0 1,24 0-16,-25 0 16,25 0-16,1 0 15,-1 0-15,-25 0 16,25-50-16,1 50 15,-26 0-15,0 0 16,26 0-16,-1 0 16,-25 0-16,1 0 15,-1 25 1,0-25 0,-24 0-1,49 0-15,-25 0 16,26 0-16,-1 0 15,-25 25-15,25-25 16,-24 0-16,24 0 16,-25 25-16,26-25 15,-1 0-15,-50 0 16,26 49 0,24-49-16,0 0 15,-24 25-15,-1 25 16,0-50-1,50 49-15,-74-49 16,24 25-16,26 25 16,-26-1-1,0 1 1,50-25 0,-25-1-1,25 26 1,0-25-1,0 0 1,0-1-16,0 26 16,0-25-1,0 0 1,50-25 0,-50 49-16,50-49 15,-25 25 1,24-25-1,1 0-15,-25 0 16,-1 25-16,26-25 16,-25 0-16,-25 49 15,49-49-15,-49 25 16,75-25-16,-50 25 16,24-25-16,-24 0 15,25 50-15,-1-50 16,1 0-16,-25 0 0,24 0 15,-24 0-15,25 0 16,-26 0-16,1 0 16,0 0-16,25 0 15,-26 0-15,1 24 16,25-24-16,-25 0 16,0 50-16,24-50 15,-24 0-15,0 0 16,24 0-16,-24 0 15,0 0-15,0 0 16,24 0-16,1 0 16,0 0-1,24 0 1,-49-25-16,24 25 16,1 0-16,-25 0 15,0 0-15,24 0 16,-24 0-16,0-25 15,24 25-15,-24 0 16,0 0-16,25-24 16,-26 24-16,26 0 15,-25 0 1,24 0 0,26 0-1,-25 0-15,-1 0 16,1 0-1,-1 0 1,-49-50 0,50 50-16,0 0 15,-1-25 1,-24 25 0,25 0-1,-26 0 1,26-49-1,0 49 1,-1-25 0,1 25-1,-25 0 1,24-50 0,-24 50-16,25-25 15,-26 25-15,-24-24 16,50 24-16,-50-50 15,25 50 1,-25-25 0,49 25-16,-49-25 15,0 1 17,-49 24-1,-75 24-31</inkml:trace>
  <inkml:trace contextRef="#ctx0" brushRef="#br0" timeOffset="224140.2058">10269 13618 0,'-25'0'125,"-24"0"-109,49-25-16,-25 25 15,0 0-15,-24 0 16,-1 0-1,25 0-15,-49 0 16,49 0 0,-25 0-1,1 0 1,-1 0 0,50 25-16,-50-25 15,26 0-15,24 25 16,-50-25-16,0 0 15,1 24 1,-1 26 0,1-25-16,-1-25 15,25 49-15,0-49 16,-24 50-16,24-50 16,-25 25-16,26-25 15,-1 49-15,-25-49 16,25 25-16,1-25 15,-26 50-15,25-50 16,25 49-16,-50-49 16,50 25-16,-24-25 15,24 25-15,-50-25 16,50 74-16,-25-74 16,25 75-16,-25-50 15,25-1-15,-49 26 16,49-25-16,-25-25 0,25 50 15,-25-50-15,25 49 16,-49 1 0,49-1-16,0-24 15,-25 0-15,25 25 16,-50-26-16,50 1 16,0 25-1,-25-50-15,25 25 16,0-1-1,-24-24-15,24 50 16,0 24-16,0-49 16,-50 25-1,50-25 1,0 24 0,0 26-1,0-26 1,0 1-1,0-1 1,25-49-16,-25 50 16,25-50-16,-25 50 15,24-50-15,-24 49 16,50-49-16,-50 75 16,50-75-16,-50 49 15,74-49-15,-24 25 0,-26-25 16,26 50-16,-25-50 15,24 0-15,1 0 16,0 0-16,-1 0 16,1 0-16,24-25 15,-24 25-15,-25-25 16,24 25-16,-24-49 16,0 49-16,25-50 15,-26 25-15,26-24 16,24 24-16,-24-25 15,-25 25-15,24-24 16,-24 24-16,25-25 16,-25 25-16,-1 1 0,26-26 15,-25 25 1,24 25-16,-24-74 0,0 74 16,25-50-16,-25 50 15,24-49-15,1-1 16,-25 50-16,24-74 15,-24 49-15,25-25 16,-26 50-16,1-49 16,25 49-16,-50-25 15,74 25-15,-49-50 16,0 50-16,24 0 16,26 0-16,24-25 15,-25 25-15,-24 0 16,-25-49-16,24 49 0,-49-25 15,25 25-15,-25-25 16,50 25-16,-50-49 16,49-1-16,-49 25 15,50-25-15,-50 26 16,50-1-16,-50-25 16,0 25-16,0 1 15,0-1-15,0-25 16,0 25-16,-25-24 15,25-1-15,-75-49 16,26 25-16,-1-1 16,-24-24-16,24 49 0,-49 1 15,25-1-15,-26 50 16,26 0 0,0 0-16,24 0 0,-24 75 15,-26-26-15,1 75 16,50-25-16</inkml:trace>
  <inkml:trace contextRef="#ctx0" brushRef="#br0" timeOffset="224876.2715">10071 14982 0,'25'0'78,"24"0"-62,1 99 0,-1-49-16,-24-1 15,25 26-15,-1 24 16,26-49-16,-26-1 16,1 26-16,0-50 15,-26 24-15,1-24 16,25 0-1,-50 24 17,25-49-17,-25 25 1,0 25 0,0-25-1</inkml:trace>
  <inkml:trace contextRef="#ctx0" brushRef="#br0" timeOffset="225130.1599">10344 15801 0,'0'0'0,"24"0"31,26-25-15,24 25-1,-24 0-15,0 0 16,-1 0-16,26 49 16,-51-49-16,1 50 15,25-100 1</inkml:trace>
  <inkml:trace contextRef="#ctx0" brushRef="#br0" timeOffset="225266.8226">10765 15354 0,'0'0'15,"0"75"1,0 24 0,0 25-16,0 49 15,0 1-15,0-50 16,0-50-16</inkml:trace>
  <inkml:trace contextRef="#ctx0" brushRef="#br0" timeOffset="225696.8201">11162 15726 0,'0'0'16,"0"-49"-16,0 73 62,-50 26-62,50-25 16,0 0-16,0 24 15,50-24-15,25 25 16,-26-26-16,26-24 16,-26 50-16,1-50 15,-1 0-15,1 0 0,-50 25 16,25-25-16,-25 25 16,0-1-1,0 51 1,-25-1-16,-25-24 0,1-1 15,-1-24-15,25-25 16,1 50-16,-51 0 16</inkml:trace>
  <inkml:trace contextRef="#ctx0" brushRef="#br0" timeOffset="237097.8488">20588 8434 0,'-25'0'0,"-25"0"31,1 0-16,49-25-15,-25 25 16,0-50 0,-24 50-1,49-25-15,-75 25 16,1-24 0,49 24-16,0-50 15,-24 50-15,-1 0 16,0-25-16,1 25 15,-26 0-15,1-49 0,0 49 16,24 0-16,0-25 16,1 25-16,24 0 15,-50-50-15,51 50 16,-1 0-16,0 0 16,-25 0-16,26 0 15,-26 0-15,0 0 16,1 0-16,-26 0 15,26 0-15,-1 0 16,1 0-16,24 0 16,-25 0-16,25 0 15,-24 0 1,-26 0-16,26 0 0,-1 0 16,1 0-16,24 0 15,0 0-15,-25 0 16,25 0-1,1 25-15,-51-25 0,50 0 16,1 0-16,-1 0 16,-50 0-16,51 0 15,-1 0-15,-25 0 16,1 0-16,-26 0 16,1 25-16,-1-25 15,1 0-15,24 0 16,26 0-16,-1 0 15,-25 0-15,-24 0 16,24 0-16,0 0 16,1 0-16,24 0 0,-25 0 15,26 0-15,-1 0 16,0 0-16,-49 0 16,49 0-1,-25 0 1,1 0-1,24 0 1,-25 0 0,1 0-1,-1 0-15,0 0 16,26 0 0,-26 0-16,25-50 15,0 50-15,-24 0 16,24 0-16,0 0 15,0 0-15,-49 0 16,24 0 0,26 0-16,-1 0 15,-25 0-15,25 0 16,0 0-16,1 0 16,-26 0-16,25 0 15,0 0-15,-24 0 16,-1 0-1,25 0-15,1 0 0,-1 0 16,-25 0-16,25 0 16,1 0-16,-26 0 15,25 0-15,0 0 16,1 0-16,-26 0 16,25 25-16,0-25 15,-49 0-15,24 25 16,1-25-16,-1 49 15,1-49-15,-1 0 16,0 25-16,1-25 16,-1 0-16,0 0 15,-24 50-15,24-50 16,26 0-16,-1 0 0,0 0 16,-25 25-16,26-25 15,-1 0-15,-25 49 16,25-49-16,-24 0 15,49 25 1,-50-25-16,-24 0 16,74 25-1,-50-25-15,1 0 16,49 25 0,-25-25-16,0 0 31,-25 0-16,26 49 1,-1-49 0,-50 25-1,50-25 1,1 50 0,-26-26-1,25 26 1,25 0 15,-25-50-31,25 49 16,0-24-1,0 0-15,0 24 32,0-24-32,-49 0 0,49 25 15,0-26-15,0 1 16,-25 25-16,25 24 15,-50-24-15,50 0 16,0-1-16,-49 1 16,49 24-16,0 1 15,-50-1-15,50 0 16,-25 1-16,25-1 16,0 25-16,-74-24 15,74-1-15,0 1 16,-25-1-16,25 1 15,0-1-15,-49 25 0,49-24 16,0-26-16,0 26 16,-50-1-16,50 25 15,0 0-15,-25 25 16,25-49-16,0-1 16,0 26-16,-49-1 15,49 0-15,0-25 16,0 1-16,0-26 15,0 26-15,0-1 16,0-24-16,0-1 16,0 1-16,0 0 15,0-1-15,0 1 16,0 49-16,0-24 0,0-1 16,0 0-16,0-24 15,0 0-15,0-1 16,0 1-1,0-1-15,49 26 0,-49-1 16,0 1-16,0-26 16,0 26-16,0-1 15,0-24-15,0-1 16,0-24-16,25 25 16,-25-25-16,0-1 15,0 1-15,0 25 16,0-25-16,0 24 0,50 1 15,-50-25-15,0-1 16,24 26-16,26 0 16,-25-1-1,24 1 1,51-1 0,-76-49-1,1 50-15,25-50 16,-25 50-16,-1-50 15,26 49-15,0-49 16,-1 50-16,1-1 16,-25-49-16,24 50 15,-24-50-15,25 50 0,-1-50 16,26 49 0,-26-49-16,1 75 0,-25-75 15,24 24-15,-24-24 16,0 50-16,25-50 15,-26 25-15,26-25 16,0 0-16,24 50 16,-24-50-16,-1 0 15,-24 24-15,25-24 16,-26 0-16,1 50 16,50-50-16,-26 50 15,1-50-15,0 49 16,24-49-16,-24 0 15,-1 0-15,26 0 0,-1 0 16,0 0-16,1 0 16,-1 0-16,1 0 15,-1 0-15,25 0 16,1 0-16,-1 0 16,0 0-16,-25 0 15,1 0-15,-1 0 16,25 0-16,-24 0 15,24 0-15,0 0 16,-24 50-16,-1-50 16,25 0-16,-24 0 15,-1 0-15,25 0 16,25 25-16,-24-25 0,-26 0 16,0 0-16,26 0 15,-1 0-15,0 0 16,25 49-16,-25-49 15,1 50-15,-26-50 16,0 0-16,1 0 16,-1 0-16,-24 0 15,24 0-15,1 0 16,-1 0-16,25-25 16,-49 25-16,-1-50 15,26 50-15,-25-24 16,24 24-16,0 0 0,-24 0 15,0 0-15,-1-50 16,-24 50-16,25-50 16,-26 26-16,-24-26 15,50 25-15,-50 0 16,50-24-16,-50 24 16,24-25-16,26 1 15,0-1 1,-26 0-1,-24 26-15,75-1 16,-75-25-16,49-24 16,-49 24-16,50 1 15,-50-1-15,50 0 0,-50 26 16,24-1 0,-24-25-16,50 25 0,-50-24 15,50-26-15,-50 26 16,24-1-16,-24 1 15,50-1-15,-50-24 16,0-1-16,25-24 16,-25 24-16,0 1 15,50 0-15,-50 24 16,0 25-16,0 0 16,0-24-16,0 24 15,24-25-15,-24 1 16,0-1-16,0-24 15,0-25-15,0-25 0,0 24 16,0 26-16,0 24 16,0 25-16,0-24 15,0-1-15,0-24 16,0 24-16,0 1 16,0-1-16,0 0 15,0-24-15,0 0 16,0-1-16,0 1 15,0 24-15,0 1 16,0-1-16,0 0 16,0 25-16,0-24 15,50-1-15,-50 1 16,0-1-16,0-24 0,0-1 16,0 1-1,0-50-15,0 25 0,-25-25 16,25 74-16,0 0 15,0 26-15,0-1 16,0-25-16,-25 25 16,25-24-16,0-1 15,0-24-15,0-1 16,0-24-16,0 25 16,-49-1-16,49 26 15,0 24-15,-25 0 16,25-25-16,0 26 0,0-1 15,-50-25-15,50-24 16,0 24-16,0 1 16,0-1-16,0 25 15,-25-24-15,-24-1 16,49 25 0,-25 25-1,25-50-15,0 1 16,-25-1-16,25 1 15,0-1-15,-49 0 16,49 26-16,0-26 16,-25 50-1,25-25-15,0-24 32,-25 49-32,25-25 15,0-50 1,0 51-16,0-1 15,-50-25-15,50 25 16,-24 25 0,24 50 31</inkml:trace>
  <inkml:trace contextRef="#ctx0" brushRef="#br0" timeOffset="238295.2763">21034 11038 0,'25'0'94,"0"0"-94,49 0 16,-24 0-16,0 0 0,24 0 15,-24 50-15,24-50 16,0 0-16,1 24 15,-1-24-15,-24 0 16,24 50-16,-24-50 16,-25 0-16,0 0 15,24 0-15,-49 25 16,50-25-16,-25 0 16,-25 25-1,-25-25 95,-25 0-95,50-25-15,-25 25 16,-24-50-1,49 25 1,-25 25-16,0-74 16,-24 49-1,73 25 48,26 50-48,24 49-15,-24-24 16,0-26-16,-26 1 16,1-50-1,-25 25-15,0-1 16,50-24 0,-50 50-16,0 0 15,-25-26-15,25 1 16,-50-25-16,50 50 0,-24-50 15,24 49-15,-25-49 16</inkml:trace>
  <inkml:trace contextRef="#ctx0" brushRef="#br0" timeOffset="260724.1192">20886 12427 0,'0'0'0,"24"-74"109,26 24-93,0 25 0,-26-24-16,26 24 15,0-25-15,-1 25 16,1-24-16,-25 49 15,-25-25-15,49 25 16,-74 0 47</inkml:trace>
  <inkml:trace contextRef="#ctx0" brushRef="#br0" timeOffset="260946.3538">21059 12005 0,'0'0'16,"0"25"46,50 25-46,-1 24-16,1 26 15,0 73 1,-1-98-16,-49-1 16,25-49-16,-25 0 15</inkml:trace>
  <inkml:trace contextRef="#ctx0" brushRef="#br0" timeOffset="261592.0686">21654 12005 0,'0'0'0,"0"-49"16,0 24-16,0-25 15,-24 26 1,-1-26 15,-25 50 0,50 25-31,-25 24 16,25 1-16,0 24 16,0 26-16,0-1 15,0 0-15,25 25 16,-25-49-16,50-26 15,-50-24-15,49-25 16,-49 25-16,50-25 16,0 0-1,-1 0 1,-49-25 0,0-25-1,0 26-15,0-1 16,-49 25-16,-1-50 15,25 50 1,25 75 15,0-26-15,25-49-16</inkml:trace>
  <inkml:trace contextRef="#ctx0" brushRef="#br0" timeOffset="261840.7056">21977 12204 0,'50'-25'47,"-1"-49"-47,-24 74 16,25-25-1,-26 25-15,1 0 0</inkml:trace>
  <inkml:trace contextRef="#ctx0" brushRef="#br0" timeOffset="261980.4865">22101 12303 0,'0'0'16,"-25"0"-16,50-25 47,0 1-47,49-26 16,-49 0-16</inkml:trace>
  <inkml:trace contextRef="#ctx0" brushRef="#br0" timeOffset="262478.8145">22151 11807 0,'49'0'62,"-24"0"-46,0 0-16,24 50 16,-24-50-16,25 49 15,-1-49 1,-24 0 15,-25 25-31,0 25 31,0-1-31,0 1 16,0-1-16,0 1 16,0 0-16,0-25 15,0 49-15,0 0 16,0-24-16</inkml:trace>
  <inkml:trace contextRef="#ctx0" brushRef="#br0" timeOffset="271191.7946">27260 15180 0,'0'-24'0,"25"48"110,25 51-110,-25-1 15,24 1-15,-24-26 16,25 26-16,-50-26 16,49-24-16,-49 25 15,25-50 1,-25 25-16,0 24 15,50-24 1,-50 25-16,0-26 16,24-24-16</inkml:trace>
  <inkml:trace contextRef="#ctx0" brushRef="#br0" timeOffset="271476.8007">27930 15106 0,'-25'-50'0,"25"1"16,0 24-16,-49 0 16</inkml:trace>
  <inkml:trace contextRef="#ctx0" brushRef="#br0" timeOffset="271852.7974">27856 14957 0,'-25'0'47,"25"25"-47,0 25 16,0-26-16,0 1 15,0 25-15,0 24 16,25 50-16,24-24 0,1-26 16,-25 0-16,24-49 15,-24-25-15,0 50 16,25-50-16,-26 0 15,1 0-15,0 0 16,25 0-16,-26-25 16,26 0-1,0-49 1,-50 49-16,0 0 16,0-49-1,0 49-15,0-25 16,-25 1-16,-50-1 0,26-49 15,-26 0-15,1-25 16,-1 24-16,51 51 16,-1 49-1,-25 149 1,50-1 0</inkml:trace>
  <inkml:trace contextRef="#ctx0" brushRef="#br0" timeOffset="272602.2381">27260 16520 0,'0'0'15,"-24"0"-15,48 0 63,51-25-48,-26 25-15,26-49 16,24-1-16,25 0 16,25 1-16,-25 49 15,0-75-15,0 26 16,-50-1-16,1 0 0,-26 26 16,26 24-16,-26-50 15,-24 50-15,25-50 16,-1 50-1,-24 0 1,0-24 0,25 24-1,-1 0 1,-24 0 0,-25-50-16,25 50 31</inkml:trace>
  <inkml:trace contextRef="#ctx0" brushRef="#br0" timeOffset="275511.7507">29294 15627 0,'0'-25'31,"25"25"-31,25 0 62,-25 25-46,49 25-16,-24 49 16,-1-25-16,1-24 15,-25-1-15,-25 1 16,49-25-16,1 24 16,-50 1-1,25-50 1</inkml:trace>
  <inkml:trace contextRef="#ctx0" brushRef="#br0" timeOffset="276082.8159">29865 15453 0,'0'50'78,"0"0"-63,0-26 1,0 1-16,0 25 16,0-25-16,0-1 15,25 51-15,24-26 0,-24 1 16,25-25-1,-50 24-15,49-49 0,-49 25 16,25-25-16,0 0 31,-25-25 1,0-49-17,0 24-15,0 1 16,0-26-16,0 51 15,-25 24 1,-25 74 0,50 0-1,-49 1-15,49-1 16</inkml:trace>
  <inkml:trace contextRef="#ctx0" brushRef="#br0" timeOffset="277399.9955">27831 15999 0,'25'0'0,"-50"0"157,-25 50-142,1-50-15,24 74 16,-25-49-16,1 24 16,-1 1-16,-49 0 15,49-26-15,1-24 16,24 50-16,-25-50 15,25 0 1,25-25 218</inkml:trace>
  <inkml:trace contextRef="#ctx0" brushRef="#br0" timeOffset="277693.9795">27236 16297 0,'0'-25'31,"24"50"-31,-48-25 0,-26-25 78,50 50-62,-50 24-16,1 26 16,-1-50-1,25 24-15,25-24 63,50 25-48,-25-1 1,0-49-16,49 75 16,-49-51-16,24-24 15</inkml:trace>
  <inkml:trace contextRef="#ctx0" brushRef="#br0" timeOffset="279074.7244">27434 16545 0,'-74'0'125,"49"49"-110,-25-49-15,1 75 0,-1-50 16,-49 24-16,24-49 16,1 25-16,24-25 15,25 0-15,25 50 16,-49-50-16,-1 24 31,50 1 16,0 50-31,25-51-1,-25 1-15,25 50 16,-25-1-16,74 0 0,-24 1 15,-1 24-15,-24-25 16,25-24-16,-50-25 16,50 25-16,-50-1 15,24-49 1,-24 25-16,50 25 16,-50-26-1,25-24 1,-25 25-1,25-25-15,49 0 32,-24 0-32,-26-25 15,26 1-15,-25-26 16,24 25 0,26-24-16,-26 24 0,1 25 15,0-75-15,-1 75 16,-24-49-16,0 49 15,24-25-15,-24 25 16,0-50-16,25 50 16,-26-25-16,1 25 15,25 0-15,-25-49 16,-25 24 62,0-25-62,-50 26-1,50-26-15,-74 25 16,24-74-16,-49-25 16,24 25-16,-24-50 15,25 0-15,-1 50 16,51 74-16,-1 25 15,25-25-15,-50 25 16,25 25 0,25 25-1,-74 24-15</inkml:trace>
  <inkml:trace contextRef="#ctx0" brushRef="#br0" timeOffset="291241.9406">22250 17066 0,'0'-25'0,"0"-25"31,0 25-15,0 1-1,0-1-15,25-25 16,-25 25-16,24-24 15,1 49 1,25 0 0,-50 25-1,0 24-15,0 26 16,0-1-16,0-24 16,0-1-16,0-24 15,49-25 48,26 0-63,-50 0 15,24 0 1,-24-25-16,25-49 16,-50 49-16,49 0 15</inkml:trace>
  <inkml:trace contextRef="#ctx0" brushRef="#br0" timeOffset="291486.2353">22647 16718 0,'0'0'0,"0"-24"0,74-26 16,-49 25-16,0 25 16,24-49-16,1 49 15,-50 24-15,50 1 16,-50 25-1,49-1-15,-49 26 0,25-75 47,49-50-31,-24 1-16,24-26 16,-24 50-16</inkml:trace>
  <inkml:trace contextRef="#ctx0" brushRef="#br0" timeOffset="292509.933">23614 17512 0,'0'0'0,"-25"0"0,25-25 15,-25 25 1,-24-25 0,24 25-1,0 0 1,-24 0 0,49 25-1,-50-25-15,50 50 16,0 24-1,0-49-15,0 0 16,25 25-16,0-26 16,24 26-16,26-50 15,-1 25-15,-24-25 0,-1 0 16,-24 0-16,25 0 16,-50-50-16,49 25 15,-49 1-15,0-26 16,25 25-16,-25 0 15,0-24-15,-50-51 16,1 51 0,24 49-16,-25-25 15,26 25 1,-1 0-16,25 50 31,25-26-15</inkml:trace>
  <inkml:trace contextRef="#ctx0" brushRef="#br0" timeOffset="293311.7554">24185 17363 0,'-50'0'125,"0"0"-109,26 0-1,24 25 32,0 0-47,0 24 16,0-24-16,0 0 16,74 25-16,-49-25 15,0-25-15,24 49 16,-24-49-1,0 0 1,-25-25-16,49-24 16,-49 24-1,0-25-15,0 25 16,0 1-16,-24-26 16,-51 25-16,26 25 15,24 0 16,-25 0-15,50 50 0</inkml:trace>
  <inkml:trace contextRef="#ctx0" brushRef="#br0" timeOffset="293569.0248">24457 17066 0,'25'0'31,"0"0"-15,49 24-1,-49 26-15,25 0 16,-25-1-16,24 1 15,-49-25-15,50 24 16,-25-24 0</inkml:trace>
  <inkml:trace contextRef="#ctx0" brushRef="#br0" timeOffset="293988.2993">25078 16793 0,'0'25'31,"0"-1"-31,0 1 15,0 0-15,24 49 16,-24-24-16,75 0 16,-50-1-16,24 1 15,-24-50-15,0 25 0,24-25 16,-24 0-16,25 0 16,-25 0-1,-25-50 1,0 25-16,0-24 15,0-26-15,0 1 16,-50-1-16,0 1 16,1 24-16,24 26 15,0 24-15,-24 0 16,24 0-16,0 0 16,-49 24-16,24 26 15</inkml:trace>
  <inkml:trace contextRef="#ctx0" brushRef="#br0" timeOffset="303003.0154">24011 17711 0,'0'0'0,"-99"-50"0,49 0 0,25 50 15,-24-24 1,24 24-16,0 0 16,-25-25-16,26 25 0,-1-50 15,-25 50-15</inkml:trace>
  <inkml:trace contextRef="#ctx0" brushRef="#br0" timeOffset="303741.9914">22721 16892 0,'0'0'16,"-50"0"-16,-24 0 16,74-25-16,-25 0 15,25 1-15,0-26 16,0 0-16,0 26 15,0-1-15,25 25 16,25-75-16,-26 75 16,26 0-1,-50 50 1,0 24-16,0 1 16,-25-1-16,-24-24 15,-1-25-15,0-25 16,1 49-16,-1-49 0,1 0 15,49-99 1,74 25 0,-24 24-16,49-24 15,-50 49-15,1-25 16,0 50-16,-25 0 16,24 0-1,-49 25-15,-25 25 16,1-1-16,-26-24 15,-49 25-15,24-1 16,-24-24-16,25-25 16,-1 0-16,26 0 0,-1 0 15,50-50 17,25 26-32,-25-26 15</inkml:trace>
  <inkml:trace contextRef="#ctx0" brushRef="#br0" timeOffset="308453.3692">25251 12502 0,'0'-25'266,"25"25"-251,25 0 1,-1-50 0,1 50-16,-25-25 15,24 25 1,-49-24-16,75 24 15,-51 0-15,1 0 16,0 0-16,25-50 16,-26 50-16,1 0 15,25 0-15,-25 0 16,-1 0-16,26 0 16,-25 0-16,0 0 15,0 0-15,24 0 16,1 0-1,-1 0 1,-24 0-16,0 0 16,49 0-1,-24 0-15,-25 0 0,24 0 16,1 0 0,0 0-1,24 50 1,-49-50-1,24 0 1,1 24-16,-25-24 16,24 50-1,1-50 1,0 25 0,-26-25-16,26 0 31,-25 0-31,24 49 0,-24-49 15,0 0-15,50 25 16,-26-25 0,1 0-1,-1 0 1,1 0 0,0 0-1,-1 0 1,1 0-1,24 0 1,-24 0 0,-1 0-1,1 0 1,0 0 0,-1 0-1,26 0 1,-51 0-1,1 0 1,0 0 0,25 0-1,-50-49 1,24 49 0,-73 24 62,-1-24-63,1 0-15</inkml:trace>
  <inkml:trace contextRef="#ctx0" brushRef="#br0" timeOffset="309795.7249">22895 12427 0,'49'-25'265,"1"25"-265,0-49 16,-26 49 0,51-25-1,-26 25 1,-49-25-1,-24 50 126</inkml:trace>
  <inkml:trace contextRef="#ctx0" brushRef="#br0" timeOffset="315158.0309">29170 16793 0,'0'0'0,"-24"0"63,24-25-48,-25 25 16,25 50 32,0-26-63,0 26 16,49 0-16,1 24 15,-50-24-15,50-1 16,-50-24-16,49 25 15,-49-26-15,25 1 16,-25 25-16,25-1 16,-25-24-1,49-25 48,-49-49-48</inkml:trace>
  <inkml:trace contextRef="#ctx0" brushRef="#br0" timeOffset="315736.0065">29914 16545 0,'25'0'31,"-25"49"-16,75-24-15,-75 25 16,24-25-16,-24-1 16,25-24-16,-25 75 0,50-75 15,-50 49-15,25-49 16,-25 50-16,24-50 16</inkml:trace>
  <inkml:trace contextRef="#ctx0" brushRef="#br0" timeOffset="316084.0148">30287 16297 0,'49'0'32,"26"74"-17,-1 1 1,-49 24-16,24-25 15,-24-24-15,-25-1 16,75 1 0,-51 0-16,1-50 31</inkml:trace>
  <inkml:trace contextRef="#ctx0" brushRef="#br0" timeOffset="318375.9096">30038 16619 0,'-24'0'63,"-1"0"-16,25-25-47,-25 25 31,-25 0-15,26 0 15,-1 0 0,-25 0 0,25 50 32,25-25-47,0 0-1,0-1 1,0 26-1,0-25 1,0 0 0,0 24-1,0-24 1,0 0 0,50-25-1,-50 49 1,25-49-1,-25 25 1,25-25 0,24 0-1,-24 0 1,0 0 15,0 0-15,24 0 15,-24-49 0,-25 24 1,0-25-17,0 1 1,-50-1-1,1 0-15,49 26 16,-50-26-16,50 25 31,-25 25-31</inkml:trace>
  <inkml:trace contextRef="#ctx0" brushRef="#br0" timeOffset="318983.0091">30708 16173 0,'0'24'94,"50"26"-94,-1 24 0,-24 1 15,25-25-15,-25-26 16,-25 1-16,49-25 16,-49 75-16,25-75 15,25 0 1</inkml:trace>
  <inkml:trace contextRef="#ctx0" brushRef="#br0" timeOffset="319710.0275">31204 15751 0,'0'25'78,"0"24"-78,0 1 16,0 0-16,25-1 0,-25 1 15,25-1-15,0-24 16,24-25 0,-24 0-1,25 0 1,-25 0-1,24 0 32,-49-49-31,0-1-16,0 25 16,0 0-16,-25-24 0,25-26 15,0 51 1,-24 24-16,24-50 0,0 25 15,-25-24-15,25 24 16,-50 0-16,-24-25 16,24 50-1,-24 0-15,-1 0 16</inkml:trace>
  <inkml:trace contextRef="#ctx0" brushRef="#br0" timeOffset="320550.4363">30113 17388 0,'25'0'78,"-1"0"-63,1 0-15,25-50 16,-25 50-16,24-49 16,26-1-16,-1 50 15,1-49-15,-1 49 0,0-50 16,50 0-16,-24 50 15,-26-99-15,0 74 16,-24-24-16,-25 24 16,24 25-16,-24-74 15,0 49 1,25 25 46,-50-25-46</inkml:trace>
  <inkml:trace contextRef="#ctx0" brushRef="#br0" timeOffset="321158.0213">29319 17785 0,'25'0'63,"49"-50"-48,-24 1 1,0 24-16,-1-25 0,26 26 15,-51 24-15</inkml:trace>
  <inkml:trace contextRef="#ctx0" brushRef="#br0" timeOffset="323173.7019">28352 12129 0,'25'25'172,"-1"25"-156,1-25-1,25 24 1,-25-49-1,24 0 1,26 0 0,-26-24-16,-24-26 15,25 0-15,-26-24 16,26 24-16,-25 25 16,24-24-1,-49 74 32</inkml:trace>
  <inkml:trace contextRef="#ctx0" brushRef="#br0" timeOffset="346072.322">9252 14511 0,'-25'0'47,"25"74"109,0-24-140,50-50-16,-50 49 15,25-24-15,-25 0 63,49 25 15,-98-50 62,-1-25-140,25-25 0,-49 1 16,49 24 0,25-25 15,0 25-15,0-24-1,0-1 1,0 1-16,0 24 0,50 25 15,-50-25-15,25 25 16,24 0 0,1 0-1</inkml:trace>
  <inkml:trace contextRef="#ctx0" brushRef="#br0" timeOffset="346214.0289">9277 14610 0,'25'0'47,"24"-50"-31,-24 50-16</inkml:trace>
  <inkml:trace contextRef="#ctx0" brushRef="#br0" timeOffset="346617.9349">9451 14337 0,'24'0'62,"-24"25"-62,75 49 0,-50-49 16,24 25 0,1-50-1,-25 0 17,-25-25-32,0 0 15,24 25 79,-24 25-94,50 25 0,0-26 16,-26 26-16</inkml:trace>
  <inkml:trace contextRef="#ctx0" brushRef="#br0" timeOffset="347513.3348">9500 12700 0,'0'50'32,"25"-26"-17,25 1 1,-26 50-1,26-26 1,-25 26 0,-25-51-1,49 26-15,-49 0 16,50-1-16,-50 1 0,25-25 16,-25 0-16,49-25 15,-49 49-15,25-49 16,-25 50-16,25-50 15,-25 74-15,50-49 16,-50 0-16,0 24 16,24-49-16,-24 25 15,25-25 1,-25 25 15,0 0-15</inkml:trace>
  <inkml:trace contextRef="#ctx0" brushRef="#br0" timeOffset="347811.5939">9748 13568 0,'75'0'47,"-1"0"-32,-24 0-15,-26 0 16,1 0-16,25 0 15,-25 0-15,0 0 16,-1 0-16</inkml:trace>
  <inkml:trace contextRef="#ctx0" brushRef="#br0" timeOffset="347931.6561">10096 13419 0,'0'0'0,"-50"75"31,50-1-31,0 1 0,0-1 16,0-49-16</inkml:trace>
  <inkml:trace contextRef="#ctx0" brushRef="#br0" timeOffset="348345.0846">9996 13022 0,'0'0'0,"-49"50"0,-1-25 0,25 24 15,-24 1-15,24 0 16,-25 24-16,50-24 16,-49-1-16,24 51 15,25-51 1</inkml:trace>
  <inkml:trace contextRef="#ctx0" brushRef="#br0" timeOffset="348897.6868">10567 12353 0,'0'-25'0,"0"-25"16,0 26-1,-50 24 32,50 49-31,-25 1-1,25 24-15,-49 1 0,49-1 16,-50 50-16,50-25 16,0-24-16,0-26 15,25-49-15,-25 50 16,50-50-16,-26 0 16,1 0-16,25 0 15,-25 0-15,24 0 16,1-50-16,24 25 15,-49-24-15,25-1 16,-50 25-16,0-24 16,0 24-1,-25 25 1,0 0-16,0 0 16,-24 25-16,-26 24 0,26 26 15,-26 24-15,1 50 16,24-50-16,1-49 15</inkml:trace>
  <inkml:trace contextRef="#ctx0" brushRef="#br0" timeOffset="353076.9521">9649 14362 0,'0'25'78,"0"24"-62,0-24-16,0 25 15,50-25-15,-50 24 16,24 1-16,-24 24 16,0-24-16,50 24 15,-50-24 1,-25-50 31,25-25-47,-25-25 15,25 1-15,-49-26 16,49 1-16,-75 0 16,75-1-16,-49-49 15,49 74-15,0 26 16,0-1-16,0-25 15,25 50 32,24 0-31,-24 50-16,25-25 16,-26-1-16,26 26 15,-50-25-15,50-25 16,-50 50-16,49-50 15,-49 49-15,25-49 16,-25 50-16,25-50 16,-25 74-16,0-49 15</inkml:trace>
  <inkml:trace contextRef="#ctx0" brushRef="#br0" timeOffset="353243.9645">9699 14635 0,'0'0'0,"0"-25"16,0-25-1,24 26-15,-24-1 16,50 25-16,-25-75 16,0 75-16,-25-24 15</inkml:trace>
  <inkml:trace contextRef="#ctx0" brushRef="#br0" timeOffset="354045.9535">10492 14709 0,'0'-49'0,"0"-1"47,0 25-32,25 25 32,25 25-16,-25 0-15,24 0 0,-24 24-1,25 1 1,-26-1-1,-24 1-15,0-25 16</inkml:trace>
  <inkml:trace contextRef="#ctx0" brushRef="#br0" timeOffset="366651.2749">9674 12055 0,'0'-25'47,"0"-24"46,-25 49-61,0 0-1,-49 0 0,24 0-15,50 24-16,-49-24 15,24 25-15,-74 25 16,74-50 0,0 49-16,-25-49 15,26 50-15,-1-50 16,-25 75-16,25-75 16,25 24-16,-49-24 0,-1 0 15,50 25 1,-25-25-16,-24 50 31,-1-25-15,50-1-1,-50-24 1,50 50 0,-24-50 15,24 25-31,0 0 109,0-1-93,49-24-16,-49 75 15,25-75-15,-25 49 16,25-49-16,-25 50 16,49-25-16,-49 24 15,0-24-15,25 0 16,-25 25-16,25-50 16,-25 49-16,50-24 15,-50 0 16,49-25-31,-49 49 0,25-24 16,25 25 0,-25-25-1,-25-1 1,24-24 0,-24 50-1,50-75 63,-25 0-62,49-49 0,-74 49-1,50 0-15,-25-24 16,-25 24-16,74-25 15,-24 1 1,-1-1 0,1-24-1,-1 74-15,-24-50 16,25 50-16,-25-25 16,-1 25-16,26-49 15,0 49-15,-1 0 16,-49-25-1,25 25-15</inkml:trace>
  <inkml:trace contextRef="#ctx0" brushRef="#br0" timeOffset="367432.6285">9649 12080 0,'-25'-50'203,"25"25"-203,0-24 15,0-1-15,0 25 16,0 50 46,0 25-46,0-1-16,0 1 16,75 0-16,-51 24 15,26-24-15,-50-25 16,50 24-16,-50-24 16,24-25-16,-24 25 0,50 24 15,-50-24 1,50-25-1,-50 25 1,24-25 0,-24 50 109,25-50-125</inkml:trace>
  <inkml:trace contextRef="#ctx0" brushRef="#br0" timeOffset="368945.6974">9153 11410 0,'0'0'0,"-50"-25"47,50-24 0,0 74 31,50 49-62,-50-49-16,74 49 15,-24-24-15,-25-1 16,0 1-16,-25-25 16,74 0-16,-74 24 0,25-24 15,24 25 1,-49-1 31,25-49 15,-25 25-46,0 25-16,25-26 31</inkml:trace>
  <inkml:trace contextRef="#ctx0" brushRef="#br0" timeOffset="369359.1126">9327 12005 0,'24'0'78,"26"50"-63,0-50 1,24 0 0,-49 0-1,-25-25-15,25-24 16,-25 24-16,0 0 0,0 0 15,0 50 32,0 49-47,0 1 16,-50 24-16,50-24 16,-50-26-16</inkml:trace>
  <inkml:trace contextRef="#ctx0" brushRef="#br0" timeOffset="370057.6535">8657 11658 0,'0'0'0,"-25"0"0,25 25 31,0 0-15,0 0-1,50 24-15,-1 1 16,-24-1-16,25 26 16,-26-1-16,26-24 15,-25-25-15,24 24 16,-24-24-16,25 50 16,-50-51-1,50-24 1,-50 25-16,0 0 15,0 25 1</inkml:trace>
  <inkml:trace contextRef="#ctx0" brushRef="#br0" timeOffset="370325.9163">8905 12303 0,'25'0'62,"24"0"-46,1 25 0,-25-25-1</inkml:trace>
  <inkml:trace contextRef="#ctx0" brushRef="#br0" timeOffset="371998.1623">9178 10765 0,'-25'0'31,"-25"0"16,50 25-32,0 0-15,0 0 16,-24 24-16,24-24 16,0 0-16,0 0 15,0 24-15,0-24 16,0 0-16,0 24 16,0 1-1,24-50 1,51 0-1,-1 0 1,-49 0-16,25-25 16,-26 25-1,-24-25-15,50 25 16,-50-24 0,25 24-16,-25-50 15,0 25 1,0 0-1,0-24 1,0 24 0,-50 25-1,50-25-15,-25 25 16,25-25 0,-24 25-16,-26-49 15,25 49 1,0 0-1,1 0 1,-26 0 0,25 0 31,25 49-32</inkml:trace>
  <inkml:trace contextRef="#ctx0" brushRef="#br0" timeOffset="372973.8616">8558 11013 0,'0'0'0,"0"25"47,0 0-31,0 0-1,0 24 1,0 26 0,0-26-1,0 1 1,0-25 0,49 24-1,-24-49 1,-25 25-16,50-25 15,-1 0 1,-24 0 0,25 0-1,-50-49 1,0-1 0,0 0-1,0 26 1,-50 24 15,25 0-15,-24 49-1,49 1 1,0 24-16,-25-24 16</inkml:trace>
  <inkml:trace contextRef="#ctx0" brushRef="#br0" timeOffset="373558.5672">8880 12278 0,'0'0'0,"25"0"110,24 0-95,-24 0-15,0 0 16,50 0-16,-51 0 16,1 0-16</inkml:trace>
  <inkml:trace contextRef="#ctx0" brushRef="#br0" timeOffset="373685.8081">9178 12080 0,'0'0'0,"-25"0"0,0 0 31,25 74-15,-49 26-16,49-1 16,0-50-16</inkml:trace>
  <inkml:trace contextRef="#ctx0" brushRef="#br0" timeOffset="375089.974">10939 12055 0,'0'0'0,"0"25"78,49 24-78,-49 26 16,50 24-16,-50 50 16,74-25-16,-74 50 15,50-1-15,-50-24 16,0-50-16,0 1 15,0-26-15,0-24 16,0-26-16,0 26 16,0-25-16,0 0 15</inkml:trace>
  <inkml:trace contextRef="#ctx0" brushRef="#br0" timeOffset="375567.885">11435 12601 0,'0'0'0,"0"25"47,0 24-32,0 1-15,0-1 16,0 1-16,50 0 15,-1-1-15,1 1 16,-1-50 0,1 0-1,-50-25 1,50 0-16,-50-24 16,0 24-16,0-25 0,0 1 15,0-1-15,-75-24 16,50 49-16,1 25 15,-26-50-15,25 50 16,0 0-16,-49 50 16,24 24-16,-24-24 15</inkml:trace>
  <inkml:trace contextRef="#ctx0" brushRef="#br0" timeOffset="390721.9587">9575 12452 0,'0'-25'47,"0"-24"94,24 24-141,26-25 15,0-49-15,24-25 16,25-25-16,0 0 16,26-24-16,-1 24 15,0 0-15,-25-25 16,0 25-16,-25 25 16,1 25-16,-26-25 0,-24 75 15,25-1-15,-50 0 16,25 50-16,-25-24 15,-25 24 235,-25 0-234,25 0 15,1 0-15,-26 0 15,75 0 110,0 0-141,-1 0 15,26 0-15,-25 0 0,0 0 16,-1 0 15,-24 49 32,0 26-63,0-26 15,0 1-15,0-1 16,0 1-16,0 0 16,0-1-16,0 1 15,50-25-15,-50 24 16</inkml:trace>
  <inkml:trace contextRef="#ctx0" brushRef="#br0" timeOffset="485295.6776">20389 2679 0,'0'-50'46,"0"25"-14,0 50 61,0 0-77,0 50-16,0-26 16,0 1-16,0-1 15,0 26-15,0-26 16,0 26-16,0 24 16,50 50-16,-50-25 15,0 25-15,50 0 16,-50-25-16,0 0 15,0 0-15,0-50 16,0-24-16,49-1 16,-49 1-16,0 24 15,0 1-15,0 24 16,25-25-16,-25 25 0,0 26 16,0-26-16,0-25 15,50 1-15,-50-26 16,0 26-16,0-1 15,0 0-15,49 1 16,-49-1-16,0 1 16,0-26-16,0 1 15,0 24-15,25-24 16,-25 0-16,0-1 16,0 26-16,0-1 15,0 0-15,0 1 16,0-1-16,0-24 0,0-1 15,0 1-15,0-25 16,0 0-16,0-1 16,0 26-16,0 0 15,0-1-15,0 1 16,0-1-16,0 1 16,0 0-16,0 24 15,50-49-15,-50 0 16,0 24-16,0-24 15,0 0-15,0 0 16,0 49-16,0 1 16,0 24-16,0-25 15,0-24-15,0-25 16,0 24-16,25-49 62,-25-49-46,0-100-16</inkml:trace>
  <inkml:trace contextRef="#ctx0" brushRef="#br0" timeOffset="485889.992">20886 4192 0,'49'-25'16,"-49"-24"0,50-51-16,-1 51 15,-24-1-15,25 1 16,-25-1-16,24 25 16,-24-24-16,25 24 15,24 25-15,-49-50 16</inkml:trace>
  <inkml:trace contextRef="#ctx0" brushRef="#br0" timeOffset="486127.5316">21034 3721 0,'0'0'16,"-24"0"-16,48 0 62,26 25-46,-25 24-16,24 50 15,1-24-15,-25 24 16,24 25-16,1-50 16,-25 1-16,24-50 15</inkml:trace>
  <inkml:trace contextRef="#ctx0" brushRef="#br0" timeOffset="486547.5872">21630 3150 0,'-50'0'16,"25"50"0,25-1-1,0-24-15,0 0 16,0 25-16,99-26 15,-74 26-15,0-50 16,25 25-16,-25-25 16,-1 0-16,26 0 15,-25 0-15,0-25 16,24-49 0,-49-1-16,0 26 15,0-1-15,-25 0 16,1 26-16,-1 24 0,-25 0 15,25 0-15,1 49 16,-51 26-16</inkml:trace>
  <inkml:trace contextRef="#ctx0" brushRef="#br0" timeOffset="524135.6784">14610 11881 0,'0'-24'94,"-50"24"-63,26 0 32,24-25-48,-25 25 16,0 0 32,25-25-47,-50 25 62,26 0-16,-1 0-15,25 25-16,-50-25-15,50 49-16,0-24 31,0 0-15,0 25-1,-25-26 1,25 1 0,0 25-1,0-1 1,0 1 0,0 0-1,0-1 1,0-24-16,0 25 15,0-25-15,-25-25 16,25 49-16,0-24 16,-49-25-1,49 50-15,0-1 16,0-24-16,0 0 0,0 24 16,-25 26-16,25-50 15,0-1-15,0 1 16,0 25-16,0-1 15,0-24 1,-25 25-16,25-25 16,0-1-16,0 1 15,0 50-15,0-51 16,-49 1-16,49 25 16,0-25-16,0 0 15,0-1-15,0 26 16,0-25-16,0 0 15,0 24-15,0-24 16,0 25-16,0-1 16,-25 1-16,25-25 0,0 24 15,0-24 17,0 0-17,0 24 1,0-24-1,0 0 1,0 25 0,0-26-1,0 1 1,25 25 0,-25-25 15,49-25-31,-49 24 15,0 26 1,25-50-16,-25 50 16,0-26-1,0 1 1,25 25 0,-25-25 15,49-25-16,-49 24 1,25-24 0,0 0-1,-25 25 1,50-25-16,-25 0 31,-1 0 0,1 0-15,25 0 0,-25 0 15,-1 0-15,-24-25-1,50-24 1,-50-1-1,25 50 1,-25-25-16,25 1 31,-25-51-15,49 75-16,-49-49 16,25-1-1,-25 25-15,0-24 16,50 24-16,-50-25 15,24 50 1,-24-25-16,0-24 16,25 49-16,-25-50 15,0 1 1,25 24-16,-25-25 16,0 25-16,50 1 15,-50-26-15,24 0 16,-24 1-1,50 24 1,-50-25 0,0 1-1,0 24 1,0 0 0,0-49-1,0 49 1,0 0-1,0-25 1,0 1 0,0-1-1,0 25 1,0-24 0,0-1 15,0 25-31,0-49 15,0 49 1,0-24 0,0 24-1,0-25 1,0 25 0,-50 25-16,50-24 15,0-1 1,0-25-1,-24 25 1,24 1 0,0-26-1,0 0 1,-25 50-16,25-24 0,0-1 16,-50-25 15,50 25-16,-25 25 1,25-25 0,-49-24-1,49 24 1,0 0 0,-25 25-1,25-49 16,-25 49 1,25-25-17,-25 25 32,25-25 0,-49 25 16,49-25-48,0-24 32,-25 49 0,25-25-47,0 0 78</inkml:trace>
  <inkml:trace contextRef="#ctx0" brushRef="#br0" timeOffset="555405.1637">7764 13667 0,'0'-24'15,"-50"24"1,50-50 15</inkml:trace>
  <inkml:trace contextRef="#ctx0" brushRef="#br0" timeOffset="556237.7129">7689 13543 0,'50'25'188,"0"25"-172,-26-25-1,26 24 1,-25-49-1,-25 25-15,25-25 16,-25 25 15</inkml:trace>
  <inkml:trace contextRef="#ctx0" brushRef="#br0" timeOffset="563679.4631">8310 13419 0,'0'0'15,"24"0"1,-48 0 109,-1 0-94,-25 0 32,25 25-48,25 25 17,-24-50-32,-26 0 31,50 25-16,-25-25 1,25 24 15,-25-24-31,25 25 32,-49-25-32,49 50 15,-25-50 1,25 25-1,-25-25 1,0 24 15,-24 26 1,24-25-17,25 0 16,-50-25-31,50 49 16,-25 1 0,25-25 15,-49 24-15,49-24 15,0 0 0,-25-25-31,25 49 16,0-24-1,0 0 48,50-25-1,-26 50-46,1-50 15,25 0-31,-25-25 16,-1 25-1,26-50 1,-25 1 0,25 24-1,-26 0 17,1 25-17,-25-50 1,50 50-16,-50-24 15,49 24 1,-24-25 0,25 25-16,-50-50 15,25 50-15,-1-25 16,26 25 0,-50-24-1,25 24 1,-25-50-1,25 50 1,24-25 0,-24-24 15,-25 24-15,25 25-1,-25-25 1,0 0 15,0-24 0,0 24 1,-25 25-17,25-25 1,-50 25 15,26-50-15,-1 50-1,-25 0 1,25 0 0,1 0 15,-26 50-16,25-25 1</inkml:trace>
  <inkml:trace contextRef="#ctx0" brushRef="#br0" timeOffset="575749.5437">14709 12774 0</inkml:trace>
  <inkml:trace contextRef="#ctx0" brushRef="#br0" timeOffset="588987.4742">13866 11708 0,'-25'0'16,"0"0"-1,25-25-15,-25 25 16,25-50 15,-49 50-31,74 0 172,-1 0-156,1 0-1,0 0 1,25 0-1,-1 0 1,-24 0 0,0 0-1,24 0 1,-24 0 0,0 0-16,-25-24 15,25 24-15,24 0 16,-24 0-1,0 0 1,25 0 0,-1 24-1,-24-24 1,0 0 0,25 0-1,-1 0 1,-24 0-1,-25 25 1,25-25-16,24 0 16,1 0-1,-50 25-15,50-25 16,-26 0-16,51 50 16,-1-50-1,-49 0 1,-25 24-1,25-24 17</inkml:trace>
  <inkml:trace contextRef="#ctx0" brushRef="#br0" timeOffset="589715.5747">13320 12898 0,'0'0'0,"0"-24"31,25 24 0,0 0-31,24 0 0,-24 0 16,25 0-1,-1 49-15,-24-49 0,0 75 16,25-75-16,-26 0 16,1-25-1,-25-25 1,75-24-16,-75-25 15,74-25-15,-74 24 16,74-24-16,-74 50 16,50 49-16,0-24 15,-26 73 1</inkml:trace>
  <inkml:trace contextRef="#ctx0" brushRef="#br0" timeOffset="596313.2295">14635 8260 0,'0'25'250,"0"0"-235,0 24 1,-50-49-16,50 25 15,0 0 1,-25-25-16,25 25 16,0 24-1,-24-49-15,24 75 16,0-26 0,-50 1-1,50-1 1,0 1-1,-25 24-15,25-24 16,0-25-16,-49 0 16,49 49-1,-25-74-15,25 50 16,0-25 0,-25-25-16,25 24 15,0 26 16,0-25-15,-50 24 0,50 26-1,-25-26 1,25-24 0,0 0-1,0 0 1,0 24-1,0-24 1,0 0 0,0 0-1,0 24 17,0-24-17,0 25 1,0-1-1,0 1 1,0 24-16,0-24 31,0-25-31,0 49 16,0-49-16,0 50 16,0-26-1,0 1 1,0-25-16,0 24 15,0 26 1,0-1 0,0-24-1,0-26-15,0 26 16,0-25-16,0 0 16,0 24-1,0 1 1,0-25-1,0-1 1,0 26 0,0 0-1,0-26 1,0 1 15,0 25-15,0-25-1,0-1 17,0 1-17,0 25 17,0-1-17,0-24 32,0 0-31,0 25-1,0-1 1,0-24 15,0 0-31,0 25 47,0-26-16,0 26 1,0-25-17,0 24 1,0-24 46,0 0-46,50 25 0,-50-26-1,0 1 16,25-25-15,-25 50 0,25-50-1,-25 25-15,25-25 32,-25 24-32,49-24 31,-24 0 16,0 0-16,24 0-15,-24 0-1,0 0 1,-25-24-1,25 24-15,24 0 32,-24-50-1,-25 25-15,25 25-1,-25-25-15,0-24 31,50 49-15,-50-25-16,0 0 31,24 25-31,-24-49 16,0-1 0,0 25-1,25-24 1,-25-26-1,0 26-15,50-1 16,-50 25 0,0 0-1,0-24 1,0-26 0,0 26-1,0 24-15,0 0 16,25-25-16,-25 26 0,0-51 15,0 1 1,0 49 0,49-25-16,-49 1 15,0-26 1,0 51 0,0-1-16,0-25 15,0 25-15,0 1 16,25-26-16,-25 25 15,0 0-15,0-49 16,50 24 0,-50 1-16,0 24 15,0 0-15,0-25 16,24 50-16,-24-49 16,0 24-16,50-25 15,-50 1 1,0-1-1,0-24 1,0 24 0,0 25-1,0 1 1,0-26 0,0-24-1,0 49 1,0 0-1,0 0 1,0-49 0,0 24-1,0 25-15,0 1 16,0-26 0,0-24-1,0 49 1,-25 0-1,25 0 1,0-25-16,0 1 16,0 24-1,-25 25-15,25-50 16,0 1-16,0 24 16,-24 25-1,24-25-15,0 0 16,0-24 15,-50 49-31,50-25 31,-25 25-15,25-25 0,-25 25-1,25-49-15,0 24 16,-49 25 15,24 0 16,25-25-31,-25 25-1,-24-50 16,24 50 16,0-24-15,-25 24-1,26 0 16,24-25-47</inkml:trace>
  <inkml:trace contextRef="#ctx0" brushRef="#br0" timeOffset="607819.4902">15925 7193 0,'0'-49'140,"-25"49"-61,25-25-33,-50 25-46,25 0 47,1 0 16,-1 0-32,-25 25 0,25-25 1,25 25 30,0-1-31,-24-24-15,24 50 0,-50 0-1,50-26 48,0 1-48,0 25 1,0-25 15,0-1-15,-25-24-1,25 25-15,0 25 16,0-25 15,0-1-15,0 26 0,0 0 30,0-26-30,0 1 0,0 0-1,0 25 17,0-26-1,0 1 31,0 25 63,-25-50-93,25 25-1,0-1 0,0 1 0,0 25 1,-49-50-17,49 25 1,0 0 15,0 24-15,0-24 15,0 0 0,0 0-15,0 24 15,0-24 0,0 0 1,25-25-17,-25 49 16,24-49-31,-24 25 47,25-25-47,0 0 32,-25 25-17,50-25 1,-26 0 15,1 0 0,25 0 16,-25 0-16,-1 0 1,-24-50-17,50 50 1,-50-24 15,25 24-15,-25-25-1,25 25 17,-25-25-17,0-25 1,49 26 0,-49-1-1,0-25 16,0 25 1,0 1-17,0-26 1,0 25 0,0 0-1,25 25 1,-25-25-16,0-24 62,0 24-62,0 0 16,0-24 0,25 49-1,-25-25-15,0 0 31,0 0-15,0-24 0,0 24-1,0 0 17,0 0-17,0-24 1,0 24-1,0 0 1,0-25 0,0 26 15,0-1-15,0 0 15,0-25-16,0 26 32,0-1 0,0-25 0,-50 50 62,50-25-93</inkml:trace>
  <inkml:trace contextRef="#ctx0" brushRef="#br0" timeOffset="630737.0292">18678 7144 0,'-50'0'203,"26"0"-109,-1 0-47,-25 0-16,25 0 0,0 0-15,25-25-16,-24 25 15,-51 0 1,26 0 0,24 0-1,0 0 1,-25 0-16,26 0 16,-1 0-1,0 0 1,-25 0-1,26 0 1,-1 0 0,-25 0-1,25 0 17,1 0-17,-1 0 1,-25 25-1,25-25 1,-24 49 0,-26-49-1,51 0-15,-26 0 16,50 25 0,-50-25-16,26 0 15,-26 0 16,25 0-15,0 0 15,25 50-15,-25-50-16,-24 0 16,24 0-1,0 0 1,-24 0 15,24 0 0,0 0 1,0 0-17,-24 0 1,24 0-1,0 0 1,-25 0 0,26 0-1,-1 0 32,25-25-31,-25 25-1,-25 0 17,26 0-17,-1 0 1,-25 0 15,25 0 0,25 25 32,-24-25-47,24 49-16,0-24 15,-25-25 1,25 25-16,0 25 15,0-1 1,0-24 0,0 0-1,0 0 17,0 49-17,0-24 1,0-26-16,0 51 15,0-50 1,0 24-16,0-24 16,0 0-16,0 24 15,0 1 1,0-25 0,0 25-1,0-26 1,-25-24-16,25 50 15,0 0 1,0-26 78,0 1-47,25-25-47,0 0 31,24 0-15,-24 0-1,0 0 1,24 0-1,-49 50 1,25-50-16,25 0 16,-1 0-1,1 0 1,0 0 0,-50 25-16,49-25 15,26 0 1,-26 0-1,-24 0 1,0 0 0,24 24-1,1-24 1,0 0 0,-1 0-1,-49 25-15,50-25 16,-25 0-1,24 0-15,-24 0 32,0 0-32,25 0 15,24 0 1,-24 0 0,-26 0-1,1 0 1,25 0 15,-25 0-15,-1 0-1,1 0 1,25 0 0,-25 0-1,24 0 1,1 0 15,-1 0-15,-24 0-1,0 0 1,0 0 15,24 0-15,-24-25-1,0 25 1,25-49 15,-25 49-15,-1 0 0,-24-25-1,50 25 1,-25 0 15,-25-25 110,0-24-126,0 24 1,0-25 0,0 1-1,0-1 1,0-25-1,0 26-15,0-1 32,0 1-32,0-1 31,0 25-31,0-49 16,0 24-1,0 1 1,0 24-1,0 0 1,0-25 15,0 1-15,0 24 31,0 0-16,0-24-15,0 24 31,0 0 31,0 0-63,0 50 142</inkml:trace>
  <inkml:trace contextRef="#ctx0" brushRef="#br0" timeOffset="638657.3532">18628 8483 0,'0'-25'15,"25"25"1,-25-24 0,-49 24 312,24 0-297,0 0-15,-25 0-1,1 0 1,-1 0-1,-24 0 1,24 0 0,25 0-16,-24 0 15,24 0 1,-25 0-16,25 0 16,1 0-16,-26 0 0,-24 0 15,24 0-15,0 0 16,26 24-16,-26-24 15,25 0-15,-24 0 16,24 0 0,-25 0-1,1 50 1,-1-50 0,0 25-1,1-25 1,49 49-1,-50-49-15,25 0 16,0 0 0,1 0-1,-51 0 17,26 25-17,-1-25 1,50 50-16,-50-50 15,26 0 1,-26 0 0,25 0 15,0 0 31,-24 0 1,49 25-47,-25-25 30,25 24-30,-25 26 15,25 0-15,-49-50-16,49 24 16,-25-24 15,25 25-31,0 0 15,0 25 1,0-1 0,0-24-1,-25 25-15,25-25 16,0 24 0,0-24-16,-50 25 0,50-1 15,0 1-15,-24-25 16,24 49-16,0-24 15,-50-1-15,50-24 16,0 0-16,0 24 16,0-24-16,0 50 15,-25-51 1,25 26-16,0-25 16,0 0-16,0 24 15,0-24-15,0 25 16,0-1-16,-25 1 15,25-25-15,0 0 0,0-1 16,0 26 0,0-25-16,0 24 0,0-24 15,0 25-15,0-25 16,0-1-16,0 1 16,0 25-16,0-25 15,0 24-15,0-24 16,0 49-16,0-24 15,0 0-15,0-26 16,0 1-16,0 25 16,0-25-16,0-1 15,0 26-15,0-25 16,0 0-16,0-1 0,0 26 16,0 24-1,0-49 1,0 0 15,0 0-15,0 25 15,0-26-15,0 26-1,0 0 1,0-1-1,0-24 17,0 0-32,0 24 15,25 1 1,-25-25 0,0 0-1,50 24 1,-50-24 62,25-25-62,-1 0 15,1 0 0,25 0-15,-25 0-1,24 0 1,1 0 0,-50 25-16,49-25 15,26 0 1,-50 0-1,-1 0-15,26 0 32,24 0-32,-24 0 15,0 0 1,-26 0 0,1 0 15,25 0 0,-50 25-15,25-25-1,-1 0 1,26 0-16,0 0 16,-25 0-1,-1 0 1,1 0-1,25 0 1,-50 49 0,25-49-16,-1 0 15,26 0 1,-50 25 0,25-25-16,0 0 15,-1 0 1,26 0-1,-25 0 1,0 0 0,24 0-1,-24 0 1,0 0 0,0 0-1,24 0 1,1 0-1,-1 0 1,-24 0-16,25 0 16,-1 0-1,-24 0 1,0 0 0,0 0-1,24 0 1,-24 0 15,0 0 0,25 0 1,-25 0-1,-1 0 16,1 0 0,-25-50-47,50 26 15,-50-26 1,25 50-1,-25-50-15,0 26 16,49-1 0,-49-25-1,0 1 1,0 24-16,0 0 0,25-25 16,-25 1-1,0-1 1,25 25-16,-25-24 15,0 24-15,0 0 16,0 0-16,49-24 16,-49-1-1,0 0 1,0 26-16,0-26 16,0-24-1,0 49-15,0 0 16,0-25-16,0 26 0,0-1 31,0-50-15,0 26-16,0-1 15,0 25-15,0 1 16,0-26 0,0 0-1,0-24 1,25 74-16,-25-50 15,0-24 1,0 24 0,0 26-16,0-1 15,0-25-15,50 25 16,-50 0-16,0-24 16,0-1-16,0 25 15,0 1-15,0-26 16,25 25-16,-25 0 15,0-24 1,0-26 0,0 26-1,24-1 1,-24 25-16,0 1 16,0-26-16,0 25 15,0 0-15,0-49 16,0 24-1,0-24 1,0 49 0,0 0-1,0-24 1,0-1 0,0 25-1,0 0 1,0-24-1,0-1 1,-24 50-16,24-25 16,0 1-1,0-26 1,-50-24-16,50 49 16,0 0-1,-25 25 1,25-25-1,0-24 1,-25 24 0,25-25-1,-49 50-15,49-49 16,-25 49 0,25-25-16,-25 25 78,-24 0-31,24 0-32,0 0 1,-25 0-1,1 0 1,24 0 0,0 0 15,-25 49-15,50-24 15,0 0-16,-24-25-15</inkml:trace>
  <inkml:trace contextRef="#ctx0" brushRef="#br0" timeOffset="647791.4038">15602 11435 0,'0'0'0,"50"-149"0,-1-25 15,1 1-15,0-1 16,-1 1-16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9-09T04:02:21.2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24532 4242 0,'0'-25'62,"-25"25"-46,50 0 47,-25 25-63,49-1 15,-24 26-15,-25-25 16,75 0-16,-75 24 15,49-49-15,-49 25 16,50-25-16,-1 0 16,1-50-1,0-49-15,24 0 0,25-25 16,1 0-16,-1-25 16,0 0-16,-25 25 15,-24 50-15,24-25 16,-49 74-16,25-25 15</inkml:trace>
  <inkml:trace contextRef="#ctx0" brushRef="#br0" timeOffset="14317.5913">17239 12750 0,'0'-50'31,"0"25"16,-25 25-16,-24 0 0,24 0 1,0 0-17,-24 0 16,49 50 1,0-1-17,0 1 1,0-25 0,24-25-1,-24 49 1,25-49-16,0 0 15,25 0 1,-26-24 0,1-1-1,-25-25 1,50 50 0,-50-25-16,0 1 31,0-1-16,0-25-15,-25 50 16,25-25-16,-50 25 16,1-24-1,49 48 32</inkml:trace>
  <inkml:trace contextRef="#ctx0" brushRef="#br0" timeOffset="15060.0735">18008 12675 0,'0'50'156,"0"-1"-140,0 1-1,25-50 1,-25 25-16,50 0 16,-26-25-1</inkml:trace>
  <inkml:trace contextRef="#ctx0" brushRef="#br0" timeOffset="15555.9405">18579 12675 0,'0'25'94,"49"0"-94,-49 24 15,0-24-15,0 0 16,0 25 0,25-1-16</inkml:trace>
  <inkml:trace contextRef="#ctx0" brushRef="#br0" timeOffset="16238.5519">19050 12626 0,'0'24'63,"0"26"-63,0 0 16,0-26-1,0 1-15,0 25 16,0-1-1,0-24 1,0 0 0,25-25-1,24 50 1,-24-50-16,0 0 16,25 0 15,-26 0-16,-24-25 1,0 0 0,0 0-1,0-24 1,-49-51 0,-1 51-1,25 49 1,25-25-16,-49 25 15,-1 0 1,1 0-16,24 0 16</inkml:trace>
  <inkml:trace contextRef="#ctx0" brushRef="#br0" timeOffset="26318.5781">18405 7689 0,'0'0'0,"-50"0"16,50-24-1,-24-26 1,24 25 15,-25 25 1,25-25-1,-50 25-31,25 0 31,25-49-31,-24 49 16,-26 0-16,50-25 15,-50 25 1,1 0-16,24-25 16,-25 25-16,26 0 15,-1 0-15,-25 0 16,1 0-16,-1 0 15,-24 0-15,-1 0 16,-24 0-16,49 0 16,-24 50-16,-1-50 15,1 49-15,0-49 16,-1 0-16,26 25 16,-26-25-16,26 0 15,-1 50-15,0-50 16,1 0-16,-1 25 0,-24-25 15,24 0-15,1 0 16,-1 49-16,-24-49 16,-1 0-16,1 25 15,-1-25-15,26 0 16,-1 0-16,25 0 16,0 0-16,1 0 15,-26 0-15,25 0 16,0 0-16,-24 0 15,24 0-15,0 0 16,0 0-16,-24 0 16,24 0-16,0 0 15,-24 0-15,-26 0 16,50 0-16,-24 0 16,-26 0-1,51 50 1,-26-50-16,25 0 15,0 0-15,-24 24 16,-26-24-16,26 0 16,-1 0-16,25 25 15,-24-25-15,-1 0 16,25 50-16,0-50 16,-24 0-16,24 25 15,0-25-15,-24 0 16,24 49-16,0-49 15,-25 0-15,26 0 16,-1 0-16,-25 0 0,25 25 16,1-25-16,-1 0 15,-25 50-15,1-50 16,24 25-16,-25-25 16,25 0-16,0 0 15,-24 0 1,-26 0-1,51 0-15,-1 0 16,0 0-16,-49 0 16,49 0-1,0 24 1,25 26 0,-50-50-1,50 25-15,-49-25 16,24 25-16,-25 24 15,1-49 1,49 25 0,-50-25-16,50 25 15,-25-25 1,25 49 0,0-24-1,0 25 1,0-25-16,-24 24 15,24 26-15,0-51 16,0 1-16,0 25 16,0-25-16,0-1 15,0 26-15,0 0 16,0-1-16,0 26 16,0-26-16,0 1 15,0 0-15,0-26 16,0 26-16,0-25 15,0 0-15,24 49 16,-24-24-16,0-1 16,50 26-16,-50-26 15,0 26-15,0-1 0,0-24 16,0 24-16,0-49 16,0 0-16,0 24 15,25 1-15,-25-1 16,0 1-16,0 0 15,0-1-15,0 1 16,0 0-16,0-26 16,49 1-16,-49 25 15,0-1-15,25 1 16,-25-25-16,0 24 16,50-24-16,-50 0 15,0 25-15,25-26 16,-25 26-16,49-50 15,-49 74 1,0-49-16,0 25 0,0-25 16,0 24-16,0 1 15,25-1-15,-25-24 16,0 0 15,25-25-31,-25 25 16,49-25-1,-24 49 1,50-49 0,-51 0-16,26 25 0,-25-25 15,0 0 1,24 0-16,26 50 0,-1-50 16,1 0-16,-1 50 15,0-50-15,1 49 16,-1-49-16,1 25 15,-1-25-15,0 0 16,26 0-16,-26 0 16,0 0-16,26 0 15,-1 0-15,0 50 16,-24-50-16,-26 49 16,26-49-16,-1 25 15,0-25-15,1 0 16,-1 50-16,-24-50 15,-1 0-15,1 0 0,-25 0 16,0 0-16,24 0 16,-24 0-16,0 0 15,0 0-15,49 24 16,-24-24 0,24 50-1,-49-50 1,25 0-16,-26 0 15,1 0-15,0 0 16,49 0 0,-24 0-16,-25 0 15,0 0-15,-1 0 0,26 0 16,-25 0-16,0-25 16,49 25-16,-24 0 15,-26-25-15,26 25 16,0 0-16,-1-24 15,-24 24-15,25 0 16,-1 0-16,-24 0 16,0 0-16,25 0 15,-1 0 1,1 0 0,-1 0-1,-24 0 1,0 0-16,25 0 0,-26 0 15,1 0 1,0 0-16,25 0 0,-50-50 16,74 50-16,-24 0 15,-1 0 1,-24 0 0,25 0-16,-26 0 15,1 0-15,0 0 16,25 0 31,-50-25-47,24 25 15,-24-25 1,0-24-16,25 24 0,-25 0 16,50-24-16,-50 24 15,0 0-15,25 25 16,-25-50-16,0 1 15,24 24-15,-24 0 16,50-25-16,-50 26 16,25-1-16,-25-25 15,50 25-15,-50 1 16,24-26-16,-24 25 16,0-24-16,50-1 15,-50 25-15,0 0 16,25-24-16,-25-1 15,0 1-15,0-1 0,0 0 16,0 1-16,0-1 16,0 1-16,0-1 15,0 25-15,0 0 16,0-24-16,0 24 16,0 0-16,0-25 15,0 1-15,0-26 16,0 26-16,0-1 15,0 1-15,0-1 16,0 0-16,0 26 16,0-1-16,0 0 15,0-25-15,0 26 0,0-1 16,0-25-16,0 25 16,0 1-16,0-1 15,0-25-15,0 25 16,-50-49-1,50 49-15,0-24 16,0 24-16,0 0 16,0-50-1,0 26-15,0 24 16,0-25-16,-25 1 16,25-1-16,0-24 15,0 49-15,0 0 16,0-24-16,0-1 31,0-24-31,0 49 16,0 0-16,0 0 15,0-24-15,0 24 16,0 0-16,0-25 16,0 1-1,-49 49 1,49-25-1,0-25 1,-25 26 0,25-51-1,0 50 1,-25 25-16,25-25 16,0 1-1,0-26 1,0 25-1,0 0 1,-50 25 0,50-49-16,0 24 31,-24 0 0,24-24 0,-25 49 1,-25 0-1,1 0-15,24 0-16,-25 0 15,1 0-15,-26 0 16</inkml:trace>
  <inkml:trace contextRef="#ctx0" brushRef="#br0" timeOffset="37801.9093">13122 11509 0,'0'-24'47,"-25"24"-31,25-50-1,0 75 32,0 0-31,0 24-16,0 1 15,0-1-15,49 26 16,-49-26-16,0-24 16,25 25-16,0-1 15,25-24 1,-25-25 0</inkml:trace>
  <inkml:trace contextRef="#ctx0" brushRef="#br0" timeOffset="52170.0227">18802 6598 0,'0'-25'47,"0"-24"-16,0 24 79,25 25-110,-25-25 15,0 0 17,0 50 46,0 25-63,49-50 1,-49 49-16,0-24 16,0 25-16,0-26 15,0 1-15,0 0 16,0 25-16,25-26 15,-25 1-15,0 25 16,0-25-16,0 24 16,0-24-1,0 50 1,0-51-16,0 26 16,0 0-1,0-26 1,0 26-1,0 0 1,0-26 0,0 26-1,0 0 1,0-1 0,25-49-1,-25 75-15,0-26 16,0 1-1,0-1 1,0-24 0,0 25-1,0-25 1,0-1 15,0 1-15,0 50-1,0-51 1,0 1 0,0 0 62,0 25-47,-25-50 0,0 0 32,25 25-63,-49-1 94,24 26-63,-25-25-16,26-25 17,-26 0-17,25 0 1,-24 0-16,24 0 16,0 49-16,-50-49 15,26 0 1,49 25-1,-25-25-15,-25 0 16,1 0 0,-1 0-1,-24 0 1,49 0 0,0 0-1,0 0 1,-24 0-1,-1 0 1,25 0 0,25 25-1,-24-25-15,-26 0 16,124 0 125</inkml:trace>
  <inkml:trace contextRef="#ctx0" brushRef="#br0" timeOffset="52835.2209">19918 6796 0,'0'-49'16</inkml:trace>
  <inkml:trace contextRef="#ctx0" brushRef="#br0" timeOffset="52936.7584">19918 6747 0,'0'-25'16,"0"0"31,0-24-32</inkml:trace>
  <inkml:trace contextRef="#ctx0" brushRef="#br0" timeOffset="54479.8169">19918 6648 0,'-25'0'31,"25"24"79,0 26-95,0-25-15,0 24 16,0 26-16,0-1 16,0 1-16,0-1 15,0-24-15,0 24 16,0-49-16,0 25 15,0-1 1,0-24-16,0 25 16,0-26-16,25 1 15,-25 25-15,0-25 16,0-1-16,0 1 16,0 25-16,0-25 15,0 24 1,-25 1 15,25-1-15,0-24-16,0 25 15,0-1 1,0 1 0,-24-25-1,24 0 1,0 24-1,0 26 1,0-50 0,-25-25-16,25 24 15,0 1 1,0 25 0,0-1-1,0 1 1,0 0-16,0-26 31,0 26-15,0 24-1,0-24 1,0 0 0,0-26-1,0 1 95,0 25-64,-50-50-30,25 0 0,-24 0-1,49-25 1,-75 25-16,51 0 16,-26 0-16,25-25 15,0 25-15,-24 0 16,24 0-16,-50 0 15,26 0 1,-1 0 0,1 0-1,-1 0-15,25 0 16,0 0-16,-24 0 16,24 0-16,0 0 15,0 0-15,-24 0 16,24 0-16,0 0 15,-24 0-15,49 50 16,-75-50-16,50 0 16,1 0-16,-1 0 15,-25 0-15,1 0 16,-1 0 0,25 0-1,-25 0 1,1 0-1,-1 0 1,25 0-16,1 0 16,-51 0 15,50 0 0,1 0-15,-26 0-16,50 25 15,-50-25 1,1 0-16,74-50 109,24 25-93,-49-24-16</inkml:trace>
  <inkml:trace contextRef="#ctx0" brushRef="#br0" timeOffset="62057.7773">18876 8235 0,'0'-25'31,"0"50"79,0 25-95,0-1-15,0 1 16,0-25-16,0 24 16,0-24-16,0 0 15,0 25-15,0-1 16,0-24-16,0 0 0,0 0 15,0 24-15,0-24 16,25 0-16,-25 24 16,0-24-16,0 0 15,0 25-15,0-1 16,0-24 0,0 25-1,0-25 1,0 24-1,0-24 1,-25-25 0,25 50-16,0-1 15,-24-49 1,24 50-16,0-1 16,0 1-1,0-25 1,0 24-1,0 1 1,0 0 0,0 24-1,0-24 1,0-26 0,0 1 30,0 25-30,0-1 15,0-24-15,0 0 46,0 25-30,-25-50 15,0 0-32,-25 0-15,1 0 16,-1 0-1,1 0 1,49-25 0,-50 25-16,0 0 15,1 0 1,-1 0 0,25 0-1,0 0 1,-24 0-16,49 25 31,-25-25-31,0 0 31,0 0-15,-24 0 0,24 0-1,0 0 16,50 0 48</inkml:trace>
  <inkml:trace contextRef="#ctx0" brushRef="#br0" timeOffset="64732.3401">20861 8508 0,'0'0'0,"0"25"0,0 24 15,0 1 1,0-25-1,0 0 1,0 24 0,0-24-1,0 25 1,0-1 0,0-24-16,0 25 15,0-1 1,0-24-16,0 25 15,0-1 1,0 1 0,0 0-1,0-1 1,0-24-16,0 0 16,0 49-1,0-24 1,25-1-1,-25 1 1,0-25-16,0 49 16,0-24-1,0-25 1,0-1 0,0 1-1,0 25 16,0-25-15,49 24 0,-49 1-1,0-1 1,0-24 0,0 0 15,0 25-16,0-25-15,25-1 16,-25 26-16,0-25 0,0 0 16,-50-25 77,1 0-77,-1 0 0,1 0-1,-26 0 1,50 0-16,0 0 16,1 0-16,-26 0 15,25 0-15,0 0 0,-24 0 16,24 0-1,-25 0-15,26 0 16,-26 0-16,25 0 16,0 0-16,1 0 15,-26 0-15,25 0 16,0 0-16,-24 49 16,24-49-16,-25 0 15,1 25 1,-1-25-1,-24 50 1,49-50-16,0 0 16,-24 0-16,-26 0 15,50 0-15,1 0 16,-1 0-16,-25 0 16,25 0-1,0 0 1,-24 0-1,-1 0 1,25 24-16,1-24 16,-26 0-16,-24 0 0,49 0 15,0 0 1,0 0-16,25 25 0,-74-25 16,24 0-1,1 50 1,24-50-16,-25 0 15,25 0-15,1 0 16,-1 0-16,-25 0 16,1 0-1,24 0 1,0 0 0,-25 0-1,1 0 1,24 0-16,-25 0 15,25 0-15,-49 0 16,49 0 0,0 0-1,1 0 1,-26 0 0,25 0-1,0 0 1,-24 0 15,49-25 78,25 25-93,-25-25-16</inkml:trace>
  <inkml:trace contextRef="#ctx0" brushRef="#br0" timeOffset="66240.8006">16222 10294 0,'-25'0'32,"25"-25"-32,0 50 78,25 25-63,25-1-15,-25 1 16,-25-25-16,74 24 16</inkml:trace>
  <inkml:trace contextRef="#ctx0" brushRef="#br0" timeOffset="76717.4786">16446 8830 0,'-25'0'15,"25"25"110,0 25-109,0-25-1,0-1 1,25-24 31,24 0-31,-24 0-1,0 0 1,-25-49 46,0 24-62,-25 0 32,-25 25-17</inkml:trace>
  <inkml:trace contextRef="#ctx0" brushRef="#br0" timeOffset="77768.4473">15949 10418 0,'0'25'63,"0"0"-47,0-1-1,0 26 1,25-25 15,-25 0 0,50-25-31,-25 0 32,-1 0-1,-24-25 16,0-25-16,0 25-15,0 1 15,-24 24-16,-26 0 17,25 0-17</inkml:trace>
  <inkml:trace contextRef="#ctx0" brushRef="#br0" timeOffset="81239.4715">15825 6697 0,'-24'0'93,"-26"0"-61,25 0 15,25 25-16,0 49-16,0-49-15,0 0 16,0 0-16,0 49 16,0-49-1,0 0 17,50-25-1,-25 0-16,-1 0 17,-24-25-1,0-24-15,-24 24 15,-26-25-16</inkml:trace>
  <inkml:trace contextRef="#ctx0" brushRef="#br0" timeOffset="83377.4319">13990 11981 0,'-25'0'16,"25"-50"-1,-25 50 1,25-25-16,-49 25 16,24 0 15,0 0 0,-25 0 0,50 50-15,0-1 0,25-24-1,0 25 17,25-50-32,-26 0 31,1 0-31,0 0 31,-25-50 32,0 25-48,-25 25-15,25-49 16,-49 49-16,49-50 15,-25 50-15,-25-49 16</inkml:trace>
  <inkml:trace contextRef="#ctx0" brushRef="#br0" timeOffset="161767.3799">2158 12303 0,'0'0'0,"0"-25"0,-25 1 15,-24-1 17,73 25 46,-24 25-63,50 24-15,-25-24 16,24 25-16,-24 49 16,25-25-16,-1 1 15,-24-26-15,25 26 16,-50-51-16,25 1 16,-25 25-1,-25-75 32,-25 0-31,1-24-16,-1 24 15,0-25-15,1 1 0,24 24 16,-25-50 0,50 51-16,-49-1 0,49-25 15,-25 25-15,25 1 16,0-26-16,-50 0 15,50 26-15,0-26 16,0 0 0,-24 50-1,24-25 32,0 1-31,24 24-16,26 0 15,0 0 1,-1 0 0,-24 0-1,49 0 1,-24 49-16,-25-49 16,24 50-16,-24-50 15,0 25-15,25-25 16,-26 49-16,1-49 15,25 50-15,-25-50 16,-25 50-16,49-50 16,-49 49-16,50 1 0,-50-25 15,74-25-15</inkml:trace>
  <inkml:trace contextRef="#ctx0" brushRef="#br0" timeOffset="162075.8468">2356 12799 0,'0'0'15,"0"-49"1,0-1 0,0 25-16,0-24 15,25-1-15,25-24 16,-25 24-16</inkml:trace>
  <inkml:trace contextRef="#ctx0" brushRef="#br0" timeOffset="162314.0292">2803 12105 0,'0'0'0,"0"-25"16,50-25 0,-26-24-1,26 24 1,-50 25-16,50-24 0,-1-26 16,-24 26-1,25-1-15,-26 1 0</inkml:trace>
  <inkml:trace contextRef="#ctx0" brushRef="#br0" timeOffset="162637.5396">3398 10889 0,'0'0'0,"25"0"63,25 0-63,-26 0 15,26 50-15,-25-50 16,49 49-16,-49-24 15,0-25-15,25 75 16,-26-51-16,26-24 16,-25 25-16,0-25 15,24 0-15</inkml:trace>
  <inkml:trace contextRef="#ctx0" brushRef="#br0" timeOffset="163148.0692">3299 10964 0,'0'0'0,"0"-25"15,0-25-15,0-24 0,0-1 16,25 1 0,-25 0-16,25-1 0,-25 26 15,49 49-15,-49-50 16,50 50-16,-50 25 15,25 49-15,-25 25 16,0 1-16,49-51 16,-24-49-1,0 0-15,24 0 16,51-25-16,-26-24 16,1 49-16,-26-50 15,1 50-15,-1 0 0,1 0 16,-50 50-1,0 24 1,0 25-16,-25 25 16,-24 25-16,-1-25 15,50-49-15,-50-26 16</inkml:trace>
  <inkml:trace contextRef="#ctx0" brushRef="#br0" timeOffset="164400.0482">2729 14932 0,'0'0'0,"0"-74"16,0 24-1,49-24-15,-49 24 16,25 50-16,0 0 16,-25 75-1,49 74-15,-49-25 0,0 24 16</inkml:trace>
  <inkml:trace contextRef="#ctx0" brushRef="#br0" timeOffset="164498.4791">2927 15304 0,'0'0'0,"0"50"15,0-100 16,0-24-31,74-25 16,-74 0-16,50 24 16,-50 1-16</inkml:trace>
  <inkml:trace contextRef="#ctx0" brushRef="#br0" timeOffset="166258.6703">3795 13593 0,'50'25'125,"-25"-25"-125,49 99 15,-24-49-15,49-1 16,-25 50-16,1-49 15,-26 0-15,-24-26 16,0-24 0,-25 50-16,-25-50 47,-25 0-47,1-25 15,-26 0-15,26-24 16,-1-1-16,1 1 15,-26 24-15,50-25 16,-24-24-16,24 24 0,-25 1 16,50-1-16,-49-24 15,49 24-15,0 0 16,0-24-16,-50 24 16,50 1-16,0-1 15,0 25 1,25 25-16,0 0 15,24 0 1,-24 0 0,25 0-16,-25 25 15,24-25-15,26 50 16,-51-50-16,1 49 16,25-49-16,-25 50 15,-1-50-15,26 50 0,0-50 16,-50 24-1,49-24-15,1 50 16,-25 24 0</inkml:trace>
  <inkml:trace contextRef="#ctx0" brushRef="#br0" timeOffset="166492.207">4043 13692 0,'0'-25'31,"0"1"-31,0-26 16,0 25-16,50-24 15,-50-1-15,49-24 16,1 24-16,-50 25 16</inkml:trace>
  <inkml:trace contextRef="#ctx0" brushRef="#br0" timeOffset="166833.777">4614 12973 0,'0'-25'31,"0"0"-31,24-49 16,-24 24-16,50-24 15,-50 24-15,50 1 16,-50-1-16,49 0 16,-49 26-16,75-26 15,-50 0 1</inkml:trace>
  <inkml:trace contextRef="#ctx0" brushRef="#br0" timeOffset="167043.5999">4638 12402 0,'0'0'0,"50"0"47,-25 0-31,24 75-16,26-50 15,-25 24-15,-1-24 16,1 25-16,-1-26 16,1-24-16</inkml:trace>
  <inkml:trace contextRef="#ctx0" brushRef="#br0" timeOffset="167485.59">4961 11311 0,'0'0'15,"0"25"63,0 24-78,50 75 16,24-24-16,25 48 16,0 1-16,1 0 15,-1-25-15,-25-25 16,25-74-16,-24-25 15,-26 0-15,1 0 16,0 0-16</inkml:trace>
  <inkml:trace contextRef="#ctx0" brushRef="#br0" timeOffset="167908.2806">5606 11782 0,'0'25'0,"0"-50"0,0-24 16,0-1 0,0 0-16,25 1 15,-1 49 1,1 0 0,-25 49-1,75 51-15,-75 48 16,49-48-16,-49-51 0,25-49 31,25 0-15,-50-49-16,74-51 15,-49 51-15,-25 24 16,50 25-16</inkml:trace>
  <inkml:trace contextRef="#ctx0" brushRef="#br0" timeOffset="168437.2731">5432 11311 0,'0'-25'15,"0"-24"1,0 24-16,25 0 16,0 25 15,24 0-16,1 25-15,-25 0 16,0-25-16,24 74 0,1-74 16,-50 25-1,25-25-15,-25-50 47,0 1-47,0-1 16,0 0-16,0 25 31,49 25 16,1 0-47,-25 0 0,0 25 16,24-25-16,1 0 15</inkml:trace>
  <inkml:trace contextRef="#ctx0" brushRef="#br0" timeOffset="168677.6275">6375 11162 0,'0'0'0,"0"-25"32,0-49-17,0 24-15,49 1 16,-24-1-16,-25 0 16,75 50-16,-75-49 15</inkml:trace>
  <inkml:trace contextRef="#ctx0" brushRef="#br0" timeOffset="169338.608">6648 10393 0,'0'0'0,"49"25"47,-24 0-31,25 24-16,-26-24 15,26-25-15,-25 25 16,25 25 0,-26-50-1,-24 24 16,-24-24 1,-1 0-17,0 0 1,25-24-16,-25 24 16,25-75-16,-74 75 15,49-74-15,-25 24 16,25 1-16,-24-1 15,24-24-15,25 24 16,-74 0-16,74 26 16,0-51-1,24 75 1,1 0-16,25 0 31,-1 50-31,-24-50 0,0 25 16,49-25-16,-24 0 15,0 0-15,-1 0 16,-24 0-16,0 0 16,-25 24 15,0 26-31,0 0 16,0-1-16,0 1 15,0-1-15</inkml:trace>
  <inkml:trace contextRef="#ctx0" brushRef="#br0" timeOffset="169563.6226">6772 9451 0,'149'-75'16,"-50"75"-16,50-49 16,-50 49-16,0 0 15,25 24-15,-25 51 0,-74-1 16,-25 75 0,0 49-16,0 1 0,-50-1 15,-24-24-15</inkml:trace>
  <inkml:trace contextRef="#ctx0" brushRef="#br0" timeOffset="170710.1958">6226 12626 0,'0'-50'31,"0"0"-31,0-49 16,50 0-16,-1-25 15,26 25-15,24-50 16,0 0-16,25-49 16,0 24-16,25 0 15,-50 25-15,-24 25 16,-1 0-16,0 50 16,-24-25-16,-50 49 15,50 50-15,-50-25 16,24 50 234</inkml:trace>
  <inkml:trace contextRef="#ctx0" brushRef="#br0" timeOffset="173049.5624">5308 16148 0,'0'-25'31,"25"-25"-31,-25 1 16,50-1-16,-1 50 16,-24 0-16,25 75 15,-1 24-15,-49 0 16,25 25-16,-25-74 15,0-75 17,0-74-17,0-1-15,0 1 16,74-25-16,-24 50 16,-25-1-16,-25 51 15</inkml:trace>
  <inkml:trace contextRef="#ctx0" brushRef="#br0" timeOffset="176242.2604">6102 14660 0,'-50'0'109,"26"49"-78,24-24-31,-50 25 16,50-26-16,-50 26 15,50-25-15,-49 0 0,-1 24 16,25-24 15,25 0 16,0 24-16,0-24-15,75 25 0,-26-1-1,-24-24-15,50 25 16,-26-25-16,1 24 0,-25-49 16,24 50-16,-24-50 15,25 25-15,-1 24 16,-24-24-1,0-25 17,-25 50-17,0-75 48,49-49-63,-49 24 15,50-25-15,-50 1 16,25 0-16,-25-1 16,49 26-16,-49-1 15,25 25-15</inkml:trace>
  <inkml:trace contextRef="#ctx0" brushRef="#br0" timeOffset="176493.667">6102 14635 0,'0'0'0,"25"0"63,49 49-63,1 1 15,-1 0-15,-24-50 16,-1 49-16,1-24 15,24-25 1,-24 50-16</inkml:trace>
  <inkml:trace contextRef="#ctx0" brushRef="#br0" timeOffset="178083.5953">6846 13742 0,'25'0'31,"49"25"-15,-49-1-1,25 51-15,-25-1 16,24-24-16,-49-25 16,25-25-16,-75-25 47,26 0-32,-51-49-15,26 24 16,-1-49-16,-25 49 15,51 1-15,24 24 16,-50 25-16,50-75 16,0 51-1,0-26 1,0 0 0,0 26-1,50 24 16,-26 0-31,26 0 16,0 0-16,-1 0 16,1 49-16,0-49 15,-26 75-15,26-75 16,-50 24 0,50-24-16,-1 0 15,-24 25-15,0-25 16</inkml:trace>
  <inkml:trace contextRef="#ctx0" brushRef="#br0" timeOffset="178270.2336">7069 13717 0,'-24'0'0,"24"-25"47,24-49-47,-24 24 16,50 1-16,-50-1 15,25 0-15,-25 1 16</inkml:trace>
  <inkml:trace contextRef="#ctx0" brushRef="#br0" timeOffset="178467.5551">7268 13122 0,'0'-25'16,"25"25"-1,-25-75-15,24 26 16,-24 24-16,50-25 16,-50 26-16,50-1 15,-26-25 1</inkml:trace>
  <inkml:trace contextRef="#ctx0" brushRef="#br0" timeOffset="178667.3104">7317 12824 0,'50'25'62,"-25"0"-62,24 24 16,-24-24-16,25-25 15,-25 74-15,-1-74 16,26 25-16</inkml:trace>
  <inkml:trace contextRef="#ctx0" brushRef="#br0" timeOffset="179336.0397">7541 12427 0,'0'0'0,"24"-25"31,26 25-15,-25 0-16,0 0 15,24 25-15,-24-25 16,-25 50-1,0-25 32,-50-25-47,26 0 16,-51 0-16,26-25 16,-1 0-16,25 25 15,-24-99 1,49 24-1,0 26 1,0-1 0,24 0-1,1 50 17,0 0-1,49 0-16,1-49-15,-26 49 16,1-50-16,-25 50 16,-25-25-16,49 25 15,-49 50 17,0 24-32,0 1 15,0-1-15,0 1 16,0-1-16,-49-24 15</inkml:trace>
  <inkml:trace contextRef="#ctx0" brushRef="#br0" timeOffset="179927.8935">7466 13072 0,'0'-25'31,"0"-24"-15,0 24-16,0 0 16,0-25-16,0 1 15,25 49-15,-25 49 32,0 26-17,0-1-15,-74 25 16,74-49-1,-50-25-15,50-50 63,25-25-63,-25 26 16,25-1-1,-25 0 79,0-25-78,24 50-1</inkml:trace>
  <inkml:trace contextRef="#ctx0" brushRef="#br0" timeOffset="180363.5036">7640 11410 0,'124'-49'16,"-25"49"0,0-25-16,1 25 15,-26 0-15,25 74 16,0 50-16,-24 25 15,-26-25-15,-49 50 16,0-1-16,0-73 16</inkml:trace>
  <inkml:trace contextRef="#ctx0" brushRef="#br0" timeOffset="180843.5733">6796 13221 0,'0'74'32,"25"1"-32,-25-1 15,75 25-15,-1 50 16,1 0-16,24-50 0,-50-49 16,1-50-16,0 0 15,-1 0-15,1 0 16,49-75-16,0-24 15,-49 50-15</inkml:trace>
  <inkml:trace contextRef="#ctx0" brushRef="#br0" timeOffset="181490.5037">6672 14486 0,'0'0'0,"0"-50"0,50-49 15,-25-50-15,24 50 16,1 0-16,-50 74 15,50 25-15,-50-50 16,25 50-16</inkml:trace>
  <inkml:trace contextRef="#ctx0" brushRef="#br0" timeOffset="181655.5686">6772 14015 0,'0'0'0,"24"49"15,26-24 1,-25 0-16,25-25 16,24 99-16,0-99 15,1 50-15,-26-50 16,-49 24-16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73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4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56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485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107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496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185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465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068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563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761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449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emf"/><Relationship Id="rId4" Type="http://schemas.openxmlformats.org/officeDocument/2006/relationships/customXml" Target="../ink/ink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F3BC0-ECEA-4DB6-A27F-E8A6F11EDA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Combinational Logic Design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4821381" y="4256116"/>
            <a:ext cx="27901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Dr. </a:t>
            </a:r>
            <a:r>
              <a:rPr lang="en-US" sz="2800" dirty="0" err="1" smtClean="0"/>
              <a:t>Chandan</a:t>
            </a:r>
            <a:r>
              <a:rPr lang="en-US" sz="2800" dirty="0" smtClean="0"/>
              <a:t> </a:t>
            </a:r>
            <a:r>
              <a:rPr lang="en-US" sz="2800" dirty="0" err="1" smtClean="0"/>
              <a:t>Karfa</a:t>
            </a:r>
            <a:endParaRPr lang="en-US" sz="2800" dirty="0" smtClean="0"/>
          </a:p>
          <a:p>
            <a:r>
              <a:rPr lang="en-US" sz="2800" dirty="0" smtClean="0"/>
              <a:t>CSE IIT Guwahati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79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Overflow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</a:t>
            </a:r>
            <a:r>
              <a:rPr lang="en-IN" dirty="0" smtClean="0"/>
              <a:t>wo </a:t>
            </a:r>
            <a:r>
              <a:rPr lang="en-IN" dirty="0"/>
              <a:t>numbers with </a:t>
            </a:r>
            <a:r>
              <a:rPr lang="en-IN" i="1" dirty="0"/>
              <a:t>n </a:t>
            </a:r>
            <a:r>
              <a:rPr lang="en-IN" dirty="0"/>
              <a:t>digits each are added and the sum is a number </a:t>
            </a:r>
            <a:r>
              <a:rPr lang="en-IN" dirty="0" smtClean="0"/>
              <a:t>occupying </a:t>
            </a:r>
            <a:r>
              <a:rPr lang="en-IN" i="1" dirty="0" smtClean="0"/>
              <a:t>n </a:t>
            </a:r>
            <a:r>
              <a:rPr lang="en-IN" dirty="0"/>
              <a:t>+ 1 </a:t>
            </a:r>
            <a:r>
              <a:rPr lang="en-IN" dirty="0" smtClean="0"/>
              <a:t>digits</a:t>
            </a:r>
          </a:p>
          <a:p>
            <a:pPr lvl="1"/>
            <a:r>
              <a:rPr lang="en-IN" dirty="0"/>
              <a:t>a result that contains </a:t>
            </a:r>
            <a:r>
              <a:rPr lang="en-IN" i="1" dirty="0"/>
              <a:t>n </a:t>
            </a:r>
            <a:r>
              <a:rPr lang="en-IN" dirty="0"/>
              <a:t>+ 1 bits cannot be </a:t>
            </a:r>
            <a:r>
              <a:rPr lang="en-IN" dirty="0" smtClean="0"/>
              <a:t>accommodated by </a:t>
            </a:r>
            <a:r>
              <a:rPr lang="en-IN" dirty="0"/>
              <a:t>an </a:t>
            </a:r>
            <a:r>
              <a:rPr lang="en-IN" i="1" dirty="0"/>
              <a:t>n </a:t>
            </a:r>
            <a:r>
              <a:rPr lang="en-IN" dirty="0"/>
              <a:t>-bit word.</a:t>
            </a:r>
            <a:endParaRPr lang="en-IN" dirty="0" smtClean="0"/>
          </a:p>
          <a:p>
            <a:pPr lvl="1"/>
            <a:r>
              <a:rPr lang="en-IN" dirty="0" smtClean="0"/>
              <a:t>Overflow occurs</a:t>
            </a:r>
          </a:p>
          <a:p>
            <a:r>
              <a:rPr lang="en-IN" dirty="0" smtClean="0"/>
              <a:t>For unsigned number:</a:t>
            </a:r>
          </a:p>
          <a:p>
            <a:pPr lvl="1"/>
            <a:r>
              <a:rPr lang="en-IN" dirty="0" smtClean="0"/>
              <a:t>two positive numbers are added. </a:t>
            </a:r>
          </a:p>
          <a:p>
            <a:pPr lvl="1"/>
            <a:r>
              <a:rPr lang="en-IN" dirty="0"/>
              <a:t>reflected by the carry out bits</a:t>
            </a:r>
          </a:p>
        </p:txBody>
      </p:sp>
    </p:spTree>
    <p:extLst>
      <p:ext uri="{BB962C8B-B14F-4D97-AF65-F5344CB8AC3E}">
        <p14:creationId xmlns:p14="http://schemas.microsoft.com/office/powerpoint/2010/main" val="343153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Overflow for signed numbers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leftmost </a:t>
            </a:r>
            <a:r>
              <a:rPr lang="en-IN" dirty="0" smtClean="0"/>
              <a:t>bit always </a:t>
            </a:r>
            <a:r>
              <a:rPr lang="en-IN" dirty="0"/>
              <a:t>represents the </a:t>
            </a:r>
            <a:r>
              <a:rPr lang="en-IN" dirty="0" smtClean="0"/>
              <a:t>sign</a:t>
            </a:r>
          </a:p>
          <a:p>
            <a:r>
              <a:rPr lang="en-IN" dirty="0" smtClean="0"/>
              <a:t>negative </a:t>
            </a:r>
            <a:r>
              <a:rPr lang="en-IN" dirty="0"/>
              <a:t>numbers are in 2’s-complement form. </a:t>
            </a:r>
            <a:endParaRPr lang="en-IN" dirty="0" smtClean="0"/>
          </a:p>
          <a:p>
            <a:r>
              <a:rPr lang="en-IN" dirty="0" smtClean="0"/>
              <a:t>When</a:t>
            </a:r>
            <a:r>
              <a:rPr lang="en-IN" dirty="0"/>
              <a:t> </a:t>
            </a:r>
            <a:r>
              <a:rPr lang="en-IN" dirty="0" smtClean="0"/>
              <a:t>two </a:t>
            </a:r>
            <a:r>
              <a:rPr lang="en-IN" dirty="0"/>
              <a:t>signed numbers are added, the sign bit is treated as part of the </a:t>
            </a:r>
            <a:r>
              <a:rPr lang="en-IN" dirty="0" smtClean="0"/>
              <a:t>number.</a:t>
            </a:r>
          </a:p>
          <a:p>
            <a:r>
              <a:rPr lang="en-IN" dirty="0" smtClean="0"/>
              <a:t>the end carry </a:t>
            </a:r>
            <a:r>
              <a:rPr lang="en-IN" dirty="0"/>
              <a:t>does not indicate an overflow</a:t>
            </a:r>
            <a:r>
              <a:rPr lang="en-IN" dirty="0" smtClean="0"/>
              <a:t>.</a:t>
            </a:r>
          </a:p>
          <a:p>
            <a:r>
              <a:rPr lang="en-IN" dirty="0"/>
              <a:t>overflow cannot occur after an addition if one number is positive and the </a:t>
            </a:r>
            <a:r>
              <a:rPr lang="en-IN" dirty="0" smtClean="0"/>
              <a:t>other is </a:t>
            </a:r>
            <a:r>
              <a:rPr lang="en-IN" dirty="0"/>
              <a:t>negative,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839600" y="1250280"/>
              <a:ext cx="7563600" cy="29916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0240" y="1240920"/>
                <a:ext cx="7582320" cy="301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842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26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Overflow for signed numbers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Addition of two 8 bits signed numbers. (range: -128 to 127)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If the </a:t>
            </a:r>
            <a:r>
              <a:rPr lang="en-IN" dirty="0"/>
              <a:t>carry out of the sign bit position is taken as the sign bit of the </a:t>
            </a:r>
            <a:r>
              <a:rPr lang="en-IN" dirty="0" smtClean="0"/>
              <a:t>result, then </a:t>
            </a:r>
            <a:r>
              <a:rPr lang="en-IN" dirty="0"/>
              <a:t>the nine-bit answer so obtained will be correct</a:t>
            </a:r>
            <a:r>
              <a:rPr lang="en-IN" dirty="0" smtClean="0"/>
              <a:t>.</a:t>
            </a:r>
          </a:p>
          <a:p>
            <a:r>
              <a:rPr lang="en-IN" dirty="0"/>
              <a:t>since the answer cannot </a:t>
            </a:r>
            <a:r>
              <a:rPr lang="en-IN" dirty="0" smtClean="0"/>
              <a:t>be accommodated </a:t>
            </a:r>
            <a:r>
              <a:rPr lang="en-IN" dirty="0"/>
              <a:t>within eight bits, we say that an overflow has occurred.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262" y="2562896"/>
            <a:ext cx="6858895" cy="149875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1991160" y="1062720"/>
              <a:ext cx="8349840" cy="37328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1800" y="1053360"/>
                <a:ext cx="8368560" cy="375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198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Overflow for signed numbers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</a:t>
            </a:r>
            <a:r>
              <a:rPr lang="en-IN" dirty="0" smtClean="0"/>
              <a:t>verflow </a:t>
            </a:r>
            <a:r>
              <a:rPr lang="en-IN" dirty="0"/>
              <a:t>condition can be detected by </a:t>
            </a:r>
            <a:r>
              <a:rPr lang="en-IN" dirty="0" smtClean="0"/>
              <a:t>observing the </a:t>
            </a:r>
            <a:r>
              <a:rPr lang="en-IN" dirty="0"/>
              <a:t>carry into the sign bit </a:t>
            </a:r>
            <a:r>
              <a:rPr lang="en-IN" dirty="0" smtClean="0"/>
              <a:t>position and </a:t>
            </a:r>
            <a:r>
              <a:rPr lang="en-IN" dirty="0"/>
              <a:t>the carry out of the sign bit position. </a:t>
            </a:r>
            <a:endParaRPr lang="en-IN" dirty="0" smtClean="0"/>
          </a:p>
          <a:p>
            <a:r>
              <a:rPr lang="en-IN" dirty="0" smtClean="0"/>
              <a:t>If </a:t>
            </a:r>
            <a:r>
              <a:rPr lang="en-IN" dirty="0"/>
              <a:t>these two carries are not equal, an </a:t>
            </a:r>
            <a:r>
              <a:rPr lang="en-IN" dirty="0" smtClean="0"/>
              <a:t>overflow has </a:t>
            </a:r>
            <a:r>
              <a:rPr lang="en-IN" dirty="0"/>
              <a:t>occurred</a:t>
            </a:r>
            <a:r>
              <a:rPr lang="en-IN" dirty="0" smtClean="0"/>
              <a:t>.</a:t>
            </a:r>
          </a:p>
          <a:p>
            <a:r>
              <a:rPr lang="en-IN" dirty="0"/>
              <a:t>If the two carries are applied to an exclusive-OR gate, an overflow is </a:t>
            </a:r>
            <a:r>
              <a:rPr lang="en-IN" dirty="0" smtClean="0"/>
              <a:t>detected when </a:t>
            </a:r>
            <a:r>
              <a:rPr lang="en-IN" dirty="0"/>
              <a:t>the output of the gate is equal to 1</a:t>
            </a:r>
          </a:p>
        </p:txBody>
      </p:sp>
    </p:spTree>
    <p:extLst>
      <p:ext uri="{BB962C8B-B14F-4D97-AF65-F5344CB8AC3E}">
        <p14:creationId xmlns:p14="http://schemas.microsoft.com/office/powerpoint/2010/main" val="32949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867" y="403761"/>
            <a:ext cx="10515600" cy="1325563"/>
          </a:xfrm>
        </p:spPr>
        <p:txBody>
          <a:bodyPr/>
          <a:lstStyle/>
          <a:p>
            <a:r>
              <a:rPr lang="en-IN" b="1" dirty="0" smtClean="0"/>
              <a:t>Overflow for signed numbers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641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Unsigned numbers:</a:t>
            </a:r>
            <a:endParaRPr lang="en-IN" dirty="0"/>
          </a:p>
          <a:p>
            <a:pPr lvl="1"/>
            <a:r>
              <a:rPr lang="en-IN" dirty="0" smtClean="0"/>
              <a:t>the </a:t>
            </a:r>
            <a:r>
              <a:rPr lang="en-IN" i="1" dirty="0"/>
              <a:t>C </a:t>
            </a:r>
            <a:r>
              <a:rPr lang="en-IN" dirty="0"/>
              <a:t>bit detects </a:t>
            </a:r>
            <a:r>
              <a:rPr lang="en-IN" dirty="0" smtClean="0"/>
              <a:t>an overflow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Signed numbers:</a:t>
            </a:r>
          </a:p>
          <a:p>
            <a:r>
              <a:rPr lang="en-IN" dirty="0" smtClean="0"/>
              <a:t> the </a:t>
            </a:r>
            <a:r>
              <a:rPr lang="en-IN" i="1" dirty="0"/>
              <a:t>V </a:t>
            </a:r>
            <a:r>
              <a:rPr lang="en-IN" dirty="0"/>
              <a:t>bit detects an overflow. </a:t>
            </a:r>
          </a:p>
          <a:p>
            <a:r>
              <a:rPr lang="en-IN" i="1" dirty="0" smtClean="0"/>
              <a:t> V </a:t>
            </a:r>
            <a:r>
              <a:rPr lang="en-IN" dirty="0"/>
              <a:t>= 0 </a:t>
            </a:r>
            <a:r>
              <a:rPr lang="en-IN" dirty="0" smtClean="0">
                <a:sym typeface="Wingdings" panose="05000000000000000000" pitchFamily="2" charset="2"/>
              </a:rPr>
              <a:t> </a:t>
            </a:r>
            <a:r>
              <a:rPr lang="en-IN" dirty="0" smtClean="0"/>
              <a:t>then </a:t>
            </a:r>
            <a:r>
              <a:rPr lang="en-IN" dirty="0"/>
              <a:t>no overflow</a:t>
            </a:r>
          </a:p>
          <a:p>
            <a:r>
              <a:rPr lang="en-IN" i="1" dirty="0" smtClean="0"/>
              <a:t>V </a:t>
            </a:r>
            <a:r>
              <a:rPr lang="en-IN" dirty="0"/>
              <a:t>= </a:t>
            </a:r>
            <a:r>
              <a:rPr lang="en-IN" dirty="0" smtClean="0"/>
              <a:t>1 </a:t>
            </a:r>
            <a:r>
              <a:rPr lang="en-IN" dirty="0" smtClean="0">
                <a:sym typeface="Wingdings" panose="05000000000000000000" pitchFamily="2" charset="2"/>
              </a:rPr>
              <a:t> overflow</a:t>
            </a:r>
            <a:endParaRPr lang="en-IN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173" y="1729324"/>
            <a:ext cx="6755380" cy="331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7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Decimal adder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</a:t>
            </a:r>
            <a:r>
              <a:rPr lang="en-IN" dirty="0" smtClean="0"/>
              <a:t>rithmetic </a:t>
            </a:r>
            <a:r>
              <a:rPr lang="en-IN" dirty="0"/>
              <a:t>operations directly in the </a:t>
            </a:r>
            <a:r>
              <a:rPr lang="en-IN" dirty="0" smtClean="0"/>
              <a:t>decimal number </a:t>
            </a:r>
            <a:r>
              <a:rPr lang="en-IN" dirty="0"/>
              <a:t>system represent decimal numbers in binary coded </a:t>
            </a:r>
            <a:r>
              <a:rPr lang="en-IN" dirty="0" smtClean="0"/>
              <a:t>form</a:t>
            </a:r>
          </a:p>
          <a:p>
            <a:r>
              <a:rPr lang="en-IN" dirty="0"/>
              <a:t>An adder for </a:t>
            </a:r>
            <a:r>
              <a:rPr lang="en-IN" dirty="0" smtClean="0"/>
              <a:t>such a </a:t>
            </a:r>
            <a:r>
              <a:rPr lang="en-IN" dirty="0"/>
              <a:t>computer must employ arithmetic circuits that accept coded decimal numbers </a:t>
            </a:r>
            <a:r>
              <a:rPr lang="en-IN" dirty="0" smtClean="0"/>
              <a:t>and present </a:t>
            </a:r>
            <a:r>
              <a:rPr lang="en-IN" dirty="0"/>
              <a:t>results in the same </a:t>
            </a:r>
            <a:r>
              <a:rPr lang="en-IN" dirty="0" smtClean="0"/>
              <a:t>code.</a:t>
            </a:r>
          </a:p>
          <a:p>
            <a:r>
              <a:rPr lang="pt-BR" dirty="0"/>
              <a:t>A decimal adder requires </a:t>
            </a:r>
            <a:r>
              <a:rPr lang="pt-BR" dirty="0" smtClean="0"/>
              <a:t>a </a:t>
            </a:r>
            <a:r>
              <a:rPr lang="en-IN" dirty="0" smtClean="0"/>
              <a:t>minimum </a:t>
            </a:r>
            <a:r>
              <a:rPr lang="en-IN" dirty="0"/>
              <a:t>of nine inputs and five outputs, since four bits are required to code </a:t>
            </a:r>
            <a:r>
              <a:rPr lang="en-IN" dirty="0" smtClean="0"/>
              <a:t>each decimal </a:t>
            </a:r>
            <a:r>
              <a:rPr lang="en-IN" dirty="0"/>
              <a:t>digit and the circuit must have an input and output </a:t>
            </a:r>
            <a:r>
              <a:rPr lang="en-IN" dirty="0" smtClean="0"/>
              <a:t>carry</a:t>
            </a:r>
          </a:p>
          <a:p>
            <a:r>
              <a:rPr lang="en-IN" dirty="0" smtClean="0"/>
              <a:t>Depends on the code used.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861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BCD adder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664854" cy="4351338"/>
          </a:xfrm>
        </p:spPr>
        <p:txBody>
          <a:bodyPr/>
          <a:lstStyle/>
          <a:p>
            <a:r>
              <a:rPr lang="en-IN" dirty="0" smtClean="0"/>
              <a:t>Numbers range 0-9. </a:t>
            </a:r>
          </a:p>
          <a:p>
            <a:r>
              <a:rPr lang="en-IN" dirty="0" smtClean="0"/>
              <a:t>Adder results: 0-19 (including input carry)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700" y="0"/>
            <a:ext cx="7062721" cy="52775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1594" y="5277530"/>
            <a:ext cx="80664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When the binary sum is equal to or less than 1001, the corresponding BCD number is identical, and therefore no conversion is needed.</a:t>
            </a:r>
          </a:p>
          <a:p>
            <a:r>
              <a:rPr lang="en-IN" dirty="0"/>
              <a:t>When the binary sum is greater than 1001, the addition of binary 6 (0110) to the binary sum converts it to the correct BCD representation and also produces an output carry as required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1053720" y="133920"/>
              <a:ext cx="10698120" cy="627804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4360" y="124560"/>
                <a:ext cx="10716840" cy="629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487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BCD Adder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Corrections needed when</a:t>
            </a:r>
          </a:p>
          <a:p>
            <a:r>
              <a:rPr lang="en-IN" i="1" dirty="0"/>
              <a:t>	</a:t>
            </a:r>
            <a:r>
              <a:rPr lang="en-IN" i="1" dirty="0" smtClean="0"/>
              <a:t>K </a:t>
            </a:r>
            <a:r>
              <a:rPr lang="en-IN" dirty="0"/>
              <a:t>= 1.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other six combinations from 1010 through 1111 that need</a:t>
            </a:r>
          </a:p>
          <a:p>
            <a:r>
              <a:rPr lang="en-IN" dirty="0" smtClean="0"/>
              <a:t>when </a:t>
            </a:r>
            <a:r>
              <a:rPr lang="en-IN" dirty="0"/>
              <a:t>1 in position </a:t>
            </a:r>
            <a:r>
              <a:rPr lang="en-IN" i="1" dirty="0"/>
              <a:t>Z</a:t>
            </a:r>
            <a:r>
              <a:rPr lang="en-IN" dirty="0"/>
              <a:t>8. </a:t>
            </a:r>
            <a:endParaRPr lang="en-IN" dirty="0" smtClean="0"/>
          </a:p>
          <a:p>
            <a:pPr lvl="1"/>
            <a:r>
              <a:rPr lang="en-IN" dirty="0" smtClean="0"/>
              <a:t>To </a:t>
            </a:r>
            <a:r>
              <a:rPr lang="en-IN" dirty="0"/>
              <a:t>distinguish them from binary 1000 and </a:t>
            </a:r>
            <a:r>
              <a:rPr lang="en-IN" dirty="0" smtClean="0"/>
              <a:t>1001, which </a:t>
            </a:r>
            <a:r>
              <a:rPr lang="en-IN" dirty="0"/>
              <a:t>also have a 1 in position </a:t>
            </a:r>
            <a:r>
              <a:rPr lang="en-IN" i="1" dirty="0"/>
              <a:t>Z</a:t>
            </a:r>
            <a:r>
              <a:rPr lang="en-IN" dirty="0"/>
              <a:t>8, </a:t>
            </a:r>
            <a:r>
              <a:rPr lang="en-IN" dirty="0" smtClean="0"/>
              <a:t> either </a:t>
            </a:r>
            <a:r>
              <a:rPr lang="en-IN" i="1" dirty="0"/>
              <a:t>Z</a:t>
            </a:r>
            <a:r>
              <a:rPr lang="en-IN" dirty="0"/>
              <a:t>4 or </a:t>
            </a:r>
            <a:r>
              <a:rPr lang="en-IN" i="1" dirty="0"/>
              <a:t>Z</a:t>
            </a:r>
            <a:r>
              <a:rPr lang="en-IN" dirty="0"/>
              <a:t>2 must </a:t>
            </a:r>
            <a:r>
              <a:rPr lang="en-IN" dirty="0" smtClean="0"/>
              <a:t>have a </a:t>
            </a:r>
            <a:r>
              <a:rPr lang="en-IN" dirty="0"/>
              <a:t>1.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322" y="4935157"/>
            <a:ext cx="2790992" cy="53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99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BCD Adder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2242" y="669712"/>
            <a:ext cx="6099791" cy="5823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02" y="2436656"/>
            <a:ext cx="1876425" cy="3619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705600" y="1178640"/>
              <a:ext cx="8537040" cy="47332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6240" y="1169280"/>
                <a:ext cx="8555760" cy="475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992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Adder/</a:t>
            </a:r>
            <a:r>
              <a:rPr lang="en-IN" dirty="0" err="1" smtClean="0"/>
              <a:t>Subtractor</a:t>
            </a:r>
            <a:endParaRPr lang="en-IN" dirty="0" smtClean="0"/>
          </a:p>
          <a:p>
            <a:r>
              <a:rPr lang="en-IN" dirty="0" smtClean="0"/>
              <a:t>Mano, Chapter 4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525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372" y="197700"/>
            <a:ext cx="10515600" cy="1325563"/>
          </a:xfrm>
        </p:spPr>
        <p:txBody>
          <a:bodyPr/>
          <a:lstStyle/>
          <a:p>
            <a:r>
              <a:rPr lang="en-IN" b="1" dirty="0" smtClean="0"/>
              <a:t>Binary Multiplier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372" y="1523263"/>
            <a:ext cx="5575244" cy="39952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64616" y="102790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TenLTStd-Roman"/>
              </a:rPr>
              <a:t>A bit of the multiplier is </a:t>
            </a:r>
            <a:r>
              <a:rPr lang="en-IN" dirty="0" err="1">
                <a:latin typeface="TimesTenLTStd-Roman"/>
              </a:rPr>
              <a:t>ANDed</a:t>
            </a:r>
            <a:r>
              <a:rPr lang="en-IN" dirty="0">
                <a:latin typeface="TimesTenLTStd-Roman"/>
              </a:rPr>
              <a:t> with each bit of the multiplicand in </a:t>
            </a:r>
            <a:r>
              <a:rPr lang="en-IN" dirty="0" smtClean="0">
                <a:latin typeface="TimesTenLTStd-Roman"/>
              </a:rPr>
              <a:t>as many </a:t>
            </a:r>
            <a:r>
              <a:rPr lang="en-IN" dirty="0">
                <a:latin typeface="TimesTenLTStd-Roman"/>
              </a:rPr>
              <a:t>levels as there are bits in the multiplier. </a:t>
            </a:r>
            <a:endParaRPr lang="en-IN" dirty="0" smtClean="0">
              <a:latin typeface="TimesTenLTStd-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TenLTStd-Roman"/>
              </a:rPr>
              <a:t>The </a:t>
            </a:r>
            <a:r>
              <a:rPr lang="en-IN" dirty="0">
                <a:latin typeface="TimesTenLTStd-Roman"/>
              </a:rPr>
              <a:t>binary output in each level of </a:t>
            </a:r>
            <a:r>
              <a:rPr lang="en-IN" dirty="0" smtClean="0">
                <a:latin typeface="TimesTenLTStd-Roman"/>
              </a:rPr>
              <a:t>AND gates </a:t>
            </a:r>
            <a:r>
              <a:rPr lang="en-IN" dirty="0">
                <a:latin typeface="TimesTenLTStd-Roman"/>
              </a:rPr>
              <a:t>is added with the partial product of the previous level to form a new partial product.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TenLTStd-Roman"/>
              </a:rPr>
              <a:t>The last level produces the product. </a:t>
            </a:r>
            <a:endParaRPr lang="en-IN" dirty="0" smtClean="0">
              <a:latin typeface="TimesTenLTStd-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TenLTStd-Roman"/>
              </a:rPr>
              <a:t>For </a:t>
            </a:r>
            <a:r>
              <a:rPr lang="en-IN" i="1" dirty="0">
                <a:latin typeface="TimesTenLTStd-Italic"/>
              </a:rPr>
              <a:t>J </a:t>
            </a:r>
            <a:r>
              <a:rPr lang="en-IN" dirty="0">
                <a:latin typeface="TimesTenLTStd-Roman"/>
              </a:rPr>
              <a:t>multiplier bits and </a:t>
            </a:r>
            <a:r>
              <a:rPr lang="en-IN" i="1" dirty="0">
                <a:latin typeface="TimesTenLTStd-Italic"/>
              </a:rPr>
              <a:t>K </a:t>
            </a:r>
            <a:r>
              <a:rPr lang="en-IN" dirty="0">
                <a:latin typeface="TimesTenLTStd-Roman"/>
              </a:rPr>
              <a:t>multiplicand bits, </a:t>
            </a:r>
            <a:r>
              <a:rPr lang="en-IN" dirty="0" smtClean="0">
                <a:latin typeface="TimesTenLTStd-Roman"/>
              </a:rPr>
              <a:t>we need </a:t>
            </a:r>
            <a:r>
              <a:rPr lang="en-IN" i="1" dirty="0" smtClean="0">
                <a:latin typeface="TimesTenLTStd-Italic"/>
              </a:rPr>
              <a:t>J </a:t>
            </a:r>
            <a:r>
              <a:rPr lang="en-IN" dirty="0">
                <a:latin typeface="PearsonMATH02"/>
              </a:rPr>
              <a:t>* </a:t>
            </a:r>
            <a:r>
              <a:rPr lang="en-IN" i="1" dirty="0" smtClean="0">
                <a:latin typeface="TimesTenLTStd-Italic"/>
              </a:rPr>
              <a:t>K</a:t>
            </a:r>
            <a:r>
              <a:rPr lang="en-IN" dirty="0" smtClean="0">
                <a:latin typeface="PearsonMATH18"/>
              </a:rPr>
              <a:t>2</a:t>
            </a:r>
            <a:r>
              <a:rPr lang="en-IN" dirty="0" smtClean="0">
                <a:latin typeface="TimesTenLTStd-Roman"/>
              </a:rPr>
              <a:t>AND </a:t>
            </a:r>
            <a:r>
              <a:rPr lang="en-IN" dirty="0">
                <a:latin typeface="TimesTenLTStd-Roman"/>
              </a:rPr>
              <a:t>gates and </a:t>
            </a:r>
            <a:r>
              <a:rPr lang="en-IN" dirty="0" smtClean="0">
                <a:latin typeface="PearsonMATH18"/>
              </a:rPr>
              <a:t>(</a:t>
            </a:r>
            <a:r>
              <a:rPr lang="en-IN" i="1" dirty="0" smtClean="0">
                <a:latin typeface="TimesTenLTStd-Italic"/>
              </a:rPr>
              <a:t>J </a:t>
            </a:r>
            <a:r>
              <a:rPr lang="en-IN" dirty="0" smtClean="0">
                <a:latin typeface="PearsonMATH02"/>
              </a:rPr>
              <a:t>– </a:t>
            </a:r>
            <a:r>
              <a:rPr lang="en-IN" dirty="0" smtClean="0">
                <a:latin typeface="TimesTenLTStd-Roman"/>
              </a:rPr>
              <a:t>1</a:t>
            </a:r>
            <a:r>
              <a:rPr lang="en-IN" dirty="0" smtClean="0">
                <a:latin typeface="PearsonMATH18"/>
              </a:rPr>
              <a:t>) * </a:t>
            </a:r>
            <a:r>
              <a:rPr lang="en-IN" i="1" dirty="0">
                <a:latin typeface="TimesTenLTStd-Italic"/>
              </a:rPr>
              <a:t>K </a:t>
            </a:r>
            <a:r>
              <a:rPr lang="en-IN" dirty="0" smtClean="0">
                <a:latin typeface="TimesTenLTStd-Roman"/>
              </a:rPr>
              <a:t>bit </a:t>
            </a:r>
            <a:r>
              <a:rPr lang="en-IN" dirty="0">
                <a:latin typeface="TimesTenLTStd-Roman"/>
              </a:rPr>
              <a:t>adders to produce a product of (</a:t>
            </a:r>
            <a:r>
              <a:rPr lang="en-IN" i="1" dirty="0">
                <a:latin typeface="TimesTenLTStd-Italic"/>
              </a:rPr>
              <a:t>J </a:t>
            </a:r>
            <a:r>
              <a:rPr lang="en-IN" dirty="0">
                <a:latin typeface="PearsonMATH02"/>
              </a:rPr>
              <a:t>+ </a:t>
            </a:r>
            <a:r>
              <a:rPr lang="en-IN" i="1" dirty="0" smtClean="0">
                <a:latin typeface="TimesTenLTStd-Italic"/>
              </a:rPr>
              <a:t>K</a:t>
            </a:r>
            <a:r>
              <a:rPr lang="en-IN" dirty="0" smtClean="0">
                <a:latin typeface="TimesTenLTStd-Roman"/>
              </a:rPr>
              <a:t>) bits</a:t>
            </a:r>
            <a:r>
              <a:rPr lang="en-IN" dirty="0">
                <a:latin typeface="TimesTenLTStd-Roman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656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Binary Multiplier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20426"/>
            <a:ext cx="5062232" cy="533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13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r>
              <a:rPr lang="en-IN" sz="3600" dirty="0" smtClean="0"/>
              <a:t>Thank You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917788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319" y="171942"/>
            <a:ext cx="10515600" cy="1325563"/>
          </a:xfrm>
        </p:spPr>
        <p:txBody>
          <a:bodyPr/>
          <a:lstStyle/>
          <a:p>
            <a:r>
              <a:rPr lang="en-IN" b="1" dirty="0" smtClean="0"/>
              <a:t>Full Adder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5837"/>
            <a:ext cx="2765335" cy="29336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31" y="4095705"/>
            <a:ext cx="5847008" cy="23512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439" y="1235231"/>
            <a:ext cx="3304006" cy="2658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6494" y="1235231"/>
            <a:ext cx="3098287" cy="246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61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Full Adder – area optimized design</a:t>
            </a:r>
            <a:endParaRPr lang="en-I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60" y="1519707"/>
            <a:ext cx="6322817" cy="21765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173" y="3696236"/>
            <a:ext cx="2731483" cy="28977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8096" y="3844678"/>
            <a:ext cx="2162175" cy="276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8096" y="4269345"/>
            <a:ext cx="2209800" cy="247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6183" y="4712705"/>
            <a:ext cx="2333625" cy="2762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3795" y="5125767"/>
            <a:ext cx="1219200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54105" y="5565168"/>
            <a:ext cx="3114675" cy="3905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01255" y="1625353"/>
            <a:ext cx="28289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07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Four bit binary adder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20485"/>
            <a:ext cx="10515600" cy="1656478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Also known as ripple carry adder.</a:t>
            </a:r>
          </a:p>
          <a:p>
            <a:r>
              <a:rPr lang="en-IN" dirty="0" smtClean="0"/>
              <a:t>Large combinational/propagation delay</a:t>
            </a:r>
          </a:p>
          <a:p>
            <a:pPr lvl="1"/>
            <a:r>
              <a:rPr lang="en-IN" dirty="0" smtClean="0"/>
              <a:t>2n for normal design for n bits addition</a:t>
            </a:r>
          </a:p>
          <a:p>
            <a:pPr lvl="1"/>
            <a:r>
              <a:rPr lang="en-IN" dirty="0" smtClean="0"/>
              <a:t>3n for area optimized design for n bits addition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277" y="1690688"/>
            <a:ext cx="6659751" cy="233570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1401840" y="1643040"/>
              <a:ext cx="6733440" cy="26791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92480" y="1633680"/>
                <a:ext cx="6752160" cy="269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243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Full Adder/</a:t>
            </a:r>
            <a:r>
              <a:rPr lang="en-IN" b="1" dirty="0" err="1" smtClean="0"/>
              <a:t>Subtractor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i="1" dirty="0"/>
              <a:t>A </a:t>
            </a:r>
            <a:r>
              <a:rPr lang="en-IN" dirty="0"/>
              <a:t>- </a:t>
            </a:r>
            <a:r>
              <a:rPr lang="en-IN" i="1" dirty="0"/>
              <a:t>B </a:t>
            </a:r>
            <a:r>
              <a:rPr lang="en-IN" dirty="0" smtClean="0"/>
              <a:t>is done by </a:t>
            </a:r>
            <a:r>
              <a:rPr lang="en-IN" dirty="0"/>
              <a:t>taking the 2’s complement of </a:t>
            </a:r>
            <a:r>
              <a:rPr lang="en-IN" i="1" dirty="0"/>
              <a:t>B </a:t>
            </a:r>
            <a:r>
              <a:rPr lang="en-IN" dirty="0"/>
              <a:t>and adding it to </a:t>
            </a:r>
            <a:r>
              <a:rPr lang="en-IN" i="1" dirty="0"/>
              <a:t>A </a:t>
            </a:r>
            <a:r>
              <a:rPr lang="en-IN" dirty="0"/>
              <a:t>.</a:t>
            </a:r>
            <a:endParaRPr lang="en-IN" dirty="0" smtClean="0"/>
          </a:p>
          <a:p>
            <a:pPr lvl="1"/>
            <a:r>
              <a:rPr lang="en-IN" dirty="0" smtClean="0"/>
              <a:t>A – B = A + (2</a:t>
            </a:r>
            <a:r>
              <a:rPr lang="en-IN" baseline="30000" dirty="0" smtClean="0"/>
              <a:t>n</a:t>
            </a:r>
            <a:r>
              <a:rPr lang="en-IN" dirty="0" smtClean="0"/>
              <a:t> – B) = 2</a:t>
            </a:r>
            <a:r>
              <a:rPr lang="en-IN" baseline="30000" dirty="0" smtClean="0"/>
              <a:t>n</a:t>
            </a:r>
            <a:r>
              <a:rPr lang="en-IN" dirty="0" smtClean="0"/>
              <a:t> + (A-B)</a:t>
            </a:r>
          </a:p>
          <a:p>
            <a:r>
              <a:rPr lang="en-IN" dirty="0"/>
              <a:t>2’s complement </a:t>
            </a:r>
            <a:r>
              <a:rPr lang="en-IN" dirty="0" smtClean="0"/>
              <a:t>can be </a:t>
            </a:r>
            <a:r>
              <a:rPr lang="en-IN" dirty="0"/>
              <a:t>obtained by taking the 1’s complement and adding </a:t>
            </a:r>
            <a:r>
              <a:rPr lang="en-IN" dirty="0" smtClean="0"/>
              <a:t>1.</a:t>
            </a:r>
          </a:p>
          <a:p>
            <a:pPr lvl="1"/>
            <a:r>
              <a:rPr lang="en-IN" dirty="0" smtClean="0"/>
              <a:t>The </a:t>
            </a:r>
            <a:r>
              <a:rPr lang="en-IN" dirty="0"/>
              <a:t>1’s complement can be implemented with inverters, and a 1 can be added </a:t>
            </a:r>
            <a:r>
              <a:rPr lang="en-IN" dirty="0" smtClean="0"/>
              <a:t>to the </a:t>
            </a:r>
            <a:r>
              <a:rPr lang="en-IN" dirty="0"/>
              <a:t>sum through the input carry</a:t>
            </a:r>
            <a:r>
              <a:rPr lang="en-IN" dirty="0" smtClean="0"/>
              <a:t>.</a:t>
            </a:r>
          </a:p>
          <a:p>
            <a:r>
              <a:rPr lang="en-IN" dirty="0"/>
              <a:t>I</a:t>
            </a:r>
            <a:r>
              <a:rPr lang="en-IN" dirty="0" smtClean="0"/>
              <a:t>nverters </a:t>
            </a:r>
            <a:r>
              <a:rPr lang="en-IN" dirty="0"/>
              <a:t>placed </a:t>
            </a:r>
            <a:r>
              <a:rPr lang="en-IN" dirty="0" smtClean="0"/>
              <a:t>between each </a:t>
            </a:r>
            <a:r>
              <a:rPr lang="en-IN" dirty="0"/>
              <a:t>data input </a:t>
            </a:r>
            <a:r>
              <a:rPr lang="en-IN" i="1" dirty="0"/>
              <a:t>B </a:t>
            </a:r>
            <a:r>
              <a:rPr lang="en-IN" dirty="0" smtClean="0"/>
              <a:t>and the </a:t>
            </a:r>
            <a:r>
              <a:rPr lang="en-IN" dirty="0"/>
              <a:t>input carry </a:t>
            </a:r>
            <a:r>
              <a:rPr lang="en-IN" i="1" dirty="0"/>
              <a:t>C</a:t>
            </a:r>
            <a:r>
              <a:rPr lang="en-IN" baseline="-25000" dirty="0"/>
              <a:t>0 </a:t>
            </a:r>
            <a:r>
              <a:rPr lang="en-IN" dirty="0" smtClean="0"/>
              <a:t>= 1</a:t>
            </a:r>
          </a:p>
          <a:p>
            <a:pPr lvl="1"/>
            <a:r>
              <a:rPr lang="en-IN" dirty="0" smtClean="0"/>
              <a:t>XOR with 1 for each bits of B 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161000" y="446400"/>
              <a:ext cx="9555120" cy="64029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1640" y="437040"/>
                <a:ext cx="9573840" cy="642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249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75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Full Adder/</a:t>
            </a:r>
            <a:r>
              <a:rPr lang="en-IN" b="1" dirty="0" err="1"/>
              <a:t>Subtractor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 smtClean="0"/>
              <a:t>Unsigned number:</a:t>
            </a:r>
          </a:p>
          <a:p>
            <a:pPr marL="228600" lvl="1">
              <a:spcBef>
                <a:spcPts val="1000"/>
              </a:spcBef>
            </a:pPr>
            <a:r>
              <a:rPr lang="en-IN" dirty="0" smtClean="0"/>
              <a:t>A ≥ B: </a:t>
            </a:r>
            <a:r>
              <a:rPr lang="en-IN" dirty="0"/>
              <a:t>2</a:t>
            </a:r>
            <a:r>
              <a:rPr lang="en-IN" baseline="30000" dirty="0"/>
              <a:t>n</a:t>
            </a:r>
            <a:r>
              <a:rPr lang="en-IN" dirty="0"/>
              <a:t> + (A-B</a:t>
            </a:r>
            <a:r>
              <a:rPr lang="en-IN" dirty="0" smtClean="0"/>
              <a:t>) </a:t>
            </a:r>
            <a:r>
              <a:rPr lang="en-IN" dirty="0" smtClean="0">
                <a:sym typeface="Wingdings" panose="05000000000000000000" pitchFamily="2" charset="2"/>
              </a:rPr>
              <a:t> 2</a:t>
            </a:r>
            <a:r>
              <a:rPr lang="en-IN" baseline="30000" dirty="0" smtClean="0">
                <a:sym typeface="Wingdings" panose="05000000000000000000" pitchFamily="2" charset="2"/>
              </a:rPr>
              <a:t>n</a:t>
            </a:r>
            <a:r>
              <a:rPr lang="en-IN" dirty="0" smtClean="0">
                <a:sym typeface="Wingdings" panose="05000000000000000000" pitchFamily="2" charset="2"/>
              </a:rPr>
              <a:t> will be discarded.</a:t>
            </a:r>
          </a:p>
          <a:p>
            <a:pPr marL="228600" lvl="1">
              <a:spcBef>
                <a:spcPts val="1000"/>
              </a:spcBef>
            </a:pPr>
            <a:r>
              <a:rPr lang="en-IN" dirty="0" smtClean="0">
                <a:sym typeface="Wingdings" panose="05000000000000000000" pitchFamily="2" charset="2"/>
              </a:rPr>
              <a:t>A &lt; B: </a:t>
            </a:r>
            <a:r>
              <a:rPr lang="en-IN" dirty="0"/>
              <a:t>2</a:t>
            </a:r>
            <a:r>
              <a:rPr lang="en-IN" baseline="30000" dirty="0"/>
              <a:t>n</a:t>
            </a:r>
            <a:r>
              <a:rPr lang="en-IN" dirty="0"/>
              <a:t> </a:t>
            </a:r>
            <a:r>
              <a:rPr lang="en-IN" dirty="0" smtClean="0"/>
              <a:t>- (B-A) </a:t>
            </a:r>
            <a:r>
              <a:rPr lang="en-IN" dirty="0" smtClean="0">
                <a:sym typeface="Wingdings" panose="05000000000000000000" pitchFamily="2" charset="2"/>
              </a:rPr>
              <a:t> 2’s complement of B-A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IN" dirty="0">
                <a:sym typeface="Wingdings" panose="05000000000000000000" pitchFamily="2" charset="2"/>
              </a:rPr>
              <a:t>S</a:t>
            </a:r>
            <a:r>
              <a:rPr lang="en-IN" dirty="0" smtClean="0">
                <a:sym typeface="Wingdings" panose="05000000000000000000" pitchFamily="2" charset="2"/>
              </a:rPr>
              <a:t>igned number:</a:t>
            </a:r>
          </a:p>
          <a:p>
            <a:pPr marL="0" lvl="1" indent="0">
              <a:spcBef>
                <a:spcPts val="1000"/>
              </a:spcBef>
              <a:buNone/>
            </a:pPr>
            <a:endParaRPr lang="en-IN" dirty="0">
              <a:sym typeface="Wingdings" panose="05000000000000000000" pitchFamily="2" charset="2"/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en-IN" dirty="0" smtClean="0">
              <a:sym typeface="Wingdings" panose="05000000000000000000" pitchFamily="2" charset="2"/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en-IN" dirty="0">
              <a:sym typeface="Wingdings" panose="05000000000000000000" pitchFamily="2" charset="2"/>
            </a:endParaRPr>
          </a:p>
          <a:p>
            <a:r>
              <a:rPr lang="en-IN" dirty="0"/>
              <a:t>B</a:t>
            </a:r>
            <a:r>
              <a:rPr lang="en-IN" dirty="0" smtClean="0"/>
              <a:t>inary </a:t>
            </a:r>
            <a:r>
              <a:rPr lang="en-IN" dirty="0"/>
              <a:t>numbers in the signed-complement system are </a:t>
            </a:r>
            <a:r>
              <a:rPr lang="en-IN" dirty="0" smtClean="0"/>
              <a:t>added and </a:t>
            </a:r>
            <a:r>
              <a:rPr lang="en-IN" dirty="0"/>
              <a:t>subtracted by the same basic addition and subtraction rules as are unsigned numbers.</a:t>
            </a:r>
          </a:p>
          <a:p>
            <a:r>
              <a:rPr lang="en-IN" dirty="0"/>
              <a:t>Therefore, computers need only one common hardware circuit to handle both </a:t>
            </a:r>
            <a:r>
              <a:rPr lang="en-IN" dirty="0" smtClean="0"/>
              <a:t>types of </a:t>
            </a:r>
            <a:r>
              <a:rPr lang="en-IN" dirty="0"/>
              <a:t>arithmetic.</a:t>
            </a:r>
            <a:endParaRPr lang="en-IN" dirty="0" smtClean="0">
              <a:sym typeface="Wingdings" panose="05000000000000000000" pitchFamily="2" charset="2"/>
            </a:endParaRPr>
          </a:p>
          <a:p>
            <a:pPr marL="228600" lvl="1">
              <a:spcBef>
                <a:spcPts val="1000"/>
              </a:spcBef>
            </a:pP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171" y="3264459"/>
            <a:ext cx="3795418" cy="83102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785880" y="401760"/>
              <a:ext cx="9537120" cy="55994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6520" y="392400"/>
                <a:ext cx="9555840" cy="561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392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Full Adder/</a:t>
            </a:r>
            <a:r>
              <a:rPr lang="en-IN" dirty="0" err="1"/>
              <a:t>Subtractor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244403" cy="4351338"/>
          </a:xfrm>
        </p:spPr>
        <p:txBody>
          <a:bodyPr/>
          <a:lstStyle/>
          <a:p>
            <a:r>
              <a:rPr lang="en-IN" dirty="0" smtClean="0"/>
              <a:t>M=1 </a:t>
            </a:r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 smtClean="0"/>
              <a:t> </a:t>
            </a:r>
            <a:r>
              <a:rPr lang="en-IN" dirty="0" err="1" smtClean="0"/>
              <a:t>subtractor</a:t>
            </a:r>
            <a:endParaRPr lang="en-IN" dirty="0" smtClean="0"/>
          </a:p>
          <a:p>
            <a:r>
              <a:rPr lang="en-IN" dirty="0" smtClean="0"/>
              <a:t>M=0 </a:t>
            </a:r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 smtClean="0"/>
              <a:t>adder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100" y="1391847"/>
            <a:ext cx="7962900" cy="39052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1348560" y="250200"/>
              <a:ext cx="10751400" cy="65278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9200" y="240840"/>
                <a:ext cx="10770120" cy="654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407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7665400C6FC3418C47505E9F76C819" ma:contentTypeVersion="2" ma:contentTypeDescription="Create a new document." ma:contentTypeScope="" ma:versionID="d559ea32193ade8190c1dc4ea120286b">
  <xsd:schema xmlns:xsd="http://www.w3.org/2001/XMLSchema" xmlns:xs="http://www.w3.org/2001/XMLSchema" xmlns:p="http://schemas.microsoft.com/office/2006/metadata/properties" xmlns:ns2="3427c18a-c320-42b9-901c-f893cd815ef6" targetNamespace="http://schemas.microsoft.com/office/2006/metadata/properties" ma:root="true" ma:fieldsID="3344ee42885af776a25598b875520f9b" ns2:_="">
    <xsd:import namespace="3427c18a-c320-42b9-901c-f893cd815e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27c18a-c320-42b9-901c-f893cd815e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AA0D6E2-B0D9-4DB9-8B5A-8612143B4E9D}"/>
</file>

<file path=customXml/itemProps2.xml><?xml version="1.0" encoding="utf-8"?>
<ds:datastoreItem xmlns:ds="http://schemas.openxmlformats.org/officeDocument/2006/customXml" ds:itemID="{573B80FF-5F0C-4082-BE04-80F914A3F576}"/>
</file>

<file path=customXml/itemProps3.xml><?xml version="1.0" encoding="utf-8"?>
<ds:datastoreItem xmlns:ds="http://schemas.openxmlformats.org/officeDocument/2006/customXml" ds:itemID="{F1B6F571-872E-4D58-9BFE-70FAA659221A}"/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1385</TotalTime>
  <Words>786</Words>
  <Application>Microsoft Office PowerPoint</Application>
  <PresentationFormat>Widescreen</PresentationFormat>
  <Paragraphs>91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Light</vt:lpstr>
      <vt:lpstr>PearsonMATH02</vt:lpstr>
      <vt:lpstr>PearsonMATH18</vt:lpstr>
      <vt:lpstr>TimesTenLTStd-Italic</vt:lpstr>
      <vt:lpstr>TimesTenLTStd-Roman</vt:lpstr>
      <vt:lpstr>Wingdings</vt:lpstr>
      <vt:lpstr>Office Theme</vt:lpstr>
      <vt:lpstr>Combinational Logic Design</vt:lpstr>
      <vt:lpstr>PowerPoint Presentation</vt:lpstr>
      <vt:lpstr>Full Adder</vt:lpstr>
      <vt:lpstr>Full Adder – area optimized design</vt:lpstr>
      <vt:lpstr>Four bit binary adder</vt:lpstr>
      <vt:lpstr>Full Adder/Subtractor</vt:lpstr>
      <vt:lpstr>PowerPoint Presentation</vt:lpstr>
      <vt:lpstr>Full Adder/Subtractor</vt:lpstr>
      <vt:lpstr>Full Adder/Subtractor</vt:lpstr>
      <vt:lpstr>Overflow</vt:lpstr>
      <vt:lpstr>Overflow for signed numbers</vt:lpstr>
      <vt:lpstr>PowerPoint Presentation</vt:lpstr>
      <vt:lpstr>Overflow for signed numbers</vt:lpstr>
      <vt:lpstr>Overflow for signed numbers</vt:lpstr>
      <vt:lpstr>Overflow for signed numbers</vt:lpstr>
      <vt:lpstr>Decimal adder</vt:lpstr>
      <vt:lpstr>BCD adder</vt:lpstr>
      <vt:lpstr>BCD Adder</vt:lpstr>
      <vt:lpstr>BCD Adder</vt:lpstr>
      <vt:lpstr>Binary Multiplier</vt:lpstr>
      <vt:lpstr>Binary Multiplier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DESIGN</dc:title>
  <dc:creator>Simarpreet Kaur</dc:creator>
  <cp:lastModifiedBy>Chandan Karfa</cp:lastModifiedBy>
  <cp:revision>337</cp:revision>
  <dcterms:created xsi:type="dcterms:W3CDTF">2020-09-15T15:59:25Z</dcterms:created>
  <dcterms:modified xsi:type="dcterms:W3CDTF">2021-09-09T04:33:25Z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0x0101004C7665400C6FC3418C47505E9F76C819</vt:lpwstr>
  </property>
</Properties>
</file>