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3.xml" ContentType="application/inkml+xml"/>
  <Override PartName="/ppt/ink/ink15.xml" ContentType="application/inkml+xml"/>
  <Override PartName="/ppt/ink/ink14.xml" ContentType="application/inkml+xml"/>
  <Override PartName="/ppt/ink/ink11.xml" ContentType="application/inkml+xml"/>
  <Override PartName="/ppt/ink/ink12.xml" ContentType="application/inkml+xml"/>
  <Override PartName="/ppt/ink/ink5.xml" ContentType="application/inkml+xml"/>
  <Override PartName="/ppt/ink/ink6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7.xml" ContentType="application/inkml+xml"/>
  <Override PartName="/ppt/ink/ink10.xml" ContentType="application/inkml+xml"/>
  <Override PartName="/ppt/ink/ink9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331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5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85C27-2BCD-58EB-4DB0-FF6E37B9A64A}" v="390" dt="2020-09-19T22:29:0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6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3:50:2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5085 0,'-25'0'125,"0"0"-94,0 0-15,-49-50 0,24 50-16,50-24 15,-49 24-15,-1-50 16,0 50 0,50-25-1,-49 25-15,-26-49 16,51 49-1,-1 0-15,0 0 16,-25 0-16,26 0 16,-1 0-16,-25 0 15,25-25-15,1 25 16,-26 0 0,0 0-1,-24 0-15,49 0 16,0 0-1,-49 0-15,49 0 16,-25 0-16,26 0 16,-1 0-16,-25 0 15,25 0-15,1 49 16,-51-49 0,50 0-16,1 0 15,-1 0-15,-25 25 16,25-25-16,1 0 15,-26 0-15,50 50 16,-50-50-16,-24 0 16,49 25-1,0-25-15,-49 49 16,24-49 0,26 0-1,-1 0 1,25 25-16,-50-25 15,25 0 1,0 0 0,25 25-16,-49-25 15,24 49 1,0-49 0,25 25-16,-49-25 15,49 25-15,-25-25 16,0 0-16,25 25 15,-25-25 1,25 49 0,-49-49-1,49 50-15,-25 0 16,25-26 0,-50 26-1,50 0 1,-25-50-16,25 49 15,-24 1 1,24-1 0,-50-49-16,50 50 15,0 24-15,0-49 16,0 0-16,0 0 16,0 25-16,0-26 15,0 1 1,25-25-1,-25 50-15,49-1 16,-24 1 0,25 0-1,-50-1 1,25-49-16,-25 50 16,49-50-16,-49 49 15,25-49-15,-25 25 0,50-25 16,-50 25-1,49-25-15,-49 50 0,50-50 16,-1 24 0,26-24-1,-25 50 1,-26-50-16,1 0 16,25 0-16,-25 25 15,24-25-15,1 0 16,-1 0-16,-24 0 15,0 0-15,25 0 16,-26 0-16,26-75 0,0 75 16,-1-49-1,-24 49-15,25-25 0,-26 25 16,1 0-16,25-50 16,-25 50-16,-1 0 15,1 0-15,25 0 16,-25 0-16,-1-24 15,26 24-15,-25 0 16,0 0-16,-1 0 16,26 0-16,-25 0 15,0 0-15,24 0 16,-24-25-16,0 25 16,25 0-16,-26 0 15,1-50-15,25 50 16,-1 0-16,-49-25 15,50 25-15,-25 0 16,24 0 0,1-49-1,0 49 1,-50-25-16,49 25 16,-49-25-16,25 25 15,-25-49-15,25 49 16,-25-50-16,49 50 15,-49-74-15,50 74 16,-50-75-16,50 50 16,-50 0-16,49-24 15,26 24-15,-51-25 16,1 26 15,25 24-31,-50-50 16,25 50-16,-25-50 15,0 26 1,25 24-16,-25-25 16,0-25-1,0 1-15,0 24 16,0 0-16,0 0 16,0-49-16,0 24 15,-50 1-15,0-1 0,25-24 16,-24 49-1,24 25-15,-25-50 0,26 50 16,-1-49-16,-25 49 16,25 0-1,25 24 1</inkml:trace>
  <inkml:trace contextRef="#ctx0" brushRef="#br0" timeOffset="2227.8975">9054 5060 0,'0'0'0,"-25"0"31,25-25 32,-25 25-63,0 0 16,-24 0-1,24 0 1,25-24-1,-50 24-15,1 0 16,-1 0 0,-24 0-1,24 0 1,25 0 0,25-50-1,-49 50-15,-1 0 16,0 0-1,1 0 1,-26 0-16,26 0 31,-1 0-31,1 0 16,24 25 0,-50-25-1,51 0 1,-1 25-1,-25-25 1,25 0 0,25 49-1,-49-49-15,24 50 16,-50-25 0,51 24-1,-26-24 1,50 0-16,-50-25 15,50 74-15,-24-74 16,24 50-16,-25-25 16,25-1-1,0 26 1,-50-25 0,50 0-1,0 24-15,0-24 16,0 0-16,0 24 15,0-24-15,0 0 16,0 0-16,0 24 16,0-24-16,0 0 15,25 25 1,-25-25-16,25-1 0,-25 26 16,25-50-16,-25 50 15,49-50-15,-49 49 16,50-49-16,-25 50 15,24-1-15,-24-24 16,0 0-16,24-25 16,-49 74-16,75-74 15,-75 50-15,50-50 16,-50 25-16,49-25 16,-49 25-16,50-25 15,-25 0-15,24 49 0,-24-49 16,0 0-16,24 0 15,-24 0-15,0 0 16,25 0-16,-26 0 16,1 0-16,0 0 15,25 0-15,-26 0 16,1 0-16,25 0 16,-25 0-16,-1 0 15,1 0-15,25 0 16,-25-25-16,-1 25 15,26 0-15,0-24 16,-26 24-16,1 0 0,25 0 16,0-50-1,-26 50-15,26 0 16,-25-25-16,0 25 16,-25-25-16,49 25 15,-49-74-15,75 74 16,-75-25-16,24 25 15,-24-25-15,25 25 16,-25-24-16,25 24 16,-25-50-1,0 25 1,50 0-16,-50-49 16,0 24-1,24 50-15,-24-24 16,0-1-1,0-25-15,25 0 16,-25 26 0,0-1-1,0-25 1,0 25 0,0 1-1,0-26 1,0 0-1,-25 1-15,25 24 16,-49-25-16,49 1 16,-25 49-16,25-50 15,-25 25 1,25-24 0,-49 49-1,49-50-15,0 25 0,-25 1 16,25-26-1,-25 50-15,25-25 16,-50 25 0,50-25-16,-24 25 31,24-24 0,-25 24-15,0 0-1,-49 0 1,49-50-16,0 50 16,-25 0-16,-24 0 15</inkml:trace>
  <inkml:trace contextRef="#ctx0" brushRef="#br0" timeOffset="3441.6654">5457 5011 0,'0'-25'125,"0"-25"-125,74-49 16,1-25-16,-1 25 15,-24 24-15,-25-24 0,24 49 16,-24 1-16,-25-1 16,75 50-16,-75-25 15</inkml:trace>
  <inkml:trace contextRef="#ctx0" brushRef="#br0" timeOffset="5823.7154">9252 5011 0,'0'-25'172,"50"0"-156,49-74-16,-25 24 15,50-49-15,-24 25 16,-1 0-16,-50 49 15,1-24-15,24-1 16,-24 26-16,0-1 16,-1 1-16,-24-1 15,25 0 1,-25 1 0,24 24 30,-24 0-30</inkml:trace>
  <inkml:trace contextRef="#ctx0" brushRef="#br0" timeOffset="9692.0697">11336 3746 0,'0'0'0,"0"-25"47,-25 25-47,25-25 15,0-25 17,-25 50-32,25 50 78,0 24-78,0-24 15,75-25-15,-75 0 0,49 24 16,1 1 0,-25-50-1,-25 49-15,49-49 16,-24 0 15,-25-49-15,0 24-16,0-25 15,0 26-15,0-26 16,0 25-16,0 0 16,0 1-16,0-26 15,0 25-15,0 0 16,0-24-1,50 98 48,-26-24-47,1 25-16,25-50 15,-50 49-15,49-49 16,-24 0-1,-25 25-15</inkml:trace>
  <inkml:trace contextRef="#ctx0" brushRef="#br0" timeOffset="10397.9385">11782 3547 0,'0'-25'16,"50"50"46,-25 25-62,24-1 0,-24 1 16,25 0-1,-26-50 1,-24-25 31,0 0-31,0-25-16,0 1 15,0-1-15,0 0 16,0 1-16,0 24 31,50 25 0,-25 0-31,-25 74 16,74-74-16,-74 50 16,25-50-16,0 0 78,-25-25-63,0-49 1,0 49-16,0 0 16,0 0 15,25 25-16,49 0 1,-49 50 0,0-25-1,-25 0 1,49-25-16</inkml:trace>
  <inkml:trace contextRef="#ctx0" brushRef="#br0" timeOffset="10523.6704">12229 3225 0,'0'0'0,"-50"0"15</inkml:trace>
  <inkml:trace contextRef="#ctx0" brushRef="#br0" timeOffset="10930.7106">12328 3076 0,'25'0'16,"24"49"-1,-24-49-15,25 75 16,-25-50 0,24 24-16,1 1 15,-100-100 79,50 25-94,-25-24 16,25-1-16,0-24 15,0 24-15,0-24 16,0-1-16,0 1 15</inkml:trace>
  <inkml:trace contextRef="#ctx0" brushRef="#br0" timeOffset="11267.8947">12750 3001 0,'49'-24'47,"-49"-26"-31,0 25-1,0 0 1,0 50 46,0 25-46,0 24-16,0-49 16,25-25-16,-25 25 15,25-25-15,24 0 16,-24 0 0</inkml:trace>
  <inkml:trace contextRef="#ctx0" brushRef="#br0" timeOffset="11507.6512">12948 2803 0,'0'0'0,"50"0"15,-1 0 1,-24 0-16,0 0 16,49 50-16,-74-26 15,0 1-15,0 25 16,-25-50 15,1-25 0,24-49-31,0-26 16,0-24-16,0 25 16</inkml:trace>
  <inkml:trace contextRef="#ctx0" brushRef="#br0" timeOffset="11843.9316">13444 2753 0,'0'-24'16,"0"-1"0,0-25-16,0 0 15,0 1-15,0-1 16,50 1-16,24-1 15,-24 50 1,-25 0 0,-25 25 15,0 0-31,0 24 16,0-24-1,49-25 48,-24-50-63</inkml:trace>
  <inkml:trace contextRef="#ctx0" brushRef="#br0" timeOffset="12413.8579">14039 2133 0,'0'25'47,"-24"25"-47,24 24 15,0-24 1,24-50 31,-24-25-47,25-25 15,-25 1 1,50 49 0,-25 0 15,49 0-15,-49 0-16,24 0 0,-24 0 31,-25-50-16,0-24-15,0 24 16,0 0-16,0 1 16,-49-26-16,49 1 15,-25-25-15,25 24 16,0 1-16,-50 49 16,50 75 46,0-26-62,25 1 16,-25 25-16,25 0 0,-25-26 15,49 26-15,-49-25 16,50 0-16,-25 24 16,25-49-16,-26 50 15,1-50-15</inkml:trace>
  <inkml:trace contextRef="#ctx0" brushRef="#br0" timeOffset="12955.8321">12254 4564 0,'0'0'0,"0"25"16,24-25 46,26-25-62,49-25 16,25-74-16,75-74 15,73-25-15,1-50 16,75 25-16,-51 49 16,-24 51-16,-25 24 0,-99 24 15,-50 26-15,0 24 16,-49-24-16,-25 49 15,-25-25 1</inkml:trace>
  <inkml:trace contextRef="#ctx0" brushRef="#br0" timeOffset="14118.2493">15205 1662 0,'-25'-50'47,"-24"50"-31,49-25 0,-25 25-16,0 0 31,25 50-31,0 0 0,0 24 15,0-24-15,0-1 16,0 1 0,50-124 15,-50 24-15,25 0-16,-25 26 15,49-51 1,-49 50-1,50 25-15,-25 0 16,24 50 0,1 0-1,-50 24-15,50 0 0,-50 26 16,74-1-16,-74-25 16,0-24-16,0-1 15,0 1-15,0 0 16,0-26-16,-25 26 15,0 0 1,1-50 0,24 24-16,-50-24 15,50-24 17,0-1-17,0-50 1,0 1-16,25 0 0,-25-1 15,49 26-15,-49-1 16,75 0-16,-50-49 16,24 25-16,1-1 15,-25-24-15,24 25 16</inkml:trace>
  <inkml:trace contextRef="#ctx0" brushRef="#br0" timeOffset="14968.4293">15801 1339 0,'0'0'0,"-25"0"0,25 75 16,-50-26-16,50 1 16,0 24-16,-49-24 0,49-25 15,0 25 1,74-100 31,-74 25-47,25 25 15,-25-25-15,25 25 16,-1 0 0,51 0 15,-50 0-15,-1 0 15,-24-25-16,0-24-15,0 24 16,0-25-16,0 1 16,0-26-16,0-24 15,0 0-15,0-75 16,0-24-16,-49 0 16,49 49-16,-25 74 15,25 26-15,0-1 16,-50 50-16,50-25 15,0 50 32,-24 49-47,24 1 0,0 24 16,0 0-16,24 75 16,-24-50-16,50 0 15,-50-50-15,50-24 16,-50 0-16,49-1 15,26 1 1,-1-50 0,-49 0-16,0 0 15,-1 0-15,26 0 16,-25 0-16,24 0 16,-49-75-1,25 26-15,-25 24 0,0 0 16,0-24-1,0 24-15,0 0 0,0 0 16,0 50 47,0 49-63,0 1 15,50-1-15,-50-49 16,25-25-16,-25 25 15,49-25 1,-24-25 0,-25-49-16</inkml:trace>
  <inkml:trace contextRef="#ctx0" brushRef="#br0" timeOffset="15183.8753">15825 893 0,'0'0'0,"50"0"16,0 0-16,-26-74 15,1 49-15,25 0 16,-1-25-16,-49 26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13:1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9401 3646 0,'25'0'172,"0"25"-156,-1-25-1,1 25 1,0-25-16,25 0 15,-26 25-15,1-25 16,25 49-16,-25-49 16,-1 0-16,76 25 15,-1 0-15,0 25 16,50-50-16,25 24 16,-26-24-16,1 25 15,-25-25 1,25 0-16,-25 0 0,-25 0 15,25 0 1,-49 0-16,-1 0 0,1 0 16,-26 0-16,1 0 15,-1 0 1,-24 0-16,25 0 16,24 0-16,1-25 15,-51 1-15,51 24 16,-1 0-16,1 0 0,-26-25 15,26 25 1,49 0-16,-25 0 0,50 0 16,-25 0-16,0 0 15,0 0-15,25 25 16,173-25 0,-198 0-16,50 0 15,-25 0-15,-25 0 16,0 0-1,24 0-15,-23 0 0,-26 0 16,25-25-16,0 0 16,-75 25-1,26 0-15,-50 0 16,-1 0-16,1 0 16,0 0-16,0 0 15,0 0-15,-1 0 0,1 0 16,0 0-1,0 0 1,0 0 0,-1 0-1,1 0-15,-25 25 16,25-25-16,25 0 31,-26 0-15,1 0-16,0 0 15,0 0-15,25 0 16,-1 0-16,50 0 16,50 25-16,50-25 15,-1 0-15,0 0 16,1-25-16,-1 0 16,1 25-16,49 0 15,-50 0-15,-24 0 16,-50 0-16,0 0 15,-50 0-15,-49-25 0,0 25 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13:34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17462 6127 0,'25'0'93,"0"0"-77,0 0-16,0 0 16,0 0-1,-1 0 1,1 0-1,0 0 32,25 0-31,-26 0-16,1 0 16,0 0-16,0 0 15,0 0 1,-1 0-16,1 0 15,0 0 1,0 0 0,0 0-1,-1 0-15,1 0 16,0 0-16,25 0 16,-26 0-16,26 0 15,0 0-15,-1 0 16,-24 0-16,0 0 15,0 0-15,24 0 16,-24 0-16,0 0 16,0 0-16,-1 0 15,1 0-15,0 0 16,25 0-16,-25 0 16,-1 0-16,26 0 15,-25 0-15,0 0 16,24 0-16,-24 0 15,49 0-15,-24 25 16,-25-25-16,24 0 16,1 0-16,-25 0 15,0 0-15,24 0 16,1 0-16,-25 0 16,-1 0-16,26 0 15,-25 0-15,0 0 16,-1 0-16,26 0 15,-25 0-15,0 0 16,-1 0-16,51 24 16,-50-24-16,24 0 15,-24 0-15,25 0 16,-25 0-16,-1 0 16,26 0-16,-25 0 15,0 0-15,-1 0 16,51 0-16,24 0 15,0 0-15,-24 0 16,98 0 0,-98-24-16,-26 24 15,75-25-15,-24 25 16,-1 0-16,-50 0 16,26-25-16,-1 25 15,-24 0-15,-1 0 16,-24 0-16,25 0 15,-1 0-15,26 0 16,-26-25-16,26 25 16,-50 0-16,-1 0 15,26 0-15,-25 0 16,0-25-16,24 25 16,-24 0-1,0 0 1,0 0-1,0 0 1,-1 0 0,26 0-16,-25 0 15,24 0-15,1 0 16,0 0-16,49 25 16,-50 0-16,51-25 15,-51 25-15,1 0 16,24-25-16,50 0 15,-49 0-15,-26 0 16,-24 0-16,0 0 16,0 0-16,0 0 15,-1 0-15,1 0 78,0 0-62,25 0-16,-26 0 0,1 0 16,25 0-16,-25 0 15,-1 0-15,1 0 16,0 0-16,0 0 16,0 0 15,-1 0-16,26 0 1,-25 0 15,0 0 63,-1 0-63,1 0-31</inkml:trace>
  <inkml:trace contextRef="#ctx0" brushRef="#br0" timeOffset="5524.857">18802 4490 0,'-25'0'15,"-24"0"64,49-25 14,24-50-77,26 75 0,-25-24-1,24 24-15,-24 0 0,0 0 16,25 24-1,-50 26-15,49 0 0,-49-26 16,0 26-16,0 0 16,0-1-1,-49-49 17,49-49-17,-75-26-15,75 26 16,-25-1-16,25 0 15,0 1-15,0-1 16,0 25-16,0 1 16,0-1-16,0-25 15,0 75 48,25-25-48,-25 74-15,50-49 16,-50 25-16,49-1 16,1 1-16,-25-25 15,0 24-15,49-49 16,-24 50-16,-1-50 16,26 0-16,-1 0 15,-24-25-15</inkml:trace>
  <inkml:trace contextRef="#ctx0" brushRef="#br0" timeOffset="6545.9966">21679 4465 0,'0'0'0,"0"-25"0,0-25 31,-25 50-31,50 0 47,25 25-31,0-25-1,-1 0 1,-24 0-1,0 0 1,-25-25 0,0 1-16,49 24 47,-24 49-32,25 50 1,-50-49-16,25 0 15,-25-26-15,0 26 16,0-25 0,-25-25 15,-25-25-15,50 0-16,0 0 0,0 1 15,0-51-15,75 50 16,-75 1-16</inkml:trace>
  <inkml:trace contextRef="#ctx0" brushRef="#br0" timeOffset="7446.5848">25053 4217 0,'-25'0'15,"0"0"17,75 0 30,-1 0-46,1 49-1,-50 26-15,25-26 16,-25 1-16,0 0 16,0-100 31,0 0-47,0-24 15,0 0 1,0 24-16,0 0 15,0 1-15,0 24 16,0 0-16,74 25 31,-74 25-15,50 0-16,-50 49 16,49-24-16,-49 24 15,50-24-15,0-25 0,-26 24 16,51-49-1,-26 0 1</inkml:trace>
  <inkml:trace contextRef="#ctx0" brushRef="#br0" timeOffset="7595.8094">25648 4366 0,'0'0'0,"25"0"62</inkml:trace>
  <inkml:trace contextRef="#ctx0" brushRef="#br0" timeOffset="8058.1541">25797 4093 0,'49'0'47,"1"0"-31,0 0-1,-50-25 1,25 25-16,-25-50 0,49 1 16,1 98 46,-1 51-46,1 24-16,-50 24 15,50-48-15,-50-51 16,0 26 0,0-125 31,0 0-47,0-24 0,0 0 15,0-1-15,0 26 16,24 24-16</inkml:trace>
  <inkml:trace contextRef="#ctx0" brushRef="#br0" timeOffset="8403.8443">25574 5184 0,'49'0'47,"26"-49"-31,24 24-16,25-50 15,0 1-15,-25 24 16,0 26-16,-24-26 16,-26 0-16,1 50 15,0-25-15,-26 25 16</inkml:trace>
  <inkml:trace contextRef="#ctx0" brushRef="#br0" timeOffset="11028.8736">18951 4887 0,'0'49'156,"25"1"-156,-25-25 16,0-1-16,0 1 15,49 25-15,-49-25 16,0-1-16,0 26 15,-25-50 64</inkml:trace>
  <inkml:trace contextRef="#ctx0" brushRef="#br0" timeOffset="11312.232">18876 5135 0,'25'24'47,"0"-24"-32,25 0 1,-1 0 0,26 0-1,-51-24 1</inkml:trace>
  <inkml:trace contextRef="#ctx0" brushRef="#br0" timeOffset="16812.405">16818 4663 0,'-25'0'0,"-25"0"47,25-49-32,1 49 1,-26 0-1,50-25 1,-50 25-16,26-50 16,-1 50-16,-25-25 15,1 25-15,-1-24 16,0 24-16,-24-50 16,-1 50-16,-24-50 15,0 50-15,25-24 16,-1 24-16,-24 0 0,0 0 15,24-50-15,-49 50 16,25 0-16,0 0 16,0 0-16,-25 25 15,24-25-15,-24 49 16,-49 1-16,-1-50 16,0 74-16,26-74 15,-1 75-15,25-26 16,-25-49-16,0 75 15,25-75-15,0 49 16,0-49-16,0 75 16,50-75-16,-26 74 0,-48-74 15,48 75-15,1-75 16,-25 25-16,25-25 16,25 49-16,-1-49 15,-24 50-15,24-50 16,1 25-16,24-25 15,1 49-15,-1-49 16,1 0-16,-26 50 16,26-50-16,-1 0 15,0 49-15,1-49 16,-26 25-16,26-25 16,24 50-16,0-50 0,-24 25 31,-1-25-31,50 24 15,-25-24-15,-25 0 32,50 50-32,-24-50 31,24 25-15,-25-25-1,25 25 1,-25-25-16,25 24 15,-50-24 1,26 0 15,24 50-31,-25-50 16,0 0 93,25 25-46</inkml:trace>
  <inkml:trace contextRef="#ctx0" brushRef="#br0" timeOffset="17186.5718">10914 5308 0,'0'-25'0,"0"50"110,0 25-110,0-25 15,0 24-15,0-24 16,0 25-16,0-1 15,0-24 1,25-25 47,24 0-32,-24 0-31,25 50 0,-1-50 15,1 0-15</inkml:trace>
  <inkml:trace contextRef="#ctx0" brushRef="#br0" timeOffset="27295.4919">6821 5953 0,'0'25'110,"0"0"-110,0 0 15,50 49-15,-50-49 16,0 0-16,25 24 16,-25 1-1,0-25 1,0-50 31,-25-25-32,25 25-15,-25-24 16,25-1-16,-50 1 16,50-26-16,0 50 15,0 1-15,0-1 16,0-25-16,0 25 16,0 0-16,0-24 15,50 49 32,-50 49-31,50-24-16,-50 0 15,74 25-15,-24-25 16,-25 24-16,-1-24 16,-24 25-16,50-26 15,-50 1-15,0 25 0,0-25 16</inkml:trace>
  <inkml:trace contextRef="#ctx0" brushRef="#br0" timeOffset="27699.7493">6921 6176 0,'0'0'0,"0"-49"0,0-1 47,0 1-32,74 49 1,-24-50-16,-1 25 16,-49-49-1,25 74-15,-25-50 16,0 0-16,0 26 16,50 24 77,-50 24-93,74 26 16,-74-25-16,50 0 16,-26 49-1,-24-49 1,50-25-16,-50 25 0,0 0 31</inkml:trace>
  <inkml:trace contextRef="#ctx0" brushRef="#br0" timeOffset="28286.4677">7069 5730 0,'-24'0'0,"24"-25"31,0-25 47,0 26-62,0-1-1,49 25 1,-49-50-1,25 50-15,0 0 32,24 50-17,1 24 1,-50-49-16,50 25 16,24-1-1,-49-49 1,0 0-1,-25 25-15,49-25 16,-49 50 0,0 24 15,0-24-31,0-25 0,-49-25 16,49 24-16,0-73 31</inkml:trace>
  <inkml:trace contextRef="#ctx0" brushRef="#br0" timeOffset="28477.3677">7541 5184 0,'0'50'16,"0"-1"-1,0 1 1,49 0-16,-49-1 16,0 1-16,0-1 15</inkml:trace>
  <inkml:trace contextRef="#ctx0" brushRef="#br0" timeOffset="29609.0281">6747 7491 0,'0'50'78,"0"-26"-63,0 1-15,25 25 16,-25-25-16,0-75 78,0 25-78,0 0 16,-25-24-16,25-1 15,0 25-15,0 1 16,0-26-16,0 0 16,0 26 31,25 24-32,49 99 1,-49-74-1,25 24-15,-26-24 16,-24 0-16,50 24 16,-50 1-1</inkml:trace>
  <inkml:trace contextRef="#ctx0" brushRef="#br0" timeOffset="29764.8095">6796 7615 0,'0'0'0,"25"-50"47,25 26-16,0-51-31,-50 50 16,74 1-16</inkml:trace>
  <inkml:trace contextRef="#ctx0" brushRef="#br0" timeOffset="29936.3803">7020 7169 0,'25'0'32,"-25"24"-17,0 1-15,49 25 16,-49-25-16,0-1 15</inkml:trace>
  <inkml:trace contextRef="#ctx0" brushRef="#br0" timeOffset="30484.7735">7243 7218 0,'0'25'0,"74"0"16,-74 49-16,50-49 16,-50 0-16,25 24 0,-25-24 15,-50-50 79,50-24-78,-74 24-16,74-25 15,-25 1-15,25-1 0,0 25 16,0 1-16,0-26 15,25 50 1,-25 25 0,49-25-16,-49 74 15,0-49-15,50 25 16,-50-26-16,50-24 16,-1 50-16,-24-50 15,0 0-15,24 50 16,1-50 15,-50 24-15,0 1-16,0 0 0,-25 25 15,25-26 1</inkml:trace>
  <inkml:trace contextRef="#ctx0" brushRef="#br0" timeOffset="32625.821">9773 6672 0,'25'-24'156,"-25"-1"-156,49-25 16,1 25-16,-25-24 15,24 24-15,-24-25 16,0 50-16,-25-24 16,50 24-16</inkml:trace>
  <inkml:trace contextRef="#ctx0" brushRef="#br0" timeOffset="35827.7942">10616 6995 0,'-49'0'0,"49"-25"47,-25 25-32,25-25 17,0-24 14,25-1-30,24 0-16,26 1 16,-26 49-1,-24 0-15,0 0 16,0 0-16,-25 49 16,74 1-16,-74 25 15,0-1-15,0-49 16,0 24-1,-25-49-15,1 0 16,24-24 0,-50-1-16,50-25 15,-74-24-15,74-1 16,0 1-16,0 49 16,0 0-16,24 25 31,1 0-16,-25 25 1,50 0-16,-50 24 16,49-49-16,-49 25 15,75-25-15,-50 0 16,-1 0-16,1 0 16,25-25-16,-1 25 15,1-74-15,0 24 16,-25 50-16,24-24 15,1 24 1</inkml:trace>
  <inkml:trace contextRef="#ctx0" brushRef="#br0" timeOffset="48646.507">21357 5011 0,'-25'0'172,"-25"0"-125,26 0 0,-1 0 47,25 24-79,0 1 1,-50-25-1,50 25 1,0 25 0,-25-50-1,25 24 1,0 26 0,0-25-1,0 0 1,0 24-1,0-24 1,0 0 0,0 24-1,0-24 1,0 25 0,0-25-1,0 24 1,0 1-1,0-25 1,0-1 0,0 26 15,0-25-15,25 0-1,-25 24 16,0-24 1,25-25-32,-25 25 15,25 25 17,24-50 14,-49 24-30,25-24 0,0 0 15,0 0-15,24 0-1,-24 0 16,0 0-31,-25-49 16,25 49-16,-25-25 16,49 25-1,-49-25 17,25 25-32,-25-50 15,0 26 1,25-1-1,-25-25 1,50 25 0,-50 1 15,0-26-15,0 25-1,24 25-15,-24-25 16,0 1 15,0-26-15,0 25-1,0-24-15,0 24 32,0-25-17,0 25 16,0 1 1,0-26-17,-49 0-15,49 1 16,0 24 15,-25 25 0,0-50 1,-24 50-1,-1 0-15,25 0-1,0 0 1,-24 0-1,24 25 1,0 0 15,25 25-15,-49-50-16,24 0 31</inkml:trace>
  <inkml:trace contextRef="#ctx0" brushRef="#br0" timeOffset="58234.7289">4266 8607 0,'0'-25'32,"-49"25"77,24 0-47,0 0-46,-24 0 15,49 25 1,-25-25-1,25 25 31,0 0-46,0 24 0,0 1-16,0-25 15,0 0-15,49 24 16,-49-24-16,0 0 15,0 24-15,0-24 16,0 0-16,0 0 16,0 25-16,25-26 15,-25 1-15,0 25 16,0-25-16,50 74 16,-50-50-1,0 26-15,25-26 16,-25 1-16,0 0 0,0-1 15,0 1 1,0-25-16,0-1 0,0 1 16,0 25-16,0-1 15,0-24 1,0 0 0,0 25-1,0-26 1,0 1-1,0 0 17,0 25 15,49-50-16,-24 0-16,0 0 1,0 0 0,-25-25-16,74 25 15,-49-25-15,24 0 16,-24 25 0,-25-49-1,50 49-15,-50-25 16,25 25-1,-25-25-15,24 25 16,-24-50 15,0 26-15,0-26 0,0 25-1,0-24-15,0 24 16,0 0-16,0 0 15,0-49 1,0 49-16,0 0 16,0-24-16,0 24 15,0 0-15,0 0 16,-49-24-16,49 24 0,-25 0 16,25-25-16,-25 50 15,25-49-15,-25 49 16,25-50-16,-74 1 15,49-1 1,-24-25 0,49 51-16,-25 24 15,25-50-15,0 0 16,-25 50 15,25-24-15,0-1 15,0 0 0,0-25-15,0 26 0,-50-1-1,50 50 63,0 24-78</inkml:trace>
  <inkml:trace contextRef="#ctx0" brushRef="#br0" timeOffset="58623.7456">4440 10096 0,'25'49'31,"0"-49"-31,24 75 15,-49-51-15,75 26 16,-51-25-16,-24 0 16,75 24-16,-50 1 15</inkml:trace>
  <inkml:trace contextRef="#ctx0" brushRef="#br0" timeOffset="58781.9717">4638 10170 0,'0'25'15,"0"24"1,0 1-16,0 24 16,0 1-16,-24-1 15,-26 25-15,25-74 16</inkml:trace>
  <inkml:trace contextRef="#ctx0" brushRef="#br0" timeOffset="65884.6885">4341 8880 0,'0'0'0,"0"-50"15,25 50 1,-25 25-16,0 25 16,49-1-16,-49-24 15,0 0 1,-49-25 15,24 0-15,25-25-1,0-24 1,49 49 0,1 49-1,-25 26-15,49 74 16,25 49-16,-49 50 16,-50-25-16,50-74 0,-50-99 15,-25-25-15,-25 49 16,25-74-1,-24 0-15,24 0 16,0 0-16,-24-25 16,49 0-16,-25-24 15,25-1 1</inkml:trace>
  <inkml:trace contextRef="#ctx0" brushRef="#br0" timeOffset="67646.3944">5928 10096 0,'0'-25'93,"25"74"-15,25 26-78,-25-26 0,24 1 16,-49 0 0,50 24-16,-50-24 0,25-26 15,-25 1-15,49 25 16</inkml:trace>
  <inkml:trace contextRef="#ctx0" brushRef="#br0" timeOffset="69852.9208">7367 8954 0,'25'0'47,"24"0"0,-49-24 63,-24 24-110,-26 0 15,0 0 16,1 49-31,49 1 16,0-25 0,0 24-16,0 1 0,0 0 15,0 24-15,0-49 16,49-25-16,1 0 16,0 0-1,24 0 1,-49 0-16,24-50 15,1 25 1,-25-24 0,-25-1-1</inkml:trace>
  <inkml:trace contextRef="#ctx0" brushRef="#br0" timeOffset="70386.1265">7764 9128 0,'49'0'15,"-24"-25"1,25 25-1,-1-49 1,-24 49 0,-25-25-1,25 25 1,-25-25 0</inkml:trace>
  <inkml:trace contextRef="#ctx0" brushRef="#br0" timeOffset="70608.135">7838 8930 0,'50'49'47,"-25"-24"-31,-25 25-16,49-25 15,-49-1-15,50-24 16,-50 50-16,25-50 16,-25 50-1,25-50-15</inkml:trace>
  <inkml:trace contextRef="#ctx0" brushRef="#br0" timeOffset="70907.9944">8136 8905 0,'25'0'15,"24"49"16,-49-24-31,50 0 0,-50 25 16,50-50-16,-50 49 16,24-24-1</inkml:trace>
  <inkml:trace contextRef="#ctx0" brushRef="#br0" timeOffset="71134.6963">8210 8905 0,'0'0'0,"0"-25"0,0 0 31,25 25-31,25 0 16,-25 0-1,24 0-15,-24 0 16,25 50-1,-50-25-15,0 24 16,0 1-16,0 0 16,0-1-16,-25-24 15,0 25 1,-25-75 0</inkml:trace>
  <inkml:trace contextRef="#ctx0" brushRef="#br0" timeOffset="71336.7108">8409 8434 0,'49'24'15,"-49"1"1,0 25-16,0-25 15,0 24-15,0-24 16,25 25-16,-25-26 16</inkml:trace>
  <inkml:trace contextRef="#ctx0" brushRef="#br0" timeOffset="72588.6438">7441 9922 0,'0'-25'31,"50"25"1,-25 0-17,-25-50 1,25 50-16,24-24 31,-49-1-15,25 25-16,-25-50 15,0 25 1,25 25-16,24 0 31,-24 0-15,0 0 0,0 25-16,24 25 15,-49-1-15,25 1 16,-25 0-16,0 24 15,50-24-15,-50-25 16,0-1-16,0 26 16,-50 0 15,25-50-15,25-25-1,-24 25-15,24-75 16,0 26-16,0 24 15,0 0-15,0-25 16,0 1-16,0 24 16,49 25-16</inkml:trace>
  <inkml:trace contextRef="#ctx0" brushRef="#br0" timeOffset="75356.2097">20762 5705 0,'0'25'31,"0"0"47,24-25-78,-73 0 172</inkml:trace>
  <inkml:trace contextRef="#ctx0" brushRef="#br0" timeOffset="105220.7125">6573 6424 0,'0'-24'94,"0"-26"-63,0 25 63,-25 25-63,-24 0 32,49-25-48,-25 25-15,0 0 31,-24 0-15,24 0 31,25 25 0,0 25-32,-25-50-15,25 25 16,0-1 0,0 26 15,0-25-15,0 0 15,0-1-16,0 26 1,0-25 15,50-25-15,-50 25 0,24-25-1,1 0 16,0 0 16,25 0-31,-26-25 15,26 25-15,-50-50-16,25 50 15,-25-25-15,25 25 16,-25-24 15,0-51-15,-50 50 15,50 1-15,-25 24-1</inkml:trace>
  <inkml:trace contextRef="#ctx0" brushRef="#br0" timeOffset="106726.737">8830 6821 0,'-49'0'156,"24"0"-125,0 0 1,-24 25-1,49 0 16,0 25 0,0-26-32,0 1 1,24 25 15,1-50-15,0 0 15,25-25 16,-50 0-31,24 25-1,-24-25-15,25 25 31,-25-49-31,50 49 16,-50-25 0,0 0 46,-25 25-62,0-50 16,-24 26 15,-1 24-15,0 24-1</inkml:trace>
  <inkml:trace contextRef="#ctx0" brushRef="#br0" timeOffset="108090.1315">6499 7764 0,'0'-25'16,"0"0"140,-25 25-109,-25 25-16,50 25-15,-24-50-16,24 24 15,0 1 1,-50 0-1,50 25 17,0-26-17,0 1 1,0 25 0,25-50 15,-25 25-31,25 0 31,-1-25 0,26 0-15,-25 0 0,0 0-1,24 0 1,-24-25-1,-25-25 1,25 50 0,-25-25-16,0 0 15,0-24 1,0-1 0,0 25-16,-25 25 15,25-49-15,-50 49 16,50-25-16,-24 25 15,24 25 17</inkml:trace>
  <inkml:trace contextRef="#ctx0" brushRef="#br0" timeOffset="109309.4254">8830 7441 0,'-24'0'31,"-1"0"48,-25 0-48,25 0 0,25 25-15,-24 0-1,24 25 17,0-26-17,0 1 16,24 25-15,26-50 0,-50 25-16,25-25 15,0 0 1,-1 0 0,26 0 15,-50-50-31,0 25 15,25 25 1,-25-25-16,25 25 16,-25-49-1,0 24 1,0 0 0,0 0-1,-25 25-15,-25-49 16,25 49-16,-24-25 15,-1 25-15</inkml:trace>
  <inkml:trace contextRef="#ctx0" brushRef="#br0" timeOffset="114437.6541">21530 6772 0,'0'24'62,"0"1"-46,25 25 0,25 0-16,-25-1 15,74 1 1,-74-50-1,24 0-15,1-25 16,0 25-16,24-74 16,-24 24-16,24 0 15,0 25-15,-24-24 16,-25 49-16,24-50 16,1 50-1,-50-25-15,25 25 16</inkml:trace>
  <inkml:trace contextRef="#ctx0" brushRef="#br0" timeOffset="123133.6368">13494 8235 0,'0'-49'204,"0"24"-111,-25 25 1,-25 49-63,50-24 1,0 0-1,-24 25 0,24-26-15,0 1 15,0 25 0,0-25 16,0-1-16,0 1 16,49 25 0,-24-50 0,0 0 0,0 0-32,24 0 17,-24 0-1,-25-50 31,0 25-30,0 1-17,0-1 17,0-25-1,0 25 16,0 1 0,-50 24-47,26 0 46,-1 0-14,0 0-1</inkml:trace>
  <inkml:trace contextRef="#ctx0" brushRef="#br0" timeOffset="125874.6008">13990 8235 0,'-25'0'188,"25"-25"-173,-25 1 17,25-1 30,-49 25-46,49-50-1,0 75 63,0 0-62,0 0-16,0 24 16,0-24-16,0 0 15,0 0-15,0 24 16,0 1 0,0-25-1,0-1 1,0 26 31,0-100-16</inkml:trace>
  <inkml:trace contextRef="#ctx0" brushRef="#br0" timeOffset="126579.592">13816 8161 0,'25'0'15,"-25"-25"48,25 25-32,0 0-15,49 0-1,-24 50 1,-1-50 0,-49 24-16,25-24 15,0 0 1,-25 25-16,49-25 31,-73 50 32,-1-1-48,0-49-15,-25 75 16,26-75-16,24 49 16,-50-49-16,50 50 15,-50-50-15</inkml:trace>
  <inkml:trace contextRef="#ctx0" brushRef="#br0" timeOffset="127180.5982">14139 8235 0,'0'50'31,"0"-1"-15,0-24-1,0 0 1,49-25-16,-24 0 31,0 0 1,0 0-17,24 0 16,-49-25-31,0 0 16,0-24 15,-25 49 1,25-25-17,-24 25-15,-1 0 31</inkml:trace>
  <inkml:trace contextRef="#ctx0" brushRef="#br0" timeOffset="132699.9416">5829 10021 0,'50'25'219,"-50"0"-219,99 24 0,-74 75 16,49 25-16,-24 0 15,24-25-15,-24 74 16,-1-98-16,-49-26 16,25-24-16,-25-1 15,50 1 1</inkml:trace>
  <inkml:trace contextRef="#ctx0" brushRef="#br0" timeOffset="139673.6083">5333 9004 0,'-25'-25'16</inkml:trace>
  <inkml:trace contextRef="#ctx0" brushRef="#br0" timeOffset="141610.1195">5283 9029 0,'0'25'422,"0"0"-391,0-1-15,-49 26 15,49-25-15,0 0 15,0 24 0,0-24 48,25-25-17,-1 0-31,1 0 16,-25-50 31,0 26-62,50-1 15,-50-25 0,0 25 48,0 1-48,0-1 16,-25 25-16,25-50-15,-25 50-1,0 0 16,1 0 16,24 25-47,-50 25 16</inkml:trace>
  <inkml:trace contextRef="#ctx0" brushRef="#br0" timeOffset="142777.5562">5383 9649 0,'0'-50'47,"-25"50"62,25 25-93,-25-25-1,25 25-15,0 0 31,0 0-15,0 24 15,0-24 1,0 0-17,0 24 32,25-49-16,24 0 1,-24 0-1,-25-24-16,25 24 1,-25-25-16,0 0 16,0 0-1,25 25 1,-25-49 0,0 24 15,-25 0 0,-25 25-15,1 0-16,-1 0 31,25 0-31,1 0 31</inkml:trace>
  <inkml:trace contextRef="#ctx0" brushRef="#br0" timeOffset="145298.4403">4663 8979 0,'0'-25'31,"0"1"141,0-51-141,0 50 0,0 100 47,0-26-62,0-24-16,25 25 16,-25 0-16,0-26 15,0 26 1,0-25-16,25 24 15,-25-24 1,0 0 15</inkml:trace>
  <inkml:trace contextRef="#ctx0" brushRef="#br0" timeOffset="145919.9652">4614 8905 0,'24'0'63,"26"0"-48,-25 0 1,0 25 0,24-25-1,-49 49-15,25-49 16,-25 25-16,0 0 16,25 25-1,-25-26 1,0 1-1,0 50 1,-25-75 0,25 24-16,-50-24 15,26 25 1,-1-25 0</inkml:trace>
  <inkml:trace contextRef="#ctx0" brushRef="#br0" timeOffset="146326.1417">4862 9054 0,'49'25'31,"-49"49"-16,25-24 1,25-50 31,-50-25-31,0-25-1,0 25 1,-25 25-1,0 0 1</inkml:trace>
  <inkml:trace contextRef="#ctx0" brushRef="#br0" timeOffset="147054.562">4812 9575 0,'0'-50'15,"0"75"79,50 0-78,-50 49-1,0-49 1,0 24-16,0-24 16,0 0-16,0 25 15,0-26-15,0 26 16,0-25 0,0-50 30</inkml:trace>
  <inkml:trace contextRef="#ctx0" brushRef="#br0" timeOffset="147646.0974">4812 9525 0,'50'0'47,"-25"25"-32,24-25 1,-24 0-16,25 0 0,-1 0 15,-49 49 1,25-49-16,0 0 31,-25 25 16,0 25-31,0-25-16,0 24 15,-50-24-15,50 0 16,-49 24-16,24 1 16,-25 0-16,50-26 15,-49-24-15,49 25 0,-25 25 32</inkml:trace>
  <inkml:trace contextRef="#ctx0" brushRef="#br0" timeOffset="148126.5777">5060 9599 0,'0'50'78,"0"-25"-78,0 49 16,0-49-1,25-25-15,0 0 32,24 0-17,-49-25 16,0-24-15,-24 49-16,24-25 16,-50 25-16,25 0 15,0 0-15,-24 0 16,24 0-16,25 25 16</inkml:trace>
  <inkml:trace contextRef="#ctx0" brushRef="#br0" timeOffset="152611.3557">3621 9426 0,'-24'0'16,"24"-25"46,49 25 94,1 0-140,-50-25 0,50 25-16,-1 0 15,-24 0 17,0 0 61</inkml:trace>
  <inkml:trace contextRef="#ctx0" brushRef="#br0" timeOffset="153158.8704">3696 10195 0,'50'0'47,"-50"-25"-31,49 25-16,-24-25 15,0 25-15,24 0 16,-24 0-16,25 0 16,-1 0-16,-24 0 15,25 0-15</inkml:trace>
  <inkml:trace contextRef="#ctx0" brushRef="#br0" timeOffset="155729.0251">17314 10021 0,'0'-25'156,"24"-24"-141,1 49 1,25-25-16,-25 25 16,-1-50-16,26 50 15,0-25-15,-1 25 16,-24 0-16,25 0 16,-25 0-16,-25-49 15,24 49-15,-73 0 63,-1 0-63,1 0 15</inkml:trace>
  <inkml:trace contextRef="#ctx0" brushRef="#br0" timeOffset="157361.7414">3671 10344 0,'0'-50'62,"0"25"79,50 25-141,-25-25 15,24 25-15,1-49 16,-1 49-16,1-25 16,-25 25-16,24 0 15</inkml:trace>
  <inkml:trace contextRef="#ctx0" brushRef="#br0" timeOffset="159322.8345">17289 10666 0,'25'0'109,"49"0"-93,-24-50-16,-1 50 16,1 0-16,0-24 15,-1 24-15,26-50 16,-51 50-16,1 0 16,0-25-16,25 25 15,-26 0 16,1 0-15</inkml:trace>
  <inkml:trace contextRef="#ctx0" brushRef="#br0" timeOffset="160155.5443">19224 10988 0,'24'0'16,"26"0"-1,-25-24-15,0 24 16,24 0-16,1-25 15,-25 25-15,24 0 16,1-50-16,-25 50 0,0 0 16,24 0-1,-24 0 1</inkml:trace>
  <inkml:trace contextRef="#ctx0" brushRef="#br0" timeOffset="163237.5377">22200 11336 0,'0'-25'15,"-49"25"1,73 0 62,51 0-62,24-50-16,25 50 15,50 0-15,-1 0 16,26 0-16,-50 0 15,24 0-15,-24 25 16,25-25-16,-1 75 16,-24-75-16,25 0 15,-1 49-15,-24-49 16,-50 0-16,-24 0 0,-1 0 16,-49 0-16,0 0 15,24 0 1,-49-25 15,0 1-15,-24 24-16,24-75 15,-50 75-15,25 0 16</inkml:trace>
  <inkml:trace contextRef="#ctx0" brushRef="#br0" timeOffset="164967.6608">22969 6598 0,'0'-25'31,"0"0"1,0 1-17,0-26 1,0 75 62,0 49-78,50-24 16,-50-25-16,25 24 15,-25 1-15,49 24 16,-49-24-16,25-25 16,-25 24-16,0-24 15,50 0-15,-50 25 16,0-1-1,0 1 1</inkml:trace>
  <inkml:trace contextRef="#ctx0" brushRef="#br0" timeOffset="165389.4018">22994 6524 0,'0'-50'0,"25"50"16,24 0-1,26 0 1,-50 25-16,24-25 16,-24 49-16,25-24 15,-50 50-15,49-1 16,-49 0-16,0 1 15,0-1-15,0 1 16,0-26-16,0 1 0,0 0 16,0-26-1,-49 1-15,24 25 16,-25-50 0</inkml:trace>
  <inkml:trace contextRef="#ctx0" brushRef="#br0" timeOffset="165897.5605">23515 6772 0,'0'0'0,"-50"0"16,1 0 0,49 24-16,-50-24 15,50 75-15,-25-25 16,25-26-16,0 26 15,0 0 1,0 24 0,0-24-1,0-1 1,50-49 0,-1 0-1,-49-49 1,50-1-16,-50 0 15,0 26 1,0-26 0,-25 25-1,0 25 1,1 0 0</inkml:trace>
  <inkml:trace contextRef="#ctx0" brushRef="#br0" timeOffset="166116.7775">23540 7069 0,'24'0'16,"1"0"-1,25 0-15,-1 0 16,1 0-16,0 0 16,24 0-16,-24 0 15,24 0-15,-24 0 0,-1-49 16</inkml:trace>
  <inkml:trace contextRef="#ctx0" brushRef="#br0" timeOffset="167427.2687">28327 7491 0,'0'25'31,"0"0"-31,0 24 16,0 1-16,0 24 16,0-24-16,0-25 15,50 24-15,-50 1 16,0-25-16,24-1 16,-24 26-1,0-25-15</inkml:trace>
  <inkml:trace contextRef="#ctx0" brushRef="#br0" timeOffset="167863.7319">28253 7218 0,'0'-25'0,"49"25"31,1 0-16,-25 25-15,24 0 16,-24 0-16,25 49 16,-26 1-16,-24-1 15,75 0-15,-75 1 16,0-1-16,25-24 16,-25-1-16,0 26 15,0-50-15,0-1 16,0 26-16,-50-25 0,25-25 15,25 50-15,-49-50 16,-1 49 0,-24-49-1,74-25 1</inkml:trace>
  <inkml:trace contextRef="#ctx0" brushRef="#br0" timeOffset="168337.9593">28699 7714 0,'-25'75'62,"25"-26"-62,0 1 16,0-1-16,0-24 16,0 0-16,25-25 15,25 0 1,-1 0 0,-24-25-1,-25-24 1,0 24-16,0-25 15,0 25-15,0-24 16,-25-26-16,-24-24 16,24 74-16</inkml:trace>
  <inkml:trace contextRef="#ctx0" brushRef="#br0" timeOffset="169704.4747">19968 10691 0,'0'0'0,"0"-25"0,-25 0 15,25-24 32,0 73 31,0 51-78,0-26 16,74 1-16,-74 0 16,25 24-16,-25-49 15,50 0-15,-1 49 16,-49-49-16,25 0 16,25 24-1,-75-74 32</inkml:trace>
  <inkml:trace contextRef="#ctx0" brushRef="#br0" timeOffset="170093.666">19943 10889 0,'-25'0'15,"25"-25"1,0 1 15,0-26-15,0 25 0,50-24-1,-1 49-15,26-50 16,-26 50-16,1 0 15,0 0-15,24 0 16,-24 50-16,-26-26 16,26 26-16,-50 24 15,25 1-15,-25-1 16,0 1-16,0-1 16,0 1-16,0-26 15,0 1-15,-50-25 16,50 24-16,-49-49 0,-1 25 15,25-25-15,0 0 16,-24 0-16,24 0 16</inkml:trace>
  <inkml:trace contextRef="#ctx0" brushRef="#br0" timeOffset="170458.4548">20588 10815 0,'0'25'31,"0"49"-15,0-49 0,25-25-1,-25 25-15,49-25 16,1 0 0,0-75-1,-50 26-15,0-1 31,-25 50-31,-25-50 0,0 50 16,1-49-16,-1 49 16</inkml:trace>
  <inkml:trace contextRef="#ctx0" brushRef="#br0" timeOffset="208494.9199">28129 9575 0,'24'0'109,"1"0"-93,25 0-1,-25 0-15,-1 24 16,26-24-16,-25 25 16,0-25-16,-1 0 15,1 0-15,0 0 16,0 0-16,0 25 16,-1-25-1,1 0 1,0 0-1,0 0 1,0 0 0,-1 0 46,1 0-46,0 0-16,0 0 15,0 0-15,-1 0 16,1 0 0,0 0 15,-25-25-31,25 25 16,0 0 46,-1 0-46,1 0 31,0 0-47,0 0 15,0 0-15,-1 0 16,1 0-1,0 0 157,0-25 219</inkml:trace>
  <inkml:trace contextRef="#ctx0" brushRef="#br0" timeOffset="215871.7646">10939 12502 0,'-50'0'0,"25"0"46,1 0-14,-1 0-1,25-50 63,49 50-79,1-74-15,-25 49 16,0-25-16,24 25 16,1 1-16,-1-26 0,26 0 15,-25 1 1,-26 24-16,26 25 0,-50-25 15,25 25-15,-25-50 63,25 50-47,-25-24 30,49-1-14,-24 25-17</inkml:trace>
  <inkml:trace contextRef="#ctx0" brushRef="#br0" timeOffset="216389.157">11162 11782 0,'0'0'0,"-25"-49"32,75 49 30,-50 49-46,74-24-16,-49 25 15,0-26-15,-25 1 16,74 25-16,-74-25 16,50-25-16,-50 49 15,50-49-15,-50 50 16,24-50-16,-24 49 15,0 1 1,50-50-16</inkml:trace>
  <inkml:trace contextRef="#ctx0" brushRef="#br0" timeOffset="216937.4689">11088 11708 0,'0'0'0,"49"0"47,1 0-32,0 0 1,-26 0-16,1 0 16,25 0-16,-25 0 15,-1 0-15,26 0 16,-25 0-16,-25-25 16,49 25-16,-24 0 15,25 0 1,-50 50-1,0-1 1,0 26 0,0-51-16,0 26 15,-25 0-15,25 24 16,-25-24-16,25-1 16,0-24-16,-49 25 15,73-50 16,-24-50-15</inkml:trace>
  <inkml:trace contextRef="#ctx0" brushRef="#br0" timeOffset="217313.7177">11584 11683 0,'0'50'63,"25"-50"-63,-1 0 15,1 0 1,-25-50 47,-25 50-17</inkml:trace>
  <inkml:trace contextRef="#ctx0" brushRef="#br0" timeOffset="217785.5704">11633 11708 0,'0'-25'47,"25"25"-47,25-74 16,-25 49-16,24-25 15,1-24-15,-1 24 16,26 1-16,-26-26 16,1 26-16,0-1 0,-1 50 15,-24-50-15,0 50 31,-25-25-31,50 25 188</inkml:trace>
  <inkml:trace contextRef="#ctx0" brushRef="#br0" timeOffset="218235.5326">12105 10889 0,'0'0'16,"0"-25"-1,-25 25 1,25 25 62,74 0-62,-49 25-16,0-26 0,-25 1 15,74-25-15,-49 75 16,0-75-16,25 49 16,-26-49-16,-24 50 15,50-50-15,-50 25 16,50-25-16,-50 49 15</inkml:trace>
  <inkml:trace contextRef="#ctx0" brushRef="#br0" timeOffset="218639.8606">12129 10964 0,'-24'0'16,"24"-25"-1,0 0 16,74 25-31,-49 0 16,0-50-16,24 50 0,-24 0 16,0 0-16,0 0 15,24 0-15,-24 0 16,25 0 0,-50 25-16,25-25 15,-25 50-15,0-1 16,0 1-16,0 0 15,0-26-15,0 51 16,0-25-16,0-26 16,-50 1-16,50 25 15,-25-25 1</inkml:trace>
  <inkml:trace contextRef="#ctx0" brushRef="#br0" timeOffset="218969.7834">12502 10914 0,'0'25'31,"0"0"-15,49-25 0,-24 0-16,0 0 15,24 0 1,-49-50 0,25 50-1,-25-25-15,0-24 16,-74 49 15,49 0-31,0 0 16,25 24-16,-74 26 15</inkml:trace>
  <inkml:trace contextRef="#ctx0" brushRef="#br0" timeOffset="219300.2333">12551 10988 0,'0'0'0,"0"-24"16,50-51-1,-1 1-15,-24-25 16,50 24-16,-1-24 0,0 25 16,26-26-16,-1 26 15,-50 0-15,1 49 16,-25 25-16,25-50 16,-26 50-1,-24 25 16</inkml:trace>
  <inkml:trace contextRef="#ctx0" brushRef="#br0" timeOffset="220525.7901">10170 12328 0,'0'0'0,"0"-25"78,0-24-62,25 49-1,49 0 1,-24 0-16,-25 24 16,-1 1-16,-24 0 15,75 49-15,-75-49 16,0 0-16,25-25 15,-25-25 32,-75-24-47,75 24 16,-25-25-16,25 25 16,-24 25-16,24-49 15,49 49 48,-24 0-63,0 0 15,24 49-15,-24-49 0,25 0 16,-1 0 0,26 0-16,24-49 15,-49-1-15</inkml:trace>
  <inkml:trace contextRef="#ctx0" brushRef="#br0" timeOffset="221301.4609">11286 11112 0,'0'0'0,"-25"0"32,75 0 46,-25 0-78,24 0 15,1 25 1,-25 50 0,-25-50-16,0-50 47,0 0-32,-50 0-15,50-25 16,0 26-16,-25-1 15,25-25 1,50 100 31,-25-1-31,24 1-1,-24-50 1</inkml:trace>
  <inkml:trace contextRef="#ctx0" brushRef="#br0" timeOffset="221497.6209">11410 10765 0,'0'0'0,"50"50"47,-50-1-31,49 1-16,-24 0 15,50-1-15,-26-49 16,-24 0-16</inkml:trace>
  <inkml:trace contextRef="#ctx0" brushRef="#br0" timeOffset="222158.469">12576 10071 0,'0'0'0,"0"-25"31,25 25-31,49 25 15,-49 0 1,-25-1-16,50 26 16,-50-25-16,0 0 15,0-50 32,0-25-47,0-24 16,0 24-16,0 25 15,0 0 1,49 25 31,-24 0-47,25 0 16,-1 0-16,1 50 15,24-50-15,-74 25 16</inkml:trace>
  <inkml:trace contextRef="#ctx0" brushRef="#br0" timeOffset="226929.9264">27335 8880 0,'0'-25'281,"-25"25"-281,25 25 109,-25-25-109,25 25 31,0 0-15,0-1 0,0 26 31,0-25 15,50-25 16,-25 0-15,-25-50-48,24 50 1,-24-25 0,0 1 46,0-1 16,0-25-62,-24 50 78,-26 0-63,50 50-16</inkml:trace>
  <inkml:trace contextRef="#ctx0" brushRef="#br0" timeOffset="236350.6502">26839 8260 0</inkml:trace>
  <inkml:trace contextRef="#ctx0" brushRef="#br0" timeOffset="237415.7131">27533 8533 0,'25'25'125,"0"-25"-109,-25 24-1,25-24 1,-25 25-16,0 25 47,0-75 31,-25 25-63,25-25 1,-25 25 0,25-25-1,-50 25 1,50-24 0,0-26-1,-24 25 1,24 0-1,0-24 1,0-1 0,0 25-1,49-24 17,-24 49-17</inkml:trace>
  <inkml:trace contextRef="#ctx0" brushRef="#br0" timeOffset="237549.9823">27558 8533 0,'0'0'16,"50"-50"31,-1 25-47,-49-24 15</inkml:trace>
  <inkml:trace contextRef="#ctx0" brushRef="#br0" timeOffset="237738.435">27756 8012 0,'50'50'47,"-50"24"-32,74 0-15,-74-24 16</inkml:trace>
  <inkml:trace contextRef="#ctx0" brushRef="#br0" timeOffset="238801.435">29021 8409 0,'50'74'62,"-50"-24"-46,25-25-16,-25 24 16,0-24 15,50-25-16,-75 0 79,0 0-78,0 0-1,25-50 1,-50 26-16,50-26 16,0 25-16,-24-49 15,24 24 1,0 1-16,0 24 16,0-25-16,0 25 15,0-49-15,49 49 0,-49 0 16,25 25-16</inkml:trace>
  <inkml:trace contextRef="#ctx0" brushRef="#br0" timeOffset="238967.8228">29096 8434 0,'50'-50'46,"-26"25"-30,26 0-16,-25 25 16</inkml:trace>
  <inkml:trace contextRef="#ctx0" brushRef="#br0" timeOffset="242710.9791">27707 11187 0,'0'0'0,"-25"0"0,25-25 31,-25 25-31,75 25 94,-50 0-78,25 24-1,-25 1-15,49 24 0,1 50 16,-1-24-16,1-26 15,-25 25-15,24-49 16,-24-1-16,-25 1 16,75 0-16,-75-26 15,25-24-15,-25 50 16,0 0 0,24-50 15,-24 24-16,0-48 17</inkml:trace>
  <inkml:trace contextRef="#ctx0" brushRef="#br0" timeOffset="244029.6767">27632 11237 0,'0'0'0,"0"-25"47,0-25 0,0 25 0,25 0-31,0-24-1,25 49 1,-50-25-16,49 25 16,1 0-16,-25 0 15,24 0-15,-24 0 16,25 0-16,24 0 15,-24 0-15,-25 0 16,-1 0-16,26 0 0,24 0 16,-24 0-16,-25 0 15,0 0-15,24 0 16,-24 0-16,0 50 16,24-50-16,-24 0 15,0 49-15,25-49 16,-1 25-1,-24 25 1,25-25 0,-50 24-1,0 1-15,0-1 16,0 1 0,0 0-1,0-1 1,0 1-1,0-1-15,0-24 16,0 25 0,0-25-16,-50-25 15,50 74-15,-25-49 16,-24 0 0,24 24-1,-25-24 1,1-25-1,49 50-15,-50-50 16,0 0 0,1 24-16,-1-24 31,50 25-31,-25-25 0,-24 0 31,24 0 47,0 0-31</inkml:trace>
  <inkml:trace contextRef="#ctx0" brushRef="#br0" timeOffset="244861.7853">28848 11112 0,'0'-24'31,"-25"24"0,0 0-15,0 0 0,-24 49 15,49-24-31,0 25 16,0-25-1,0 49 1,49-74-1,-49 25 1,50-25-16,-25 0 16,0 0-16,24 0 15,1 0 1,-1-75 0,1 26-1,-50 24-15,0-25 16,0-24-1,-50 74-15,26-25 16,-26 25-16,0 0 16,1 0-16,-26 0 15,1 25-15,0-25 16</inkml:trace>
  <inkml:trace contextRef="#ctx0" brushRef="#br0" timeOffset="245687.3614">26491 11956 0,'0'-25'15,"0"0"1,25 25-16,25-49 16,-25-1-16,49 25 15,-24-24-15,-1 24 16,26-25-16,24 25 16,0-24-16,25-1 15,50-49-15,-75 74 16,-25 25-16,-24-49 15,0 49-15,-1-25 16,1 25-16,-1-50 16,1 25-1</inkml:trace>
  <inkml:trace contextRef="#ctx0" brushRef="#br0" timeOffset="246661.5666">26987 11708 0,'0'-50'47,"0"75"31,0 49-62,25-24 0,-25 0-16,50-1 15,-50 1-15,50-25 16,-50-1-16,49-24 16,-49 75-16,50-75 0,-50 49 15,25 1 1,-25-25-1,24-25 1,-24 25-16,50-25 63,-25 0-32,24-25-16,1 0-15,0-49 16,-1 24-16,50 0 0,-24-24 16,-26 24-16,26 26 15,-50 24-15,-1-50 16,26 50-16,-25 0 16,-25-25-1,25 25 1,24-49 46,1-1-46,-50 100 15,-50-50-15</inkml:trace>
  <inkml:trace contextRef="#ctx0" brushRef="#br0" timeOffset="247518.4248">25846 12452 0,'0'-50'15,"0"26"1,0-26-1,0 0 1,50 50-16,25 0 16,-51 0-16,26 0 15,-50 75-15,50-1 16,-50 1-16,0-1 16,0-24-16,0-1 15,0-74 48,0 1-63,0-26 15,0 0-15,0-24 16,0 24-16,0 1 16,0 24-16,0 0 15,49 50 32,-49 25-47,25 24 16,-25-24-16,74-26 15,-24-24-15,0 75 16,24-75-16,0 0 16,1 0-16,-26 0 15</inkml:trace>
  <inkml:trace contextRef="#ctx0" brushRef="#br0" timeOffset="248576.3793">29071 11112 0,'-25'25'0,"25"-74"79,75-1-64,-1 50 1,-24-50-16,24 1 15,50-1-15,-25 1 16,50-26-16,0 1 16,-25 24-16,-25-24 15,0-1-15,-49 51 16,0 24-16,-1-50 16,-24 50-1,-25 25 32,-74-25-47</inkml:trace>
  <inkml:trace contextRef="#ctx0" brushRef="#br0" timeOffset="249121.3018">29815 10046 0,'0'0'16,"0"-25"-16,0 0 15,25 25-15,49 0 16,-24 0 0,-25 25-16,-25 0 15,49 25-15,-49-1 0,0 1 16,0-75 46,0-49-62,0 24 16,0 0-16,0 25 16,25 25-16,-25-49 15,25 49 32,-25 25-47,50 24 16,-50-24-16,74 25 15,1-50 1</inkml:trace>
  <inkml:trace contextRef="#ctx0" brushRef="#br0" timeOffset="249318.4408">30411 9401 0,'0'0'0,"0"74"47,0-24-47,0 24 16,0 1-16,0 24 15,0 0-15,0-24 16</inkml:trace>
  <inkml:trace contextRef="#ctx0" brushRef="#br0" timeOffset="252352.1296">28277 9599 0,'50'0'250,"-25"0"-250,0 25 15,24-25-15,-24 0 16,0 0-16,24 0 16,-24 0-16,0-25 15,25 25-15,-26-24 16,1 24-16,25 0 16,-1 0-1,-24 0 16,0 0 16,-25-50-15,50 50-17,-26 0 16,26 0-15,0-25-16,-1 25 31,-74 0 94</inkml:trace>
  <inkml:trace contextRef="#ctx0" brushRef="#br0" timeOffset="281101.5574">13022 13097 0,'-24'0'31,"24"74"109,0-49-124,0 25-16,49 24 0,1-24 16,-25-1-16,49 1 15,-24 24-15,-25-24 16,49-25-16,-49 24 16,0-24-16,24 25 15,-49-25-15,50 24 16,-50-24-16,49 0 15,-49 24 1,0 1 0</inkml:trace>
  <inkml:trace contextRef="#ctx0" brushRef="#br0" timeOffset="282423.9073">12973 13171 0,'-25'0'32,"25"-25"-1,0 1 16,0-26-32,25 0 1,49 1 0,-49 49-16,0-25 15,49 25-15,-24-25 16,0 25-16,-26-49 16,26 49-16,-25 0 15,24-25-15,-24 25 16,50 0-16,-26 0 15,1 0-15,-1 0 16,-24 0-16,25 0 16,-25 0-16,-1 25 15,26-25-15,-25 49 16,0-49-16,24 50 0,-24-50 16,-25 25-1,50-25-15,-50 74 0,49-74 16,-49 25-16,0 0 15,25 24 1,-25 26 0,0-26-1,0-24 1,0 0-16,0 25 16,-50-1-1,50 1 1,-49-50-16,49 49 0,-25-49 15,25 50-15,-50-50 16,50 50-16,-24-50 16,24 49-16,-25-49 15,25 25-15,-25-25 16,25 25-16,-50-25 16,50 49-16,-74-49 15,49 50-15,0-50 16,-24 0-16,49 25 15,-50-25-15,25 49 16,1-49 0,24 25-1,-50-25-15,50 25 16,-25-25 31,25 25 0,0-50 46</inkml:trace>
  <inkml:trace contextRef="#ctx0" brushRef="#br0" timeOffset="283674.3647">14089 12923 0,'-25'-25'16,"25"-24"47,-49 49-17,24 0 1,25 25-31,0-1 15,0 1-15,0 25-1,0-25 1,0-1 0,0 1 15,49-25-15,-49 50-16,25-50 15,0 0 1,0 0-1,24 0 1,-24 0 31,-25-25-31,0 0-16,0 0 0,0-24 31,0-1-31,0 1 15,0 24 17,0 0-1,-49 25 0,24 0-31,0 0 16,-25 25-16,-49 24 15</inkml:trace>
  <inkml:trace contextRef="#ctx0" brushRef="#br0" timeOffset="284529.2137">12129 13816 0,'0'0'16,"0"50"-1,0-25 16,50-25 48,-25-75-64,25 26-15,-26 24 16,26-50-16,24 26 0,-24 24 15,24-49-15,1 49 16,-26-25-16,1 25 16,0 25-16,24-74 15,-24 74-15,-1-50 16,-24 50-16,25-24 16,-1-26-1,1 50 1,-50-25-16,25 25 15</inkml:trace>
  <inkml:trace contextRef="#ctx0" brushRef="#br0" timeOffset="285113.3096">12427 14238 0,'-25'25'0,"25"-1"31,50-24 32,-25-74-63,24 24 15,1-24-15,49 24 16,-24-24-16,24 24 16,-25-24-16,-24 24 15,-1 26-15,-24 24 16,-25-25-16</inkml:trace>
  <inkml:trace contextRef="#ctx0" brushRef="#br0" timeOffset="286155.2797">14188 12973 0,'0'-25'0,"50"25"16,-25-50-16,24 26 16,26-26-16,-26 25 15,1-24-15,24 24 16,26-50-16,-51 26 15,1-26-15,24 26 16,-24-1-16,-25 1 16,24 49-16,-49-50 15,25 50-15</inkml:trace>
  <inkml:trace contextRef="#ctx0" brushRef="#br0" timeOffset="287445.9552">12973 13891 0,'0'-50'16,"25"25"187,-25 0-188,49 25-15,-24-49 16,25 49 0,-50-25-16,49 25 15,-24-25-15,25 25 16,-25-49-16,-1 49 15,26-25 1,-25 25 31,-25-50 78,25 50-109,-25-25-16</inkml:trace>
  <inkml:trace contextRef="#ctx0" brushRef="#br0" timeOffset="292315.5053">22845 8781 0,'0'0'0,"149"-50"0,25 50 16,-1-49-16,-49 49 15,-25 0-15,-24 0 16,-1-25-16,-24 25 0,-25 0 16,-1 0-1,-73 0 32</inkml:trace>
  <inkml:trace contextRef="#ctx0" brushRef="#br0" timeOffset="619047.6351">7045 6276 0,'0'24'157,"49"26"-142,-49 0 1,0-26-1,0 1-15,0 25 16,0-25-16,0-1 16,0 1-16,0 50 15,0-26 1,0-24 0,0 0-1</inkml:trace>
  <inkml:trace contextRef="#ctx0" brushRef="#br0" timeOffset="619845.7622">7045 6375 0,'-50'0'63,"50"-50"-63,0 25 15,25 25 48,24 0-47,-24 0-16,0 0 15,25 50-15,-26-50 16,26 25-16,-25-25 15,24 49 1,-24-49 0,-25 25 77,0 0-93,-25 25 16,25-26-16,-24 26 16,24-25-16,-75 49 15,75-24-15,-49-1 16,49-24-16,-25-25 16,25 50-16,0-75 62,0-25-46</inkml:trace>
  <inkml:trace contextRef="#ctx0" brushRef="#br0" timeOffset="620336.9163">7441 6300 0,'0'25'16,"-49"-25"0,49 50-16,0-25 31,0 24-15,25 1-16,-1-1 15,26-24 1,-25-25-1,0 0 1,-1 0 0,-24-74-1,0 49 1,0-25-16,0 26 16,0-1-16,-24-25 15,-1 1 1,-25 49 15,50 24-31,-25 51 16,25-50-16</inkml:trace>
  <inkml:trace contextRef="#ctx0" brushRef="#br0" timeOffset="625594.7037">10443 7020 0,'0'-25'15,"0"0"1,-25 25 0,25-49-1,0 98 63,0 26-78,0 73 16,0-98-16,0 0 16,0-26-16,0 1 15,0 25-15,0-25 31</inkml:trace>
  <inkml:trace contextRef="#ctx0" brushRef="#br0" timeOffset="626170.6817">10368 6945 0,'25'0'47,"0"0"-31,-25 25-1,50-25-15,24 50 16,-24-50 0,-26 25-16,1-25 15,25 49-15,-25-49 16,-25 25-16,24-25 16,-24 25-16,0 24 46,0 1-30,0-25-16,-74 24 16,24 1-16,1 0 15,-1 24-15,25-49 16,-24 24 0</inkml:trace>
  <inkml:trace contextRef="#ctx0" brushRef="#br0" timeOffset="626920.8813">10790 7069 0,'0'25'31,"0"25"-15,0-25-1,0-1-15,0 51 16,25-26 0,24-49-1,-49 25 1,25-25 0,0 0 15,-25-49-16,-25 49 17,-24 0-17,-1 0 1,50 24 0,-50 26-16,50-25 15,-49-25-15,49 25 16,-25-25-16,-25-25 47,50 0-47,0 0 15,0-24 1,75 49-16,-50 0 16,-25 24 15,-25 1-16,-50-25 1,51 0-16,-1 0 16,-25 0-16,25-49 15,25 24 1,0-25-16,0 1 16,0 24-1,50 25 1</inkml:trace>
  <inkml:trace contextRef="#ctx0" brushRef="#br0" timeOffset="628894.9698">10492 7243 0,'50'0'31,"-75"0"16</inkml:trace>
  <inkml:trace contextRef="#ctx0" brushRef="#br0" timeOffset="629980.7823">7888 6772 0,'0'0'0,"0"-25"15,0-25 79,0 25-63,0 50 47,0 50-62,0-26 0,0 1-16,49-25 15,-49 24-15,0 1 16,0-25-16,0 0 16,0 24-1,25-49 1,-25 25-16,0 0 31</inkml:trace>
  <inkml:trace contextRef="#ctx0" brushRef="#br0" timeOffset="630678.7245">7863 6796 0,'-25'0'31,"25"-24"-15,25 24 62,25 0-62,-26 49-1,26-49-15,-25 0 16,0 25-16,24-25 16,1 50-1,0-50 1,-26 25 0,-24-1 30,0 51-30,-49-75-16,49 74 16,-50-49-16,50 0 15,-49 24-15,24 1 16,50-50 46</inkml:trace>
  <inkml:trace contextRef="#ctx0" brushRef="#br0" timeOffset="631054.8569">8210 6896 0,'0'25'47,"25"-1"-31,-25 26-16,75 0 15,-51-50 1,1 0-1,25 0 17,-50-50-32,0 25 15,0 0-15,0-24 16,-25 49 0,0 0-1,0 0 1,25 49-16,-49-24 15</inkml:trace>
  <inkml:trace contextRef="#ctx0" brushRef="#br0" timeOffset="642393.6756">7218 6672 0,'0'0'0,"-49"-24"16,49-1-1,0 0 1,0-25-16,24 50 15,-24-74-15,25 74 16,-25-50-16,50 50 16,-25 0-16,-25 50 31,0 0-31,0 49 16,-50-50-16,0 1 15,1 0-15,-1-50 16,1 0-16,24 0 15,25-50 1,0 0 0,0-24-16,49 24 15,-24 1-15,25-1 16,-25 50-16,24-49 16,1 49-1,-50 24-15,0 26 16,0-25-16,0 0 15,0-1-15,-25 26 0,-25-50 16,50 25-16,-49-25 16,24 0-1,25-25 17,25 25-32,-25-74 15</inkml:trace>
  <inkml:trace contextRef="#ctx0" brushRef="#br0" timeOffset="643049.958">8161 7144 0,'0'-25'31,"0"0"-31,0-24 16,25 49-16,-25-25 16,49 25-16,1 0 15,-50 25-15,49 24 16,-49 1-16,0-1 16,-24-24-16,-51 50 15,50-75 1,-49 0-1,49 0 1,25-25-16,0 0 16,0-25-16,0 26 15,0-26-15,25 25 16,-25 75 15,0-1-15,-25 1-16,25 0 15</inkml:trace>
  <inkml:trace contextRef="#ctx0" brushRef="#br0" timeOffset="644899.6486">6499 6449 0,'0'-25'31,"-25"25"16,25-24-47,0-26 78,-25 50-47,0 0 32,-24 0-16,24 0-16,25 25 0,-25 0-15,25-1 15,0 26-15,0 0 15,0-26-15,0 1-1,0 25 1,25-50-1,-25 25-15,25-25 16,24 24 0,-24-24-1,0 0 1,25 0 0,-26 0-1,1 0 1,25 0-1,-25 0 1,-25-24 31,0-51-31,0 50-1,0-24 1,-50-1-1,25 50 1,25-25 0,-25 25-1,-24 0 1,24 0 0</inkml:trace>
  <inkml:trace contextRef="#ctx0" brushRef="#br0" timeOffset="646383.7008">8781 6846 0,'0'-25'125,"-25"25"-93,-25 0-1,26 0 31,24 50-30,0-25-17,0 24 16,0-24 1,24-25-17,26 0 1,-25 0 0,0 0-1,-1 0 1,26-25 46,-50 1-46,0-1 0,0 0-1,25-25 1,-25 25 15,-25 25-15,25-24-1,-50 24-15,1 0 16,24 0 0,0 0-16</inkml:trace>
  <inkml:trace contextRef="#ctx0" brushRef="#br0" timeOffset="660813.3602">6499 6375 0,'-25'0'172,"-25"0"-156,26 0 30,-1 0 17,25 49-32,-50-49-31,50 25 16,0 0-1,0 0 17,0 24-17,25-24 17,0-25-17,-25 25-15,49-25 16,1 50-1,-25-50 17,0 0-17,24 0 17,-24 0-32,-25-25 15,25 25 1,-25-50-16,0 25 15,25 25 1,-25-24-16,0-1 16,0-25-1,0 1 1,0-1 0,-50 50-1,50-25-15,-50 25 16,26 0 15</inkml:trace>
  <inkml:trace contextRef="#ctx0" brushRef="#br0" timeOffset="661997.8888">8855 6970 0,'-25'0'47,"25"-25"16,-24 25-48,24-49 1,-25 49 31,25-25-32,-25 25 1,-25 0 31,50 25-31,0 0-16,0 49 15,0-24 16,0-26-31,25-24 32,0 0-17,25 0 1,-26 0 0,-24-49-1,0-26 1,0 26-1,0-1 1,0 25 0,-24 25-16,-51 0 15,50 0 1,1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18:02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 3572 0,'0'0'0,"0"-25"32,-50 25-32,75 0 125,49 0-110,-49 0 1,25 0-16,-1 0 16,1 0-16,0 0 15,24 0-15,-24 0 0,-1 0 16,26 0-16,-1 0 15,0 0-15,1 0 16,-1 0-16,1 0 16,-1 25-16,0-25 15,1 0-15,-1 0 16,-24 0-16,-25 0 16,24 0-16,-24 0 15,0 0-15,0 0 16,24 0-16,-24 0 15,25 0-15,-25 0 16,24 0-16,1 0 0,-25 0 16,24 0-16,-24 0 15,0 0-15,0 0 16,24 0-16,-24 0 16,0 0-16,24 25 15,26-25 1,-50 0-16,24 0 15,-24 0-15,25 49 16,-1-49-16,-24 0 16,25 0-16,-25 0 15,-1 0-15,1 0 16,25 0 0,-25 0 15,-1 0 0,26 0 16,-25 0 62,0 0-77</inkml:trace>
  <inkml:trace contextRef="#ctx0" brushRef="#br0" timeOffset="408516.9037">14486 6226 0,'0'0'0,"-25"0"15,25-25 1,-25 25-1,-24 0 1,24-25 15,0 25 1,-25 0 14,50-49-46,25 49 94,50 25-94,-26-25 16,26 0-16,24 0 15,0 0-15,0 49 16,25-49-16,-24 0 16,24 50-16,0-50 15,-50 0-15,1 25 16,-1-25-16,-24 0 16,-1 0-16,1 0 15,-25 0-15,49 0 16,-74 49 46,0-24-30</inkml:trace>
  <inkml:trace contextRef="#ctx0" brushRef="#br0" timeOffset="412921.8161">5085 8682 0,'0'0'0,"-25"0"16,25-25 31,25 25 31,0 0-78,49 0 15,-24 0-15,24 0 16,25 25-16,25-25 16,25 0-16,-25 0 15,50 0-15,-50 0 16,25 0-16,-50 0 0,25-50 16,-25 50-16,-24 0 15,-1 0-15,-49 0 16,0 0-16,24 0 15,-24 0 1,-25 25 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25:01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4440 0,'0'0'0,"-25"-50"94</inkml:trace>
  <inkml:trace contextRef="#ctx0" brushRef="#br0" timeOffset="914.6187">17090 4390 0,'0'25'78,"0"50"-78,0 24 15,0-25-15,0 1 16,0-51 0,0-98 31,0 0-47,0-1 15,0 1-15,-24-1 16,24 51-16,0-1 15,0-25-15,0 25 16,0-49 0,0 49-16,0-24 15,24 49 48,26 0-48,-50 49-15,50 1 16,-50 24-16,74 50 16,-74-25-16,25 1 15,-25-26-15</inkml:trace>
  <inkml:trace contextRef="#ctx0" brushRef="#br0" timeOffset="1078.7983">17066 4564 0,'0'0'16,"0"-50"15,24 1-15,51 24-16,-26-25 16,26 26-16,-1-26 15,25 0-15</inkml:trace>
  <inkml:trace contextRef="#ctx0" brushRef="#br0" timeOffset="1343.1758">17711 4043 0,'0'0'0,"24"0"15,26 0 32,0 25-31,-50 25-16,49-26 15,-49 1-15,50 25 16,-50-25-16,49-25 16,-49 24-16,0 26 15</inkml:trace>
  <inkml:trace contextRef="#ctx0" brushRef="#br0" timeOffset="1738.5175">17735 3944 0,'0'0'16,"0"-74"-16,0 49 15,0-25 1,50 50-16,-50-25 16,74 25-16,-49 0 15,0 0 1,-25 50-16,25 0 15,24-26-15,-24-24 16,25 50-16,-25-50 16,-25 50-16,24-50 15,-24 49-15,0 1 47,0-25-47,0-1 16,0 51-1</inkml:trace>
  <inkml:trace contextRef="#ctx0" brushRef="#br0" timeOffset="2586.5861">19124 3398 0,'0'25'46,"25"25"-46,-25-1 16,50 26-16,-50-51 16,0-48 46,-25-26-62,25 0 16,-50 1-16,50-1 0,0 25 15,-24-24-15,24 24 16,24 25 31,1 0-47,25 0 16,-25 25-16,-1-25 15,26 49-15,-25-49 16,-25-49 46,0 24-46,-50-25-16,50 1 16,0 24-1</inkml:trace>
  <inkml:trace contextRef="#ctx0" brushRef="#br0" timeOffset="2908.5499">19521 2952 0,'0'0'0,"-25"99"16,25-74-16,0 0 15,0 24-15,0 1 0,0-1 16,0 1-16,25-50 16,-25 50-16,50-50 15,-25 0 1,0 0 0,-25-25-1,0-25-15,0 25 16,0 1-16,0-1 15,-50-50 1,0 75-16,25 0 16,1 0-16,-1 0 15</inkml:trace>
  <inkml:trace contextRef="#ctx0" brushRef="#br0" timeOffset="3412.7824">19720 2828 0,'49'74'32,"-49"1"-32,50-1 15,-50 0-15,25-24 16,-25 0-16,0-26 15,25-24-15,-50-24 47,0-26-47,-25 0 16,50 1-16,-24-1 16,24-24-16,0-1 15,0 1-15,24-25 16,26 24-16,-25 26 15,24-1-15,-24 50 16,25 0 0,-50 25-16,0 24 15,0 1 1,-25 0-16,25-1 0,-50-49 16,50 25-16,0 0 46,25-25-46,0 50 16,25-50-16,-1 0 16,26 24-16,-51-24 15,1 25-15</inkml:trace>
  <inkml:trace contextRef="#ctx0" brushRef="#br0" timeOffset="4057.5562">16545 5358 0,'0'0'0,"25"0"31,49-25-31,0 25 0,50-50 15,0 50-15,50-99 16,49 25-16,25-1 16,25-49-16,25 0 15,49-74-15,100-1 16,-51 26-16,-73-1 16,-25 25-16,-50 1 15,-75 48-15,-24 1 16,-50 49-16,-74 50 15,-25-49-15,-25 49 47,-49 25-31,49-25-16,25 49 16</inkml:trace>
  <inkml:trace contextRef="#ctx0" brushRef="#br0" timeOffset="6622.7501">17686 5606 0,'0'0'0,"-25"0"0,25-25 31,-25 25-15,25-50-1,-49 50-15,24 0 47,25 25-31,0 50-1,-25-1-15,25 0 16,0 1-16,0-25 16,0-1-16,50 1 15,-1-25-15,-24-25 0,0 0 16,24 0-16,-24 0 15,0 0-15,25-50 16,-50 25-16,24 0 16,-24-24-16,0 24 15,0-25-15,0 1 16,-24-26-16,-26 50 16,25 25-16,0 0 15,1 0-15,-51 0 16,75 50 15</inkml:trace>
  <inkml:trace contextRef="#ctx0" brushRef="#br0" timeOffset="6937.2848">18355 5060 0,'0'0'0,"-49"75"0,49 24 15,-25 50-15,25-50 16,0 0-16,0-25 16,0 1-16,0-50 15,74-25-15,-49 0 16,25 0-16,-1 0 0,-24-25 15,25 0-15,-50-25 16,25 1-16,-25-26 16,0 26-16,0-26 15,-50-49-15,0 25 16,-49 0-16,0 0 16,0-25-16</inkml:trace>
  <inkml:trace contextRef="#ctx0" brushRef="#br0" timeOffset="11547.4678">18331 2977 0,'49'0'31,"-24"0"0,0 0 32,-25 24-63,74 1 0,-49 50 15,25-1-15,-1 50 16,26 0-16,24 25 15,25 49-15,0 50 16,25 25-16,24 25 16,-24 74-16,-25-74 15,75 123-15,-1 26 16,1 148-16,-51 75 0,1-298 16,0-124-16,-25-50 15,0-49-15,0-25 16,25 149-16,-50-99 15,-74-100-15,-25-24 16,50-25-16,-125-25 47,-24 0-47</inkml:trace>
  <inkml:trace contextRef="#ctx0" brushRef="#br0" timeOffset="12551.8626">18107 6598 0,'0'-25'16,"-24"25"15,24-49-16,-25 49-15,0 0 32,-25 0-17,26 0 1,24 24 0,-25 26-1,25-25-15,0 0 16,0 24-16,0-24 15,0 0-15,0 24 0,0-24 16,74 25 0,-24-50-16,-25 0 0,-1 0 15,1 0-15,25 0 16,-50-50-16,49 25 16,-49-24-16,0-1 15,0 1-15,0-51 16,0 76-1,0-1 1,-74 25-16,24 0 16,26 0-16,-1 0 15,-25 0 1</inkml:trace>
  <inkml:trace contextRef="#ctx0" brushRef="#br0" timeOffset="12802.1559">18777 6077 0,'0'50'16,"0"-25"-1,25-1 1,-25 26-16,99 0 16,-74-1-16,25 26 0,-1-26 15,26 26-15,-51 24 16,-24-50 0</inkml:trace>
  <inkml:trace contextRef="#ctx0" brushRef="#br0" timeOffset="13233.6125">18331 7342 0,'49'50'31,"-49"-25"-15,25 24-16,-25 1 16,50 24-16,-1-24 15,-49-1-15,50 26 16,-50-26-16,74 26 15</inkml:trace>
  <inkml:trace contextRef="#ctx0" brushRef="#br0" timeOffset="13674.5627">19224 7069 0,'0'50'15,"0"0"1,0-1-16,0 1 0,0-25 16,0 24-16,24-24 15,51 25 1,-50-50-16,-1 0 16,1 0-16,25 0 15,-1-25 1,-49 0-1,0 0-15,0-49 16,0 24-16,0 25 16,-49 25-16,-1-49 15,1 49-15,-1 0 16,0 0-16,-24 49 0</inkml:trace>
  <inkml:trace contextRef="#ctx0" brushRef="#br0" timeOffset="14059.5354">19025 8359 0,'0'0'0,"25"50"31,-25-25-31,74 24 16,-49 26-16,25 24 15,-25-25-15,-25 1 16,74-26-16,-49 26 0,-25-51 16</inkml:trace>
  <inkml:trace contextRef="#ctx0" brushRef="#br0" timeOffset="14290.7269">19621 8235 0,'0'0'0,"24"0"31,26 25-16,-50 49 1,50 1-16,-50-1 16,74 25-16,-24 25 0,-50-24 15,74-1 1,-74-25-16</inkml:trace>
  <inkml:trace contextRef="#ctx0" brushRef="#br0" timeOffset="18619.0752">19968 4192 0,'0'25'109,"0"0"-109,49-1 16,-49 26-16,50 0 16,-50-1-16,74 26 15,-24-26-15,-25 1 16,24-25-16,-49 24 15,50-24-15,-50 25 0,50-1 16</inkml:trace>
  <inkml:trace contextRef="#ctx0" brushRef="#br0" timeOffset="19663.7176">20588 5333 0,'0'0'0,"0"-25"31,-25 25-31,-25 0 31,1 0 0,24 0-15,0 0 0,25 75-16,-49-26 15,49-24 1,0 0-16,0 24 15,0-24-15,0 0 0,0 25 16,0-1 0,0-24-1,74-25 1,-74 25 0,50-25-16,-26 0 15,1 0-15,25 0 16,-1 0-1,1 0 1,-50-25-16,50 0 16,-50-24-16,25 49 15,-25-50-15,0 0 16,0 1 0,0 24-16,0-25 15,0 26-15,0-1 16,-50-25-16,0 25 15,1 25 1,-1 0 0,0 75-1</inkml:trace>
  <inkml:trace contextRef="#ctx0" brushRef="#br0" timeOffset="20607.493">20960 6325 0,'0'0'0,"-25"-49"16,0 49 15,-24 0-15,24 49-1,25 26 1,-50-51 0,50 26-16,0 0 15,0 24-15,0-24 16,25-1-16,-25-24 16,50-25-16,-50 25 15,49-25-15,1 0 16,24 0-1,-24-25-15,-50 0 16,50-24-16,-50 24 16,0 0-16,0 0 15,0-49-15,-25 24 16,0 25-16,0-24 16,-24 49-16,24-25 15,-25 25 1,1 25-1,49 0-15</inkml:trace>
  <inkml:trace contextRef="#ctx0" brushRef="#br0" timeOffset="21289.5638">21630 7590 0,'0'0'15,"-25"0"-15,25 25 16,-50-25-16,50 50 16,0-26-16,0 1 15,0 25-15,0 24 16,0-24-16,25-1 15,-25-24-15,50 25 16,-26-25-16,51-25 16,-75 25-1,50-25-15,-1 0 16,-24 0 0,-25-50-1,0 25-15,0-25 0,0 1 16,0-1-1,-50 1-15,1-26 0,-1 26 16,25 49-16,-24-25 16,-1 25-16,0 0 15,-24 0-15,24 0 16</inkml:trace>
  <inkml:trace contextRef="#ctx0" brushRef="#br0" timeOffset="29602.54">17785 6201 0,'25'0'203,"24"0"-187,1 0-16,0-49 16,24-1-16,25 0 0,-24 26 15,-1-26-15,0 50 16,-24-50-16,24 50 16,-49-49-16,0 49 15,-25-25-15,50 25 16,-25 0-1</inkml:trace>
  <inkml:trace contextRef="#ctx0" brushRef="#br0" timeOffset="31358.535">20216 4936 0,'25'0'31,"24"0"47,-24 0-62,25-25-16,-26 25 15,26 0 1,0-24 0,24 24-1,-24 0 1,-26 0-1</inkml:trace>
  <inkml:trace contextRef="#ctx0" brushRef="#br0" timeOffset="32723.4811">19447 9376 0,'25'-25'109,"49"-24"-93,-24 49-16,49-75 15,-25 75-15,1 0 16,-1-24-16,-24 24 16,-25 0-16,-1 0 0,26-50 15,-25 50-15,0 0 16,49 0 0,-49 0-1,-25-25-15,25 25 16,-1 0 15,26 0 188,-25 0-204</inkml:trace>
  <inkml:trace contextRef="#ctx0" brushRef="#br0" timeOffset="33406.4668">22002 8384 0,'49'0'62,"-24"-25"-46,25 0-1,24-24 1,-49 49 0,-25-25-16</inkml:trace>
  <inkml:trace contextRef="#ctx0" brushRef="#br0" timeOffset="38403.5267">22845 2580 0,'-25'0'0,"50"0"172,25 0-172,-25 0 16,-1 0-16,26-50 15,-25 50-15,0 0 16,24 0-16,-24 0 15,0 0-15,0 0 16,24 50-16,-24-50 16,-25 49-16,50-24 15,-50 0-15,49 49 16,-49-24-16,0 0 16,0-1-16,0 1 15,0-25-15,0 24 16,0-24-16,0 25 15,-25-1 1,25-24-16,0 0 0,-24-25 16,24 74-16,-25-24 15,25-1 1,-50-49 0,50 25 15,25-25 47,25 0-62,-26 0-1,26-25 1,0 25-16,-26-24 15,1 24-15,25-50 16,-25 50-16,-25-50 16,49 1-16,-49 24 15,75-25-15,-75 26 16,24-1-16,-24-25 16,50 1-16,-50-1 15,74 0-15,-74 1 0,50-26 16,-50 26-1,25-1-15,-25 25 0,0-24 16,50 49-16,-50-25 16,0 0 46,0-25-31,-25 50 1,-25 0-17</inkml:trace>
  <inkml:trace contextRef="#ctx0" brushRef="#br0" timeOffset="39505.156">22870 2530 0,'0'-25'47,"0"0"31,0 1-63,25 24 1,24-50 0,1 50-1,-50-25-15,50 25 16,-1 0-1,-24 0-15,25 0 16,-26 0-16,1 0 16,0 0-16,25 0 15,-26 0-15,26 0 16,-25 0-16,24 0 16,-24 0-16,25 0 15,-25 0-15,24 0 16,1 0-1,-25 0 1,24 50 0,1-50-1,-1 25 1,1-25 0,-25 49-1,25-49 1,-50 25-1,24-25 1,-24 25 31,25-25-31,-25 49 46</inkml:trace>
  <inkml:trace contextRef="#ctx0" brushRef="#br0" timeOffset="40098.0913">24135 2257 0,'0'0'0,"0"-49"31,-50 49 0,1 0-15,24 0-1,25 24 1,-50-24-16,50 75 16,-49-26-16,49 1 15,0-25 1,0 49-1,0-24 1,25-25 0,24-25-1,1 0 1,-25 0-16,24 0 0,-24 0 16,0 0-16,49-50 15,-49 50 1,-25-50-1,0 1 1,0 24-16,0-25 16,0 1-16,0-1 15,0 25-15,-25-24 16,25 24 0,-49 25-16,-1 0 15,25 0 1,-24 25-16,-1-25 0</inkml:trace>
  <inkml:trace contextRef="#ctx0" brushRef="#br0" timeOffset="40894.9454">22473 3051 0,'25'0'63,"24"0"-63,-24 0 15,25-74-15,49 49 0,-49-25 16,-1 25-16,1-24 16,24 49-16,-24-50 15,-25 50-15,0 0 16,24-49-16,-24 49 15,0 0 32,-25-25-31,49 25 0,-24 0-1,-50 0 48</inkml:trace>
  <inkml:trace contextRef="#ctx0" brushRef="#br0" timeOffset="41664.6654">22597 3423 0,'25'0'63,"-25"-50"-63,74 26 15,-49-26-15,25 25 16,-1-24-16,1 24 16,24-25-16,-24 25 15,0 25-15,-1-49 16,1 49-16,-25-75 0,24 51 16,1 24 15,-25 0 16,-25-25-32,24 25 1</inkml:trace>
  <inkml:trace contextRef="#ctx0" brushRef="#br0" timeOffset="43346.5968">22547 3051 0,'-24'0'93,"-26"0"-77,0 0 0,26 0-16,-26 50 15,25-50-15,-24 49 16,-51 1-16,51-25 16,-1 24-16,1 1 15,-26-25-15,26 24 16,-1-24-16,25-25 15,-24 74-15,-1-74 16,50 25 0,-25-25-16,50 0 78</inkml:trace>
  <inkml:trace contextRef="#ctx0" brushRef="#br0" timeOffset="44013.466">21903 3324 0,'24'0'78,"1"49"-63,25 1 1,-50 0-16,25-50 16,-25 74-1,24-74-15,-24 50 0,25-50 16,-25 49-16,50-49 16,-50 25-1,25-25 1,-25 25-1,24-25 17,51 0 46,-26-25-78,26-25 15,-50 1 1,49 24-16,-49-25 16,24-24-16,51 0 15,-51-1-15,1 50 16,-25-24 0,-25 74 62,-25-25-78</inkml:trace>
  <inkml:trace contextRef="#ctx0" brushRef="#br0" timeOffset="44666.0339">21258 3249 0,'0'0'16,"0"-74"-16,74 49 16,-49 25-16,24 0 15,1 0-15,-50 25 16,25 49-16,-25 1 16,0-1-16,0-49 15,0 25 1,0-100 15,0-24-15,0 24-16,0 0 15,0 26-15,0-1 16,0-25 0,49 50 30,-24 25-30,0-25-16,25 50 16,-26-50-1,26 49-15,25 1 0,-26-50 16</inkml:trace>
  <inkml:trace contextRef="#ctx0" brushRef="#br0" timeOffset="45617.4224">24383 2183 0,'-25'0'47,"-24"0"-16,-1 25 0,75-25 32,24 0-63,1-50 15,24 25-15,26-49 16,-1-1-16,25 1 16,-50 24-16,50-24 0,-49 24 15,-1 50 1,-49-24-16,0 24 16,-50 0 46</inkml:trace>
  <inkml:trace contextRef="#ctx0" brushRef="#br0" timeOffset="46097.2236">24656 1240 0,'0'0'0,"0"-25"16,74 25-16,-49 0 16,25 0-16,-26 0 15,1 50-15,-25 0 16,50 24-16,-50-24 15,0-26-15,0 1 16,0 25-16,0-100 47,0 1-47,0-1 16,0 0-16,0 1 15,0-1-15,0 1 16,0 24-16,0-25 15,25 50 32,49 25-31,-24-25-16,-1 50 16,1-26-16,0 26 15,24-25-15,-49 24 16,0-49-16,-25 25 0</inkml:trace>
  <inkml:trace contextRef="#ctx0" brushRef="#br0" timeOffset="46397.4311">25202 620 0,'49'0'31,"-49"25"-16,25 25-15,-25 24 16,0 0-16,0 26 16,-25-26-16,0-49 15</inkml:trace>
  <inkml:trace contextRef="#ctx0" brushRef="#br0" timeOffset="48504.6951">6871 5308 0,'-25'0'15,"25"-25"48,25 25 46,-25 25-109,25-25 0,24 50 16,1-50-1,-25 0 1,0 0-16,49 0 16,-24-25-16,-1-25 15,1 26-15,-1-26 16,-24 25-16,25-24 16,-50 24-16,49-25 15,-49 25-15,25 25 16,-25-24-16</inkml:trace>
  <inkml:trace contextRef="#ctx0" brushRef="#br0" timeOffset="57022.5432">7045 6995 0,'0'0'0,"0"-50"15,0 26 1,24 24 93,1 74-93,-25-49-16,50-25 16,-50 49-16,25-24 15,-25 25 17,-50-75 14,25 25-46,0-50 16,-49 1 0,74 24-16,0-49 15,0 24 1,0 25 0,25 25-16,24 0 15,26 0 1,-50 0-16,24 0 15,1 25-15,-25 25 16,-1-26-16,26-24 16,-50 25-16,25-25 15,-25-49 32,0 24-47,0 0 0,-50 25 16,50-50-16,-25 50 31,25-49-15</inkml:trace>
  <inkml:trace contextRef="#ctx0" brushRef="#br0" timeOffset="57355.5426">7565 6573 0,'0'75'0,"0"-26"15,-49 1-15,49-25 16,0-1-16,25 26 16,24-25-1,1-25 1,-1 0-1,1-25 1,-50-25 0,0 1-1,-25-1 1,-74 1 0,74 49-16,0 0 15,-24 0-15</inkml:trace>
  <inkml:trace contextRef="#ctx0" brushRef="#br0" timeOffset="57863.5037">7789 6400 0,'0'0'0,"0"24"31,0 26-31,49 0 16,-49 24-16,50-24 0,-1 24 16,-49-99 46,-49 0-62,49-24 16,-50-1-16,50-24 15,-25 24-15,25 1 16,0-1-16,0 25 16,0-24-16,0 24 15,50 25-15,-50-25 16,50 25-16,-50 25 16,0 0-1,0 24-15,-25 1 16,0-25-1,25-1 17,0 26-17,25-50 1,0 25-16,24-25 16,-24 0-16,0 0 15,0 25-15,49-25 16,-24 0-16,-1 0 15,-24 0-15</inkml:trace>
  <inkml:trace contextRef="#ctx0" brushRef="#br0" timeOffset="59032.6383">11460 8409 0,'25'0'15,"-25"25"17,49-25-17,-49 24-15,50-24 16,-50 50 0,25-50-16,24 0 15,-24 0 1,25-74-16,-26 49 15,26 0-15,-25-25 16,-25 75 15</inkml:trace>
  <inkml:trace contextRef="#ctx0" brushRef="#br0" timeOffset="60630.7262">13494 8260 0,'-25'0'15,"99"0"48,-24 0-63,0 0 15,24-50-15,0 50 16,1 0-16,-1 0 16,-24 0-16,-1 0 15,1 0-15,0 0 16,-26 0-16,1-24 15,50 24 1,-51 0-16,1 0 141,-25-50 609</inkml:trace>
  <inkml:trace contextRef="#ctx0" brushRef="#br0" timeOffset="61980.5546">8756 7640 0,'-25'0'16,"25"-50"-16,0 25 15,-49 25-15,49-24 16,0-1 15,-25 25 16,25-50-31,-25 50 234</inkml:trace>
  <inkml:trace contextRef="#ctx0" brushRef="#br0" timeOffset="62777.481">8632 7441 0,'-25'0'47,"25"-24"-16,50 24 0,-25 0-15,24 0-16,-24 24 15,25 26-15,-26 0 16,-24 24-16,25-49 16,-25 24-1,-49-49 17,-1-49-17,50 24-15,-50-25 0,50 1 16,0-1-16,0 25 15,0-24 1,0 24 15,50 25 1,-25 50-17,49 49 1,-24-25-1,-50-49 1,74 25-16,-24-1 16,0-49-1</inkml:trace>
  <inkml:trace contextRef="#ctx0" brushRef="#br0" timeOffset="63421.6278">9079 7491 0,'0'-25'110,"74"0"-95,-24-24 1,-26 49-16,26-75 15,-25 51-15,0 24 16,24-50-16,1 50 16,-75 0 15</inkml:trace>
  <inkml:trace contextRef="#ctx0" brushRef="#br0" timeOffset="63624.6418">9203 7243 0,'-25'0'16,"74"25"47,-49 24-48,50 1-15,-50 24 16,50-49-16,-50 0 15,49-25-15,-49 50 16,50-50-16</inkml:trace>
  <inkml:trace contextRef="#ctx0" brushRef="#br0" timeOffset="64073.8852">9426 6945 0,'0'25'0,"25"25"15,-25-25-15,24-25 16,26 24 0,-25-24-1,0 0 1,-25-24-16,49 24 15,-49-50-15,25 0 16,0 50 15,49 75-15,-24 24-16,-50 25 16,74 25-16,-74-50 15,25-49-15,-25-1 16,-25-74 31,-24-24-47,49-1 15,-50-49-15,50 49 16,0 1-16,0-1 16,0 25-16,0-24 15,0 24-15</inkml:trace>
  <inkml:trace contextRef="#ctx0" brushRef="#br0" timeOffset="64260.7557">10021 6796 0,'0'0'16,"99"0"-16,-49 0 15,0 50-15,24 0 16,-74 24-16,50 1 0,-50-1 15,0 0 1,0 26-16,-50 48 0,-24-48 16</inkml:trace>
  <inkml:trace contextRef="#ctx0" brushRef="#br0" timeOffset="64771.454">8359 7268 0,'0'49'16,"25"-24"0,-25 50-16,50 24 15,-1 0-15,1 25 16,-1-25-16,26 25 15,-26-24-15,51-51 16,-26 1-16,50-50 16,25 0-16,-25-75 15</inkml:trace>
  <inkml:trace contextRef="#ctx0" brushRef="#br0" timeOffset="65259.8793">10294 6102 0,'25'0'31,"-25"25"-15,25 49-16,-25 1 15,49 24-15,-49-25 16,99 1-16,-99-26 16</inkml:trace>
  <inkml:trace contextRef="#ctx0" brushRef="#br0" timeOffset="66893.1872">14188 8434 0,'0'24'62,"50"-24"-46,-50 50-16,25-50 15,-25 25-15,49-25 16,1 0-16,-25 0 16,24 0-16,26-50 15,24 1-15,-25-26 16,-24 26-16,24 24 15,-49 25-15,0-50 0,25 1 32</inkml:trace>
  <inkml:trace contextRef="#ctx0" brushRef="#br0" timeOffset="72721.1695">8136 9079 0,'25'-50'46,"24"25"-14,-24 25-17,0 0 1,-25 50 0,50-1-16,-50 1 15,0 0-15,24-1 16,-24 1-1,0-75 32,0-25-31,0-24-16,0 24 16,0 1-16,0-1 15,0 25-15,0-24 16,25 49 31,25 0-32,-50 49-15,74 26 16,-74-26-16,50 1 16,-1 0-1,26-50-15,-50-100 16</inkml:trace>
  <inkml:trace contextRef="#ctx0" brushRef="#br0" timeOffset="72871.5366">8682 8657 0,'49'74'31,"-49"1"-15,0-1-16,25 0 15,-25 26-15,74 24 0,-24 0 16</inkml:trace>
  <inkml:trace contextRef="#ctx0" brushRef="#br0" timeOffset="73680.8951">8632 11658 0,'74'0'78,"-49"0"-78,-25 25 15,50-25-15,-25 0 16,24 0 0,-24-50-1,-25 26-15,25-1 16,-25-25-1,74 50 17,-49 50-32,0-1 15,25 51-15,-1 24 16,1 0-16,-50-25 16,49 0-16,-49-74 15,0 0 1,-24-25-1,-1-25 17,25-50-32,0 1 0,-50 24 15,50-24-15,0 24 16,0-24-16,0 0 16</inkml:trace>
  <inkml:trace contextRef="#ctx0" brushRef="#br0" timeOffset="73840.9369">9227 11336 0,'50'0'15,"-50"25"1,25 24-16,-25 1 0,49 24 16,-49 1-16,25-1 15,-25-24-15,0-1 16</inkml:trace>
  <inkml:trace contextRef="#ctx0" brushRef="#br0" timeOffset="84192.7471">15726 10889 0,'-49'-25'0,"73"25"125,1 0-125,25 0 15,-1 0-15,1-24 0,0 24 16,49 0 0,-50-50-16,1 50 15,0 0-15,-1-25 16,-24 25-16,0 0 31</inkml:trace>
  <inkml:trace contextRef="#ctx0" brushRef="#br0" timeOffset="86555.3927">3473 10740 0,'-25'0'110,"50"0"-32,24 50-63,26-50-15,-1 0 16,1 0-16,24 25 16,25-25-16,-25 0 15,-25 0-15,1 0 0,-50 0 16,-1 0-1,-24-50 1,50 50 47</inkml:trace>
  <inkml:trace contextRef="#ctx0" brushRef="#br0" timeOffset="87498.3979">11981 11336 0,'0'25'234</inkml:trace>
  <inkml:trace contextRef="#ctx0" brushRef="#br0" timeOffset="89555.4977">5259 8657 0,'-25'0'31,"25"-25"0,-50 25 94,25 0-93,25 25-32,-24-25 15,-26 0 1,0 25-16,26-25 16,-26 49-16,0-49 15,-24 25-15,49-25 0,0 50 16,-24-50-1,-1 24-15,0-24 16,1 50-16,-26-50 0,26 74 16,-1-74-16,25 25 15,-24-25-15,-1 0 16,25 25-16,1-25 16,-26 50-16,0-50 15,1 0-15,24 0 16,-49 49-16,49-49 15,25 25-15,-50-25 16,1 75-16,24-51 0,-25 26 31,1-25-31,24 24 0,-25 26 16,50-50-16,-50-1 16,26 51-16,24-26 15,-50-24-15,50 0 16,-25 49-16,25-24 15,-74 0-15,74-26 16,-25 76-16,25-26 16,-74-24-16,74-1 15,0 1-15,-25 24 16,25-24-16,0 24 16,0-24-16,0 24 15,-50 26-15,50-26 16,0 0-16,0 26 0,0-1 15,0 0-15,0-25 16,0 1-16,0-25 16,0-1-16,0 26 15,25-26-15,-25 26 16,25-26-16,-25 26 16,74-1-16,-74 25 15,25 25-15,-25-25 16,74 25-16,-74-49 15,75-1-15,-50 1 16,24 24-16,26-25 16,-26 26-16,26-26 0,-26 25 15,51-24-15,-1 24 16,-25-25-16,25 25 16,-49-49-16,0 0 15,-1-25-15,-24 24 16,25 26-16,-26-51 15,26 26-15,-50-25 16,50-25-16,-50 49 16,49-49-16,-24 50 15,25-50-15,-26 50 16,1-50-16,25 74 16,0-49-1,-50 0 48</inkml:trace>
  <inkml:trace contextRef="#ctx0" brushRef="#br0" timeOffset="89808.3672">4614 13841 0,'0'-25'31,"49"25"-16,1 0 1,-25 0-16,-1 0 16,26 0-16,0 0 15,-25 0-15,-1 0 16,1 0-16,-25-74 16,75 49-16</inkml:trace>
  <inkml:trace contextRef="#ctx0" brushRef="#br0" timeOffset="89927.4397">5060 13320 0,'0'0'0,"0"25"16,0 49-16,0 50 15,0 0-15,0 50 16,0-25-16</inkml:trace>
  <inkml:trace contextRef="#ctx0" brushRef="#br0" timeOffset="91909.3758">6499 15205 0,'-50'0'16,"50"-25"0,-25 25 109,1 0-79,-26 25-14,50 25-1,0-25 16,0 24-32,0-24 17,25-25-32,-25 50 15,25-25 1,-1-25 31,26 0-32,-25 0 17,0 0-17,-1 0 1,26 0 0,-25 0-1,-25-50 1,25 0-1,-25 25 1,0 1 31,0-26-31,-25 50-16,25-50 15,-50 50-15,50-24 16,-49 24-16,24-25 15,-25 25 17,25 0-17,25 25-15</inkml:trace>
  <inkml:trace contextRef="#ctx0" brushRef="#br0" timeOffset="93404.8498">5432 16991 0,'0'0'0,"25"0"78,25 0-62,-1 0-16,26 0 16,24 0-16,25 0 15,0 0-15,0 0 16,50 0-16,-26 0 0,-24 0 15,50 0 1,-50-49-16,0 49 16,-25-25-16,-24 25 0,-1-50 15,-24 50-15,-1 0 16,-24-25 0</inkml:trace>
  <inkml:trace contextRef="#ctx0" brushRef="#br0" timeOffset="94255.674">9525 16049 0,'0'24'93,"25"-24"-77</inkml:trace>
  <inkml:trace contextRef="#ctx0" brushRef="#br0" timeOffset="101699.4128">19521 16867 0,'0'0'0,"-49"50"16,49-1 0,-25-49-1,25-24 1,0-1 0,-50 0-16,50-25 0,-25-24 15</inkml:trace>
  <inkml:trace contextRef="#ctx0" brushRef="#br0" timeOffset="102733.0543">19075 16049 0,'-50'0'16,"50"-50"15,-25 50-31,75 0 140,-25 0-140,24 0 16,26 0-16,24 0 16,0 0-16,0 0 15,50 0-15,25 0 16,-50-50-16,25 50 16,-50 0-16,0 0 0,0 0 15,-24 0-15,-26 0 16,26-24-16,-1 24 15,-24 0-15,0 0 16,-26 0-16,1 0 16,25 0-1,-50 24 17,25-24-1,-1 0 0,1 0-15,25 50 15,-100-50 31</inkml:trace>
  <inkml:trace contextRef="#ctx0" brushRef="#br0" timeOffset="112346.6119">6449 14536 0,'0'0'0,"-25"-25"46,-24 25 17,49-25-1,74-49-62,-24-1 16,49-24-16,0-25 16,25 0-16,25 0 15,0 0-15,-25 25 16,-50 24-16,26 1 16,-51 49-16,-24 25 15</inkml:trace>
  <inkml:trace contextRef="#ctx0" brushRef="#br0" timeOffset="113795.1549">14883 14387 0,'-25'0'16,"-25"0"31,75 0 47,25-25-79,24-25-15,50-24 16,-25 24-16,25 1 15,1-1-15,-26 0 0,-25 1 16,25 24 0,-24-25-16,-1 1 0,25 24 15,-49-25-15,0 26 16,-26 24-16,-24-50 16,50 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27:19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22696 3547 0,'-25'0'15,"1"0"17,24-25-1,-25 25-31,-25 0 15,1 0 17,24 0-17,74 0 63,26 0-62,24 0-16,0 0 16,50 0-16,25 0 15,24 0-15,50 0 0,25 0 16,-50-25 0,25-24-16,-49-1 0,-26 1 15,-24-1 1,-49 50-16,-1-74 0,-50 74 15,-24-25-15,25 25 16,-25 0 172</inkml:trace>
  <inkml:trace contextRef="#ctx0" brushRef="#br0" timeOffset="665.5392">26219 3001 0,'0'0'0,"-25"0"0,74-24 78,1 24-78,0-50 15,24 0-15,0 50 16,26-24-16,-51 24 16,1-50-16,-1 50 15,1 0-15,0-25 16,-26 25-16</inkml:trace>
  <inkml:trace contextRef="#ctx0" brushRef="#br0" timeOffset="1189.0195">27955 2604 0,'25'50'47,"24"25"-31,1 24-16,0 25 15,-26-25-15,-24-25 16,75 1-16,-75-26 15,0-24-15,0 25 16</inkml:trace>
  <inkml:trace contextRef="#ctx0" brushRef="#br0" timeOffset="1445.0513">27905 2530 0,'0'0'0,"50"-25"16,24 25 0,-24 0-16,0 0 15,-1 0-15,1 50 16,24 24-16,-49 1 16,-25-1-16,0 25 15,0 1-15,0-26 16,0 0-16,0-24 15,-50 24-15,50-49 16,-49 0-16</inkml:trace>
  <inkml:trace contextRef="#ctx0" brushRef="#br0" timeOffset="1909.6438">28600 2753 0,'0'25'16,"0"25"0,0 24-16,25 1 15,-25-26-15,49 1 16,-24-25-16,0-25 16,-25-25 30,0-25-46,0 1 16,0 24 0,49 25 15,26 0-15,-50 99-16,24-99 15,26 50-15,-26-50 16,1 0-16,-25 0 15</inkml:trace>
  <inkml:trace contextRef="#ctx0" brushRef="#br0" timeOffset="2399.0675">29220 2803 0,'-50'0'31,"50"25"-15,0 24-16,0-24 15,0 0-15,0 0 16,25-25 15,-25-25 32,25 25-48,25 0 1,-26 0-16,26 0 0,-25 0 16,0 0-1,-25-50 17,0-24-32,0 24 15,0 1-15,0-26 16,0-24-16,0 0 15,0 74-15,0 50 47,0 24-47,0 75 16,49-49-16,26-1 0,-26 1 16,26-26-16,-1 1 15,0-50-15,-24 0 16</inkml:trace>
  <inkml:trace contextRef="#ctx0" brushRef="#br0" timeOffset="2893.5863">30460 2034 0,'0'25'16,"0"24"-1,0 1-15,25 0 16,-25-1-16,50 1 16,-50-25-16,0-100 62,0-24-62,0 0 16,-50-25-16,50 49 15,0 1-15,0 24 16,-50 26-16,100 24 31,-25 24-15,24 26-16,1 24 16,-25 1-16,24-26 15,-24-24 1,-25-50 31,0-24-47,0-1 15,0 1-15,0-1 16,0 0-16,0-24 16,0 24-16,0 1 15,50-1-15,-50 25 16</inkml:trace>
  <inkml:trace contextRef="#ctx0" brushRef="#br0" timeOffset="3831.6277">31006 1364 0,'25'0'16,"-25"50"15,0-1-15,49 26-16,-49-1 15,0-24-15,25 0 16,-25-1 0,0-98 46,0-26-62,0-24 16,-25 24-16,25 1 15,0 24-15,0 1 16,0 24-16,0 0 16,0-24-16,0 24 15,25 25 1,0 0 0,24 25-1,-49-1 1,50 26-16,-50 49 15,50 50-15,-50 0 16,0-50-16,0-24 16,0-51-16,-25-24 15,0 0-15,0 0 16,-24 0-16,24-49 16,25-1-16,-50 50 15,50-49-15,0-1 16,25 50-1,-25-50-15,25 50 16,24-49-16,-24-1 16,0 25-16,25 0 15,-25-24-15,24 24 16,-24-49-16,25-1 16,-50 26-16,49-1 0,-49 0 15,50 125 48,-50-1-63,25 1 15,-25-1-15,49-24 16,-49-1-16,25 26 16,-25-26-16,0-24 15,0-75 16,0-49-31,0 0 16,0 0-16,0-50 0,-25 50 16,25 24-16,0 51 15,0-26 1,0 100 15,25 24-15,-25 0-16,74 1 15,-74-1-15,25-24 16,-25-1-16,0 1 16,25-50-16</inkml:trace>
  <inkml:trace contextRef="#ctx0" brushRef="#br0" timeOffset="4714.5716">31626 819 0,'25'0'188,"24"0"-157,1 49-31,-25-49 16,-25 25-16,74-25 15,-74 50-15,75-1 16,-51-24 0,-24-50 62,0-49-63,0-1-15,0 1 16,0 24-16,0 1 0,0 24 16,0-25-16,0 26 15</inkml:trace>
  <inkml:trace contextRef="#ctx0" brushRef="#br0" timeOffset="4924.8457">31948 571 0,'0'-25'31,"0"0"0,25 25-15,0 0 0,0 0-16,24 0 0,1 25 15,-25 24-15,24 26 16,-49-1-16,0 1 16,0 24-16,0 0 15,0-25-15,-49 26 16,24-26-16,-25-24 15,26 24-15,-1-74 16</inkml:trace>
  <inkml:trace contextRef="#ctx0" brushRef="#br0" timeOffset="5435.4428">29592 3497 0,'0'0'0,"25"0"15,74-49-15,0-1 16,50-49-16,49-50 15,1 50-15,24-25 16,25-50-16,25 1 16,25 49-16,-50-50 15,0-24-15,-25 49 16,-74 25-16,-25 25 0,-50 24 16,-24 25-16,0 26 15,-75 24 16,-50 0-31,1 74 16,0-74-16</inkml:trace>
  <inkml:trace contextRef="#ctx0" brushRef="#br0" timeOffset="8757.6115">14287 7392 0,'-49'0'63,"49"-25"-32,-25 25-15,0 0 15,50 0 47,25 0-62,-1 25-1,-24-25-15,0 0 16,25 25-16,-1-25 16,1 49-16,-1-49 15,1 0-15,24 0 16,1 0-16,-26 25 15,51-25 1,-51 0-16,1 0 16,24 0-16,25 0 15,1 0-15,-26 0 16,1 0-16,24 0 0,-25 0 16,1 0-16,-1 0 15,0 0-15,1 0 16,-1 0-16,1 0 15,49 74-15,-50-74 16,0 50-16,26-50 16,-1 0-16,25 25 15,-25-25-15,0 0 16,-24 0-16,24 0 16,0 0-16,-24 0 15,-1 0-15,0 0 16,1 0-16,-1 0 15,1 0-15,-1 0 16,1 0-16,-1 49 16,0-49-16,1 0 0,24 0 15,75 0 1,-100 0-16,0 0 16,1 0-16,-1-24 15,-24 24-15,0 0 16,-1-25-16,26 25 15,-26-50-15,1 50 16,-25-25-16,49 25 16,-99 75 31,-74 24-32</inkml:trace>
  <inkml:trace contextRef="#ctx0" brushRef="#br0" timeOffset="9499.1489">16619 8186 0,'50'0'0,"-25"24"15,-25 1 1,49 0-16,-49 25 16,50-26-16,-50 1 15,25 25-15,-25-25 16,0-1-16,49 26 16,-49-25-1,-49-25 16,24 0-15,0 0-16,-25-50 0,26 1 16,-26-26-16,25 1 15,25-1-15,-49-24 16,49 25-16,0-1 16,0 1-16,49-1 15,1 26-15,-25-1 16,24 50-16,1 0 15,-25 0 1,-25 25 0,0 49-16,0 1 15,-25-1-15,25 1 0,-25-1 16,25-24-16,0-1 16</inkml:trace>
  <inkml:trace contextRef="#ctx0" brushRef="#br0" timeOffset="9919.1587">17115 8210 0,'-25'0'31,"25"50"-15,0-25 0,0 24-16,0-24 15,0 25-15,25-25 16,0-25 15,0 0-15,-25-50-1,0 25-15,0-24 16,-25-1-16,0-24 0,-24 24 16,24 25-16,25-24 15,-50 49-15,50 49 31</inkml:trace>
  <inkml:trace contextRef="#ctx0" brushRef="#br0" timeOffset="10227.3582">17438 7640 0,'-50'0'0,"50"25"16,-50 24-16,50-24 15,0 0 1,0 24-16,25-24 16,25-25-16,24 50 15,26-50-15,-1 0 16,-25 0-16,-24 0 15,-1 0-15,-49 25 16,25-25-16,-25 49 16,0 26-1,-49 49-15,-1 0 0,0-75 16</inkml:trace>
  <inkml:trace contextRef="#ctx0" brushRef="#br0" timeOffset="11818.6546">30981 3125 0,'0'0'0,"0"-24"63,0-26-32,25 50 16,24 50-47,-24-1 16,25 1-16,-1-1 15,-24 26-15,-25-50 16,50-1-16,-50 51 15,25-75 1</inkml:trace>
  <inkml:trace contextRef="#ctx0" brushRef="#br0" timeOffset="12382.5747">31651 2654 0,'0'0'0,"0"-50"62,-25 50-31,0 0-31,-24 75 16,-1-1-16,0 1 0,-24 24 16,74-25-16,-25-74 15,25 50-15,0-25 16,50-25-16,-25 49 16,24-49-16,1 0 15,24 0-15,-24 0 16,-1 0-16,-24 0 15,0 0 1,-25 100 0,0-26-1,-25-24-15,25-1 16,-49 1-16,-1-25 16</inkml:trace>
  <inkml:trace contextRef="#ctx0" brushRef="#br0" timeOffset="12765.3425">32072 2828 0,'-24'25'32,"24"24"-32,0-24 0,-25 0 15,25 24-15,0 26 16,0-50-16,49 24 16,1-49-1,0 0 1,-26 0-1,-24-25-15,0 1 16,0-1-16,0-50 16,0 26-16,-49-1 15,24 25-15,-25 25 0,1 0 16,24 0 0,25 25-1</inkml:trace>
  <inkml:trace contextRef="#ctx0" brushRef="#br0" timeOffset="13222.651">32370 2480 0,'50'50'47,"-1"24"-31,-24 26-16,25 24 15,-1-75-15,-24-24 16,-25 25-16,25-50 16,-50 0 30,-24-25-46,-26-25 16,1-74-16,-1-25 16,26 1-16,49 24 15,0 0-15,0 0 16,0 74-16,25-24 16,24 49-16,1-25 0,-1 50 15,-24 0-15,50 0 16,-75 50 15,0 49-31,-50 25 16,-24 0-16,-26-25 15,1 25-15,25-49 16</inkml:trace>
  <inkml:trace contextRef="#ctx0" brushRef="#br0" timeOffset="14784.4277">14957 10666 0,'0'0'15,"199"-124"-15,-1 25 0,50 24 16,25 26-16,-75-26 15</inkml:trace>
  <inkml:trace contextRef="#ctx0" brushRef="#br0" timeOffset="15601.6565">17289 9004 0,'0'0'0,"-25"0"16,0 0 15,50-25 32,49-24-63,50-1 15,25-24-15,0-1 16,-25 26-16,25 49 16,-50-75-16,-24 75 15,24-74-15,-74 74 16,-75 25 46,0 24-62,-24-49 16</inkml:trace>
  <inkml:trace contextRef="#ctx0" brushRef="#br0" timeOffset="16800.9119">12923 9401 0,'50'-25'31,"-25"25"-15,-1 0 0,26 25-1,-25 0-15,49 24 16,-24 26-16,-25-26 0,49-24 15,-24-25 1,24 0-16,25 0 0,25-74 16,50-100-16,49-49 15,0-25-15,-49 49 16,0 26-16,-50 49 16,-50 49-16,-24 26 15,-1 49-15,-24 0 16,-25 25-1,0-1 1</inkml:trace>
  <inkml:trace contextRef="#ctx0" brushRef="#br0" timeOffset="18653.3103">8508 15379 0,'25'0'109,"0"0"-93,24 0-16,1 0 16,24 0-16,1 0 15,24 0-15,50 0 16,-25 0-16,49 0 15,-49 0-15,25 0 16,-25 0-16,25 0 16,-50 0-16,1 0 15,24 0-15,24 0 16,-24 0-16,-24 0 0,48 0 16,-24 0-16,0 0 15,0 0-15,-24-25 16,-26 25-16,1 0 15,-26-50-15,1 50 16,-1 0-16,-24-24 16,0 24-16,25 0 15,-1-50 1,-24 50-16,25 0 16,-1 0-1,-24 0 126,-25-25-141</inkml:trace>
  <inkml:trace contextRef="#ctx0" brushRef="#br0" timeOffset="22296.8395">11633 10220 0,'-24'-50'78,"-1"50"47,0 0 15,25-25-93,-50 25-15,26 0 46,-1 0 62,25 25-62,-25-25-62,25 50 0,0-26 15,0 1 16,0 25-16,0-25 0,25-25-31,-25 24 16,25-24 31,24 0 31,-24 0-47,0 0-15,24 0 15,-24 0 78,-25-24-77,25-26-17,-25 25 48,0-24-32,-50 24 0,26 25-15,24 25 46,0 49-62,-25-74 0</inkml:trace>
  <inkml:trace contextRef="#ctx0" brushRef="#br0" timeOffset="23106.6333">14015 11733 0,'0'0'0,"0"-25"47</inkml:trace>
  <inkml:trace contextRef="#ctx0" brushRef="#br0" timeOffset="24262.3711">14015 11609 0,'-25'0'203,"-25"0"-78,50 49-62,0-24 15,0 0-47,25-25-15,-25 49-1,25-49 48,0 0-16,-1 0 0,26 0 0,-50-24 15,25 24-62,-25-25 63,0 0-48,0-25 16,0 26 1,0-1-17,-50 25-15,50-50 16,-25 50 0,1 0-1</inkml:trace>
  <inkml:trace contextRef="#ctx0" brushRef="#br0" timeOffset="27299.0166">11534 11881 0,'-25'0'157,"-24"0"-126,49 25-16,-25-25 17,25 25 15,0 0-16,0 24-16,0-24 1,-25-25 0,25 50-1,0-25 48,0 24-32,25-49-15,-25 25-1,50-25-15,-26 0 47,1 0-16,0 0 1,25-74-1,-50 49-15,0 0-1,0-25 16,0 26 1,-25 24-17,25-25-15,-50 25 16,1 0 0,49-25-16,-50 25 15</inkml:trace>
  <inkml:trace contextRef="#ctx0" brushRef="#br0" timeOffset="28739.1179">14039 11931 0,'-49'0'109,"24"0"-47,0 0-30,0 0 46,25 25-78,0 24 31,0-24 16,0 0-16,0 25 0,25-50-15,0 0 0,25 24 15,-26-24 16,1 0 15,25-49-30,-50-1-17,0 25 1,-75 25 62,1 0-62</inkml:trace>
  <inkml:trace contextRef="#ctx0" brushRef="#br0" timeOffset="30486.62">8458 14039 0,'25'0'31,"0"0"0,25 0-31,24 0 16,-24 0-1,-26 0-15,1 0 16,25 0 0,-1 0-1,-24 0 1</inkml:trace>
  <inkml:trace contextRef="#ctx0" brushRef="#br0" timeOffset="32189.3524">8781 13543 0,'0'25'15,"-25"-25"1,25 25 0,-50-25-16,1 0 15,24 0 1,0 0 15,25-25-31,0-49 16,0 24-16,25 1 15,0 24 1,-25 74 0,0 1-1,0 0 1,0-26-16,-25-24 0,25 50 15,-25-50-15,25-74 47,0-1-47,0 26 16,0 24-16,50 25 16,-50 74 30,0-24-46,-25-1 16,25-24 0</inkml:trace>
  <inkml:trace contextRef="#ctx0" brushRef="#br0" timeOffset="32696.4661">8979 13072 0,'0'25'31,"25"-25"-15,-25 74-1,25-74-15,-25 25 0,50-25 16,-50 25-16,24 25 16,-24-26-1,0 1 17,-24-25-1,-26 0-16,0 0-15,25 0 16,1-74-16,-51-1 16,75 26-1,0 24 1,0-25-16,0 25 16,0 1-16,25-26 15,49 50 1,-74-50-16,25 50 15,0 0 1,-25 25-16,25-25 16</inkml:trace>
  <inkml:trace contextRef="#ctx0" brushRef="#br0" timeOffset="32993.9268">9103 13196 0,'0'-25'47,"50"-24"-47,-50 24 16,50 25-16,-1 0 16,1 49-1,-50 26 1,0-1-16,0-24 15,0 0-15,49-75 47,1 0-31,-25-25 0,-25 26-16</inkml:trace>
  <inkml:trace contextRef="#ctx0" brushRef="#br0" timeOffset="33607.5046">10418 13295 0,'0'0'0,"0"-24"16,0-26 0,0 0-1,25 100 63,-25-25-78,0 0 16,49 24-16,-49 26 16,0-26-16,50 50 15,-50-49-15,0 0 16,0-1-16,25 1 0,-25-25 15,0-1-15,0 1 16,25-25-16,-25 50 16,49-50-1,-49-25 1</inkml:trace>
  <inkml:trace contextRef="#ctx0" brushRef="#br0" timeOffset="34177.5332">10393 13271 0,'0'0'0,"25"0"46,25 0-30,24 24-16,-24-24 16,-1 50-16,1-50 15,24 50-15,-49-50 16,0 24-16,0-24 16,24 50-16,-49-25 31,0 24-16,0-24-15,-25 25 16,-24-25-16,24 24 16,-25-24-16,26 25 15,-1-50-15,-25 49 16,1-24 0,73-25 30</inkml:trace>
  <inkml:trace contextRef="#ctx0" brushRef="#br0" timeOffset="34588.8599">11013 13370 0,'0'49'31,"0"26"-15,0-50-1,0-1-15,0 26 16,0 0 15,25-50-31,-25-25 16,50 0 0,-50-25-16,0 26 0,24-26 15,-24 25-15,0 0 16,-24 25-1,24-49-15,-75 49 16,50 25-16,-24-1 16,49 26-16,0 0 15,0-26-15</inkml:trace>
  <inkml:trace contextRef="#ctx0" brushRef="#br0" timeOffset="35992.8982">14064 12402 0,'-25'0'62,"25"-24"-15,-49 24-31,24 0-1,0 0 32,-24 0 0,49 49 0,0 1-47,0-1 15,0 1 1,24-50 0,1 0-1,0 0 1,25 0 0,-26-50-1,-24 1 1,25 49-16,-25-25 47,-25 25-16</inkml:trace>
  <inkml:trace contextRef="#ctx0" brushRef="#br0" timeOffset="37728.5676">14635 13097 0,'0'-25'31,"0"-25"32,49 26-32,1-26-15,0 50-16,-26 0 15,1 0-15,0 0 16,49 0-16,-24 0 16,-25 0-16,0 25 15,49 49 1,-74-24-16,25 24 15,-25 1-15,0-26 16,0 100-16,0-99 16,0-1-16,0 1 15,0-25 1,0 24-16,0-24 16,0 0-16,25-25 78,24-50-63,1 1 1,-25 24 0,24-25-16,-24 1 15,-25-1-15,50 1 16,24-26-1,-24 1 1,-50 24-16,25 25 16,-25 0-16,0 1 15,24-26-15,-24 25 16,0 0-16,0-24 16,0 24-16,50 25 15,-50-50-15,0 26 31</inkml:trace>
  <inkml:trace contextRef="#ctx0" brushRef="#br0" timeOffset="38270.5694">14808 13047 0,'0'0'0,"25"-74"0,-25 49 15,75-25-15,-75 1 16,74-26-16,-49 26 16,24-1-16,1 1 15,0 24-15,-1 25 16,-24-50-16,0 50 16,24 0-16,-24 0 15,25 0-15,0 0 16,24 25-16,-24-25 15,-26 50-15,1-50 16,-25 24-16,50-24 16,-50 50-16,25-50 15,-25 25-15,0 24 32,0-24-17</inkml:trace>
  <inkml:trace contextRef="#ctx0" brushRef="#br0" timeOffset="38761.5319">15726 12700 0,'0'0'0,"-25"0"79,25 25-79,0 0 15,0-1-15,0 26 16,0 0-1,50-50-15,-50 24 16,25-24-16,0 0 31,24 0-15,-24-49-16,-25 24 16,25 25-1,-25-50 1,0 1-16,49 24 0,-49 0 15,0-24-15,0 24 16,-24-25 0,-26 50-1,25-49-15,-24 49 16,49 24 0,-50-24-16,50 75 15</inkml:trace>
  <inkml:trace contextRef="#ctx0" brushRef="#br0" timeOffset="39260.5417">16024 12799 0,'0'-25'15,"74"-24"1,-49 24-1,25-25-15,24-24 0,0 24 16,26-24-16,-26-25 16,25 49-16,-24 1 15,-1-1-15,1 50 16,-26-25-16,-24 25 16,0 0-1</inkml:trace>
  <inkml:trace contextRef="#ctx0" brushRef="#br0" timeOffset="40970.7673">13444 14759 0,'50'0'47,"-1"0"-31,-24 0-16,50 49 0,-1-49 15,25 0-15,25-24 16,-25-51-16,50-24 15,25-50-15,-25-25 16,0-24-16,49 49 16,-24-24-16,24 24 15,-49-25-15,-75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28:17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7739 14436 0,'50'25'109,"24"0"-93,25 0-16,1-25 15,73 25-15,26-25 16,-1 0-16,0 0 16,1 0-16,24 24 15,0-24-15,25 0 16,-49-24-16,-75 24 16,25 0-16,-75 0 15,1 24-15,-51-24 16,26 0-16,-25 0 15,0 0 1,-1 0-16,26 0 16,-25 0-16,0 0 15,49 0-15,0 0 16,26 25-16,48-25 16,-24 0-16,-24 0 15,-26 0-15,75 0 16,-50 25-16,-49-25 15,-1 25-15,-24-25 16,0 0 93,0-25-93,0 25-16,-1-25 16,1 0-16,0 25 15,0 0 142</inkml:trace>
  <inkml:trace contextRef="#ctx0" brushRef="#br0" timeOffset="16230.0456">13469 8930 0,'0'-25'31,"-50"25"32,26 0 15,-1 0-47,0 0 0,-25 0 16,26 0 0,-1 49 0,25-24-16,0 0 1,0 0-17,0 25 16,0-26 1,25-24-17,-25 25 17,24-25-32,26 0 31,-25 0 16,0 0-16,-1 0 0,26 0-15,-25 0 15,-25-25-31,0-49 78,0 24-47,0 1-15,-25 49-16,25-25 16,-50-25-1</inkml:trace>
  <inkml:trace contextRef="#ctx0" brushRef="#br0" timeOffset="18001.3005">16247 9004 0,'-50'-50'109,"50"26"-46,-24 24-48,-1 0 17,25-25-32,-50 25 31,25 0 16,1 0 15,24 25-15,0 24-31,0-24 15,0 0-15,0 25 30,24-50-46,26 0 32,-25 0-1,0 0 16,24-25 15,-24 0-15,-25-25 16,0 25-32,0 1 0,-50 24-15,50-25-1</inkml:trace>
  <inkml:trace contextRef="#ctx0" brushRef="#br0" timeOffset="19050.0412">12923 8210 0,'0'0'0,"0"50"109,25 0-93,-25-26-16,50 1 15,-26 25 1,26-50 0,-50 25-16,25-25 15,24 0 1,1 0 0,0-25-16,-1-50 0,26-49 15,-1 0 1,-49 50-16,25 24 0,-50 1 15,24 49-15,-24-25 16,25 25 0</inkml:trace>
  <inkml:trace contextRef="#ctx0" brushRef="#br0" timeOffset="20131.22">12774 7615 0,'0'0'0,"0"25"63,0 24-48,0 1-15,50 0 16,-50-1-16,25-24 16,-25 25-16,0-26 31,0-48 16,-25-26-47,25 25 15,-25 0-15,25-24 16,0-1 0,0 25-16,0 1 31,25 24-31,25 0 16,-26 0-1,1 0-15,25 24 16,-25-24-16,-25 50 15,49-50-15,1 0 16,-50-25 47,-25 0-63,25-24 15,0 24-15,0-25 16,0 1-1</inkml:trace>
  <inkml:trace contextRef="#ctx0" brushRef="#br0" timeOffset="20445.9793">13221 7293 0,'0'74'15,"0"-49"1,0 24-16,0-24 0,0 0 16,50-25-16,-26 74 15,26-74-15,-25 0 16,0 0-16,-1 0 16,51-24-1,-75-1 1,0-25-1,-25 50-15,-25-49 16,1 49-16,-1 0 16,1 0-16,-1 0 15,25 0 1</inkml:trace>
  <inkml:trace contextRef="#ctx0" brushRef="#br0" timeOffset="20906.7263">13618 7045 0,'0'24'0,"0"-48"0,25 98 16,-25 0-16,49 26 16,-49-26-16,25-24 15,-25-26-15,0-73 63,-50-1-63,1-24 15,24 24-15,25-24 16,-50-1-16,50-24 0,0 25 16,25 24-16,0 0 15,0 50-15,24-24 16,1 24-16,-25 0 15,24 24-15,-49 1 16,0 0-16,0 50 16,0-51-16,0 1 15,0 0 17,25 25-1,25-50-16,24 49-15,1 1 0,24-1 16,-25-49 0</inkml:trace>
  <inkml:trace contextRef="#ctx0" brushRef="#br0" timeOffset="23281.0372">16197 9624 0,'0'-25'0,"-24"25"31,-1 0 63,25-49-78,-25 49-1,-25 0 17,50 49 46,0-24-63,-24-25 1,24 50-16,0-25 31,0 24 0,0-24 16,49-25-31,-24 25 15,0-25-15,24 0-1,-24 0 1,25-25 0,-50-49 15,0 49-15,0 0-1,0 0 1,-25-24 15,-25 49-31</inkml:trace>
  <inkml:trace contextRef="#ctx0" brushRef="#br0" timeOffset="24750.1024">9153 11956 0,'-25'0'140,"-24"0"-93,24 0-31,0 0 31,25 25-16,0-1 0,-25-24-31,25 50 16,0-25 31,0 0 0,25-25-47,25 0 15,-26 0 1,1 0-1,-25-50 32,0 25-31,0-24 0,0 24-16,-49-25 0,49 25 15,-50 25-15,0 0 16</inkml:trace>
  <inkml:trace contextRef="#ctx0" brushRef="#br0" timeOffset="25537.8558">8682 12948 0,'0'0'0,"24"0"47,-24 50-31,0-26-16,50 26 0,-50 0 16,0-26 15,0-48 16,-50-1-47,1-50 15,24 51-15,25-1 16,-50 25-16,50-50 16,0 25-1,25 25-15,0 0 16,0 0-16,24 0 15,26 25-15,-26 25 16,1-50-16,0 49 16,-1-49-16,-24 0 15,-50 0 32,25-24-47,-49-26 16,24 25-16,-25-24 15</inkml:trace>
  <inkml:trace contextRef="#ctx0" brushRef="#br0" timeOffset="25870.3741">8979 12750 0,'0'24'31,"0"1"-15,0 25-16,25-25 16,0 24-16,25-49 15,-26 0-15,1 0 0,0 0 16,25 0-1,-50-25-15,0 1 16,0-1-16,-25-25 16,0 25-16,-25 1 15,26 24-15,-26-50 16,25 50-16,-25 0 16,26 0-16,24 25 15</inkml:trace>
  <inkml:trace contextRef="#ctx0" brushRef="#br0" timeOffset="26304.1857">9277 12452 0,'0'0'15,"0"74"-15,50-24 16,-50 24-16,24 1 15,-24-26-15,0 1 16,50-50-16,-75 0 47,-24-50-31,49 1-16,-75-1 0,75 1 15,-49-26-15,49 26 16,0-1-16,0 25 15,24 25-15,1 0 16,25 75 0,-50-1-1,25 0 1,-25-24-16,0 0 16,24-50 30,26-25-46,0 25 16,24 0-16,25-50 0,75 50 16,-50 0-1,25 0-15</inkml:trace>
  <inkml:trace contextRef="#ctx0" brushRef="#br0" timeOffset="27712.6013">16371 10616 0,'0'-49'0,"25"49"78,25 74-62,-50-49 0,49 25-16,-49-1 15,25 1-15,-25-25 16,0-1-1,-50-24 17,26 0-32,-1-24 15,-25-26 1,25-24-16,25 24 0,-49 25 16,49 0-16,0-24 15,0-1 1,0 25-1,24 25-15,26 0 16,-25 0-16,25 0 16,-1 0-16,1 0 15,-1 50-15,-24-50 16,25 50-16,-25-50 16,-1-25 46,-24-25-62,0 1 16,0-1-1,0 25 1,50 25 0</inkml:trace>
  <inkml:trace contextRef="#ctx0" brushRef="#br0" timeOffset="28042.8238">16942 10319 0,'-50'0'0,"50"25"16,0 24-1,0-24-15,0 25 16,0-1-16,74 26 15,-49-75-15,0 24 16,25-24-16,-1 0 16,-24-24 15,-25-1-31,0-25 16,0 1-16,-50 24 15,26 25-15,-1-50 0,-25 50 16,25 0-1,25-49 1,25 49 0</inkml:trace>
  <inkml:trace contextRef="#ctx0" brushRef="#br0" timeOffset="28492.3702">17338 10120 0,'25'0'15,"25"50"1,-50 24 0,49 1-16,-49-1 0,0-24 15,50-1-15,-75-49 47,-24-24-31,49-1-16,-50-25 15,50-24-15,0-1 16,0 26-16,0-1 16,0 25-16,25 1 15,0 24 1,-1 0 0,-24 49-16,0 1 15,0-1-15,0-24 16,0 25-1,25-50 32,0 0-47,50 0 16,-51 0-16,26 0 16,-25 0-16,24 0 15,-24 25-15,0-1 16</inkml:trace>
  <inkml:trace contextRef="#ctx0" brushRef="#br0" timeOffset="35806.9804">7516 7739 0,'0'-25'234,"-25"25"-124,25-25-110,0-24 93,-50 24-15,26 25 47,-1 0-109,-25 0 31,25 0 0,1 0 0,-26 50 31,50-26-47,0 1 0,25-25-31,-25 25 32,25-25-32,-1 0 31,-24 50-16,25-50 1,25 0 47,-1 0-17,-49-25-30,25 25-16,0 0 31,-25-25-15,0 0 0,0 0-1,0-24 1,-25 74 46</inkml:trace>
  <inkml:trace contextRef="#ctx0" brushRef="#br0" timeOffset="36970.9588">7516 8260 0,'-25'0'157,"0"0"-110,0 0-32,-24 0 32,49 25 0,-25-25-47,25 49 16,0-24 30,0 0-30,0 25 15,0-26 16,50-24-31,-26 0 31,1 0-16,25 0-31,-25 0 16,-25-74-1,0 49 16,0 0 1,-25-24-17,-25 24 1,25 25 0,25-50-16,-24 50 15</inkml:trace>
  <inkml:trace contextRef="#ctx0" brushRef="#br0" timeOffset="37922.8896">8161 7045 0,'0'49'94,"0"-24"-94,25 0 16,-25 24-1,49 1-15,-49-100 78,-74 1-78,74-26 16,-25 51-16,25-1 16,0-25-1,0 1 1,25 24 15,24 25-15,1 0-16,-25 49 15,24-24-15,-24 25 16,0-1-16,25-49 16,-50-24 31,0-51-32,-25 1-15,25 49 16,-25 0-16,25-25 15,0 75 32</inkml:trace>
  <inkml:trace contextRef="#ctx0" brushRef="#br0" timeOffset="38342.0047">8558 6747 0,'0'25'78,"0"-1"-62,49 26-16,-49-25 16,50 0-16,-1 49 15,-24-74 17,0-49-17,-25-1 1,0 25-16,0-25 15,0 26-15,-25-51 16,0 50-16,-49-24 16,24 49-1,1 25 1,49-1-16,-25 26 16</inkml:trace>
  <inkml:trace contextRef="#ctx0" brushRef="#br0" timeOffset="38836.4486">8806 6474 0,'0'25'31,"24"24"-15,-24 26-16,50-26 0,-50 1 15,25-50-15,-25 25 16,0-75 15,0 1-15,-50-1-16,25-24 16,25 24-16,-49 0 15,49 1-15,0-1 16,25 1-16,24-1 15,1 25-15,-1-24 16,1 49-16,25 0 16,-51 0-16,1 49 15,-25 1-15,0 24 0,0 1 16,-25 24 0,1-50-16,-51-24 0,25 25 15,26-50-15,48 0 47,26 0-31,0 0-16,-1 0 15,1 0-15,24 0 16,26 49-16,-51 1 16,-24-25-16</inkml:trace>
  <inkml:trace contextRef="#ctx0" brushRef="#br0" timeOffset="40838.152">7441 9599 0,'0'-24'78,"-24"24"-31,-1 0-16,25 24-31,-50 26 16,50-25 0,0 0-1,0 24 1,0-24-1,0 0 17,50-25-17,-25 0 1,-1 0 0,26 0 15,-50-25-16,0-49-15,0 49 16,0 0-16,-25-25 16,25 26-16,-25-1 15,25-25-15,-49 50 16</inkml:trace>
  <inkml:trace contextRef="#ctx0" brushRef="#br0" timeOffset="41364.8806">7342 10096 0,'0'49'94,"0"-24"-78</inkml:trace>
  <inkml:trace contextRef="#ctx0" brushRef="#br0" timeOffset="41454.8041">7342 10195 0</inkml:trace>
  <inkml:trace contextRef="#ctx0" brushRef="#br0" timeOffset="41965.0084">7417 10220 0,'-25'0'93,"25"74"-77,0-49 0,-25-25-16,25 25 15,0-1-15,0 26 32,0 0-32,0-26 15,0 1 1,50 25 15,-26-50 0,26-25-15,-50 0 15,25 25-31,-25-49 16,0 24-1,0-25-15,-25 25 16,25 1-16,-50-26 16,1 0-1,24 50 1</inkml:trace>
  <inkml:trace contextRef="#ctx0" brushRef="#br0" timeOffset="43425.8408">8954 9103 0,'0'50'78,"25"0"-78,-25-26 16,0 1-16,25-25 15,-25 50-15,0-125 78,-50 51-78,50-26 0,0 0 32,0 26-17,25-26 1,25 50-1,-25 0 1,24 50-16,1-26 16,-25-24-16,-25 50 15,25-50-15,-25-25 63,0-24-63,-25 24 15,25 0-15,-50-25 16,50 1 0</inkml:trace>
  <inkml:trace contextRef="#ctx0" brushRef="#br0" timeOffset="43763.8677">9227 8830 0,'0'25'15,"0"25"1,50-1-16,-25 1 16,24 0-16,-24 24 15,-25-49-15,75-25 16,-51 25-1,1-50 1,-25 0 0,0-24-16,0-26 15,0 50-15,0 0 16,0-24-16,-49 49 16,24 0-16,-25 0 15,25 0-15,-24 0 16,49 25-1</inkml:trace>
  <inkml:trace contextRef="#ctx0" brushRef="#br0" timeOffset="44202.7129">9500 8756 0,'25'50'15,"-25"-1"1,50 1-16,-50-1 16,0-24-16,24-25 15,-24 50-15,0-75 47,0 0-47,-74-24 16,74-1-16,0-24 15,-25-1-15,25 26 16,0-1-16,0 0 16,50 26-1,-1 24 1,-49 49 0,25 1-16,-25-1 15,0 1-15,0-25 0,50-25 47,-1 0-47,1 0 16,0 0-16,-1 0 15,-24 0-15,25 0 16</inkml:trace>
  <inkml:trace contextRef="#ctx0" brushRef="#br0" timeOffset="48766.7598">5531 7714 0,'0'0'0,"50"0"218,-25 0-202,0 0 15,-1 0-15,26 0-1,-25 0 1,24 0 0,1 0-1,0 0-15,-1 0 16,1 0 0,-25 0-1,24 0 1,-24 0-1,0 0 1,0 0 0,24 0-1,-24 0 1</inkml:trace>
  <inkml:trace contextRef="#ctx0" brushRef="#br0" timeOffset="49816.7773">4490 7417 0,'24'0'46,"-24"24"-46,50 26 16,-50 0-16,50 24 16,-50 0-16,49 26 15,-49-26-15,0-24 16,25-26 0,-25-73 15,0-50-31,-25-1 15,25-24-15,-49 25 16,49 25-16,-50 24 16,50 25-16,0-24 15,0 24 1,0-25 0,0-24-1,0 49 1,25 25-1,0 0 48,-25 25-47,24 25-1,26-1-15,24 26 16,-49-26-1,25-24-15,0 25 16,-26 24 0,-24-24-1,0-26 1</inkml:trace>
  <inkml:trace contextRef="#ctx0" brushRef="#br0" timeOffset="50042.2221">4738 7590 0,'0'-25'31,"49"-24"-16,-24 24-15,0 25 16,25-74-16,-26 74 16</inkml:trace>
  <inkml:trace contextRef="#ctx0" brushRef="#br0" timeOffset="50858.7088">5953 7491 0,'0'50'109,"0"-26"-93,0 26-16,50 24 0,-50 1 15,25-1-15,-25-24 16,0-1-16,49 1 16,-49-25-16,0 25 15,25-50-15,-25 24 16,0-48 15,0-26-31</inkml:trace>
  <inkml:trace contextRef="#ctx0" brushRef="#br0" timeOffset="51384.4807">5953 7417 0,'50'49'78,"-25"26"-78,24-26 15,-24 1-15,25-1 16,-1-24-16,1-25 16,-1 50-16,1-50 15,-50 49 1,0-24 15,0 0-15,-50 25-16,50-26 15,-49 1-15,24 25 16,-25-25-16,26 24 16,-26 1-1</inkml:trace>
  <inkml:trace contextRef="#ctx0" brushRef="#br0" timeOffset="51783.6809">6375 7640 0,'0'0'0,"0"25"47,0 24-47,25 26 16,-25-51-16,74 1 15,-24 25 1,-26-50 0,26 0-1,-50-50-15,25 25 16,-25-24-16,0 24 16,0 0-16,-25-49 15,-49 74 1,24 0-1,25 0-15,0 0 16,1 0-16,-26 0 16</inkml:trace>
  <inkml:trace contextRef="#ctx0" brushRef="#br0" timeOffset="55628.0489">4490 8434 0,'0'0'0,"-25"0"31,50 24 63,-25 51-94,49-50 0,-49-1 15,25 26-15,-25 0 16,0-26 15,50-24-15</inkml:trace>
  <inkml:trace contextRef="#ctx0" brushRef="#br0" timeOffset="56148.7461">4440 8458 0,'0'-49'62,"0"-1"-46,25 50-16,-25-25 0,25 25 15,24 0 1,-49 75 0,0-26-16,25 26 15,-25-26-15,0-24 16,50-25 15,-50 50-31,49-50 16,-24 0-16,0 0 15,24 0 1,-49 74 15,0-24-31,0-25 0,0-1 16,-24-24-1</inkml:trace>
  <inkml:trace contextRef="#ctx0" brushRef="#br0" timeOffset="56349.0827">4812 7962 0,'0'25'16,"0"25"-1,50-25-15,-50-1 0,0 26 16,25-25-16,-25 24 16,49 1-16</inkml:trace>
  <inkml:trace contextRef="#ctx0" brushRef="#br0" timeOffset="57810.978">5209 8434 0,'50'0'94,"-26"0"-78,26 0-1,-25 0-15,24 0 0,-24 0 16,0 0-1,25 0-15,-1 0 0,-24 0 16,0 0-16,0 0 16,49 0-1,-49 0 1,0 0 78,-25-50-79</inkml:trace>
  <inkml:trace contextRef="#ctx0" brushRef="#br0" timeOffset="58218.0458">5804 8210 0,'0'25'62,"0"0"-46,0 25-16,25-1 16,-25 1-16,0-1 15,25 1-15,-25 0 16,0-26-16,0 1 15,50 25 1,-50-1 0,0-73 31</inkml:trace>
  <inkml:trace contextRef="#ctx0" brushRef="#br0" timeOffset="58682.2035">5804 8210 0,'0'-24'31,"25"24"-15,25 0 0,-25 0-1,-1 0-15,51 24 16,-50-24-1,-25 50 1,0-25 0,0 49-1,0-49 1,0 25-16,0-26 16,-50 1-16,50 50 15,0-26-15,-25-24 16,25 25-1,-49-50-15</inkml:trace>
  <inkml:trace contextRef="#ctx0" brushRef="#br0" timeOffset="59086.6322">6028 8359 0,'0'50'16,"0"-25"0,24-1-16,-24 26 0,25-50 15,-25 25-15,50-25 16,-25-25 15,-25 0-15,0 0-16,0 1 15,0-26-15,0 25 16,-50 25 0,25 0-1,25 25 17</inkml:trace>
  <inkml:trace contextRef="#ctx0" brushRef="#br0" timeOffset="77517.0793">5779 3646 0,'0'-25'63,"-24"25"-32,24-49 78,24 49-109,26 0 32,0 0-32,24 0 31,-49 0-31,25 0 0,-1 25 16,26-25-16,-1 24 15,25-24-15,-24 0 16,-1 50-16,-24-50 15,24 0-15,-24 25 16,24-25-16,-24 0 16,24 0-16,1 50 15,-1-50-15,0 0 16,1 49-16,24-49 0,-25 25 16,1-25-1,24 74-15,-25-74 0,1 25 16,-26-25-16,26 0 15,-26 50-15,1-50 16,24 0-16,1 25 16,-1-25-16,1 49 15,-1-49-15,25 50 16,-24-50-16,-1 49 16,1-49-16,49 50 15,-50-50-15,0 25 16,1-25-16,-1 0 0,26 0 15,-1 0 1,0 0-16,0 0 0,-24 0 16,-1 0-16,0 0 15,1 49-15,24-49 16,0 50-16,0-50 16,1 25-16,24-25 15,-25 0-15,0 49 16,-24-49-16,24 0 15,0 0-15,25 50 16,0-50-16,25 0 16,25 50-16,-26-50 15,1 0-15,50 49 16,-1-49-16,-24 50 16,-1-50-16,-49 0 0,25 49 15,-25-49-15,0 0 16,0-24-16,25 24 15,0-50-15,-25 50 16,74-74-16,-24 24 16,0 0-16,-1 1 15,1-1-15,-25 1 16,-25-1-16,-50 50 16,1-25-16,-26 25 15,-24 0-15,25-74 16,-26 74-1</inkml:trace>
  <inkml:trace contextRef="#ctx0" brushRef="#br0" timeOffset="79081.954">14784 4316 0,'-25'0'125,"0"0"-109,-25 0 0,26 0-1,-1 0 1,-25 50 15,50-26-15,-25-24-16,25 25 31,50 50 188,-25-51-219,24 26 15,-24 24-15,25 1 16,-25-26-16,-25 1 16,49 0-16,-49-1 15,0-24-15,50-25 16,-50 25-16,0 0 31,-25-25-15,0 0-1,-24 0 1,24 0 0,-25-25-16,25-25 0,-24-24 15,49-25-15,-50-25 16,50 49-16,0 1 15,0 24-15,25 1 16,-25 24-16,25 25 16,-25-75-16,49 75 15,26 0 1,-26 0-16,-24 0 16,0 0-16,-25 25 15,50 0-15,-50 25 16,0-1-16,0 26 15,-25-26-15,0-24 16,-25 25-16,26-50 0,24 24 16,-50-24-16,25 0 15</inkml:trace>
  <inkml:trace contextRef="#ctx0" brushRef="#br0" timeOffset="79501.7492">15106 4738 0,'0'24'31,"0"26"0,-50 0-31,50-25 16,0 24-16,0 1 16,0-1-1,50-49-15,-25 0 16,0 0-1,-25-24 1,0-1-16,49 0 0,-49-25 16,0 26-16,-25-26 15,25 0-15,-49-24 16,49 49-16,-25 25 16,25-25-16,-50 25 31</inkml:trace>
  <inkml:trace contextRef="#ctx0" brushRef="#br0" timeOffset="79832.327">15329 4266 0,'0'0'0,"-25"0"0,1 0 16,24 75-1,-25-50-15,25-1 16,0 51-16,25-26 16,24 1-16,1 0 15,0-50-15,-1 24 16,-24-24-16,0 0 15,24 0-15,-49 25 16,25-25-16,-25 50 16,0-1-1,0 1-15,-25 0 16,25-1-16,-99 26 16</inkml:trace>
  <inkml:trace contextRef="#ctx0" brushRef="#br0" timeOffset="80132.6427">15007 5755 0,'25'0'31,"24"0"-15,26-50-16,24 0 15,50-49-15,-25 0 16,-25 25-16,25-1 16,0 26-16,-50 24 15,-24 25-15,-25-50 16,-25 100-1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3:51:4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6003 0,'24'0'110,"1"0"-110,0 25 15,25-25-15,49 49 16,0-24-16,50 25 15,-25-50-15,0 0 16,25 0-16,24 0 16,1 24-16,24-24 15,1 25-15,-26-25 16,-24 0-16,0 0 16,-50 0-16,1-25 15,-1 25-15,-25 0 16,1 0-16,-26 0 15,26 0-15,-26 0 16,1 0-16,-25 0 16,49 0-16,-24 0 15,-1 0-15,26 0 16,-1 0-16,75-24 16,-25 24-16,0 0 15,25 0-15,0 49 16,-50-24-16,0-25 15,25 25-15,-25-25 16,-24 0-16,-1 0 16,50 25-16,-25-25 15,1 0-15,48 0 16,-48 0-16,24 0 16,25 0-16,-25 0 15,24-25-15,-24 25 16,25-25-16,25 0 15,-50 25-15,25-25 16,-25 25-16,25 0 16,-25-24-16,24 24 15,-48 0-15,-1-25 16,-25 25-16,-24 0 16,-1 0-16,-24 0 15,0 0 1,0 0-1,-25-25-15,25 25 16,0 0 0,-1 0-16,1 0 15,25 0-15,-1 0 16,-24 0-16,0 0 16,25 0-16,-26 0 15,1 0 1</inkml:trace>
  <inkml:trace contextRef="#ctx0" brushRef="#br0" timeOffset="3449.218">10443 7317 0,'25'0'46,"-1"25"-14,26-25-32,49 0 15,50 25-15,0-25 16,0 0-16,49 25 16,50 0-16,75-25 15,-26 0-15,-24 0 16,-50 0-16,-49 0 15,24-25-15,-74 25 16,25 0-16,-25-25 16,25 25-16,-25 0 15,25 0-15,-25 0 16,-25-25-16,25 25 16,-25 0-16,-24 0 15,-25 0-15,-1 0 16,-24 0-16,25 0 15,-26 0-15,1 0 16,0 0-16,25 0 16,-26 0-16,1 0 15,0 0 1,0 0 0,0-25-16,-1 25 15,26-24-15,-25 24 16,24 0-16,-49-25 15,25 25-15,0 0 16</inkml:trace>
  <inkml:trace contextRef="#ctx0" brushRef="#br0" timeOffset="9052.8874">14660 10195 0,'24'0'15,"1"0"-15,0 0 32,49 0-32,-24 0 15,24 0-15,50 0 16,0 0-16,25 25 0,-25-25 15,50 0 1,0 24-16,24 1 16,-24-25-16,-26 25 15,-23 0-15,23 24 16,26-24-16,0 0 16,-50-25-16,24 0 0,-24 25 15,75-25 1,49 25-16,-50-25 15,1 0-15,-1-50 16,-24 50-16,0-25 16,-50 25-16,49 0 15,-49 0-15,-49 0 16,-26 0-16,1 0 16,-25 0-1,-1 0 63,1 0-78,0 0 16,0-25-16,0 25 16,24 0-16,-24 0 15,0 0-15,25 0 16,-26 0-16,1-24 15,0 24-15,49 0 16,1 0-16,-50 0 16,-1 0-1,1 0 1,0 0 0</inkml:trace>
  <inkml:trace contextRef="#ctx0" brushRef="#br0" timeOffset="13914.7435">21630 11435 0,'49'0'47,"75"-25"-32,25 25-15,-25-25 16,25 25-16,-25 0 15,25 0-15,-25-24 16,25 24-16,-25-25 16,25 0-16,-25 25 15,24 0-15,-24 0 16,0 0-16,-49 0 16,24-25-16,-25 25 15,-24 0-15,49 0 16,-24 0-16,-1-25 15,25 25-15,1 0 16,48-24-16,-24 24 16,50-25-16,0 0 15,-1 0-15,-49 0 16,25 25-16,-25-25 16,25 25-16,-25 0 15,50 0-15,-50 0 16,25 0-16,-25 0 15,24 0-15,-24 0 16,25 0-16,-50 0 16,-24 0-16,24 0 15,25 0-15,25-24 16,-50 24-16,0 0 16,1 0-16,24 0 15,0 0-15,24-25 16,-73 25-16,-1 0 15,26 0-15,-1 0 16,0 0-16,0 0 16,-24 0-16,24 0 15,50 0-15,-25-25 16,25 0-16,-50 25 16,0 0-16,-25 25 15,1 0-15,74-25 16,-50 0-16,-25 25 15,25-25-15,-24 0 16,-1 0-16,50 24 16,-49-24-16,-50 0 15,-1 0-15,1 0 16,0 0-16,-50 0 234</inkml:trace>
  <inkml:trace contextRef="#ctx0" brushRef="#br0" timeOffset="15705.0772">14585 11385 0,'25'0'78,"49"0"-63,-49 0-15,0 0 16,49 0-16,26 0 16,24 25-16,0 0 15,24-25-15,26 25 16,0 0-16,24-25 15,-74 0-15,25 24 16,-50-24-16,-24 25 16,-26-25-16,-24 0 15,0 25-15,0-25 16,0 0-16,-1 0 16,1 0-16,0 25 15,25 0 1,-26-25-16,1 0 15,25 24-15,-25 1 16,-1-25-16,26 0 16,-25 0-16,24 25 15,1 0-15,49 0 16,0-25-16,-24 24 16,-26 1-16,1-25 15,-25 0-15,0 0 16,24 0-16,-24 0 15,0 0-15,0 0 110,-1 0-95,1 0 32</inkml:trace>
  <inkml:trace contextRef="#ctx0" brushRef="#br0" timeOffset="21832.565">24780 12526 0,'0'25'78,"25"-25"-63,24 25 1,26-25-16,49 0 16,-25 0-16,50 0 15,-25 25-15,25 24 16,-1 1-16,26-25 15,-50 0-15,149-1 32,-124-24-32,-25 0 0,25 0 15,-25-24-15,0-1 16,49 0 0,-98 0-16,-26 0 15,1 1-15,-25 24 16,24 0-16,1 0 15,-25 0-15,0 0 16,-1 0-16,26 0 16,-25 0-16,0 0 15,24 0-15,-24 0 16,0 24-16,24-24 16,-24 0-16,0 0 15,0 0-15,24 0 16,-24 0-16,0 0 15,0 0-15,0 0 16,-1 0-16</inkml:trace>
  <inkml:trace contextRef="#ctx0" brushRef="#br0" timeOffset="25700.7822">26516 13469 0,'0'0'0,"0"50"16,0-26 46</inkml:trace>
  <inkml:trace contextRef="#ctx0" brushRef="#br0" timeOffset="26406.6414">26690 13171 0,'-50'0'78,"25"0"-62,1 0-1,-26 0 1,0 25-16,26-25 15,-26 25 1,25 0 0,25 49-1,0-24 1,0-1 0,0-24-16,50 0 15,-25-25 1,24 50-16,1-50 15,-1 0-15,1 0 0,0 24 16,-1-24-16,1 75 16,24-50-16,-49-25 15,-25 49-15,50-49 16,-50 50-16,0-25 31,-25-25-15,-25 0-16,25 0 15,1 0 1</inkml:trace>
  <inkml:trace contextRef="#ctx0" brushRef="#br0" timeOffset="26923.2299">27211 13295 0,'-50'0'16,"50"50"31,0-25-47,0 49 15,0 1-15,0-26 16,0 1-16,50-25 15,-25 49 1,-1-74 0,26 0-16,-25 0 15,0-50 1,-25 26 0,0-1-16,0-25 15,0 1-15,0-1 16,-25 25-16,-50-24 15,51 49 1,-1-25-16,-25 25 16,25 0-16,1 0 15</inkml:trace>
  <inkml:trace contextRef="#ctx0" brushRef="#br0" timeOffset="27538.7586">27459 12948 0,'25'0'15,"-25"74"1,49-49-16,-24 25 16,25-1-16,-26 26 15,26-25-15,-25-1 16,24 1-16,-49-25 15,25-25-15,-25 49 16,-25-49 31,-24-49-31,-1-1-16,1 0 15,24 26-15,-25-26 16,25 0-16,25 1 0,-49-1 15,49 0 1,0-24-16,0 24 0,0 26 16,0-1-16,49 25 15,-49-50-15,50 50 16,-50-49-16,50 49 16,-1 0-1,-24 49 1,-25-24-16,0 0 15,0 24-15,0 1 16,-25 49-16,25-49 16,-49-1-16,49-24 0,-50 25 15</inkml:trace>
  <inkml:trace contextRef="#ctx0" brushRef="#br0" timeOffset="28214.6901">26913 14287 0,'0'0'0,"74"-49"47,51-50-47,23-25 15,26-25 1,0-25-16,-26 50 0,1 25 16,-25 25-16,-74 49 15,0 25-15,24 0 16,-74 25 15,0-1-15</inkml:trace>
  <inkml:trace contextRef="#ctx0" brushRef="#br0" timeOffset="29010.934">27434 14486 0,'25'50'62,"24"-1"-46,26 50 0,-75-74-16,49 0 0,-49 25 15,50-1 1,-50-24-1,-25-25 1,-24 0 0,24 0-1,0 0-15,-25-25 16,26 0-16,-26-49 16,50 0-16,-25 24 15,25 0-15,0 1 16,0-1-16,0 1 0,0-1 15,0 25 1,50-25-16,-25 26 16,24 24-1,1 24 1,-50 1-16,49 0 16,-49 25-16,0-1 15,0 1-15,0-25 16,0 0-16,0 24 15,0-24-15,0 0 16,0 0-16</inkml:trace>
  <inkml:trace contextRef="#ctx0" brushRef="#br0" timeOffset="29546.7982">27880 14461 0,'-24'25'31,"24"25"-15,0-26-1,0 26 1,24 24-1,26-49 1,0-25 0,-26 0-1,-24-49 32,0-1-31,0 0-16,-49 1 15,49 24 1,-50 25 0</inkml:trace>
  <inkml:trace contextRef="#ctx0" brushRef="#br0" timeOffset="29968.7748">28153 13891 0,'0'-25'16,"0"50"-16,-49-50 0,24 25 15,25 25 1,-25 24-16,25-24 16,0 0-16,0 24 0,0-24 15,0 0 1,25-25-16,49 50 0,-24-50 16,0 0-16,24 0 15,-24 0-15,-26 0 16,1 0-16,25 0 15,-25 0 1,-25 24-16,0 26 16,0 24-1,0-24 1,0-25-16,-50 0 16,0 49-1,1-49 1</inkml:trace>
  <inkml:trace contextRef="#ctx0" brushRef="#br0" timeOffset="30379.2846">27905 15404 0,'25'-75'47,"74"-24"-47,-24-25 16,49 0-16,0 0 16,0 25-16,-25 49 15,-49 1-15,-26 24 16,26 25-16,-25-75 15,0 75 1</inkml:trace>
  <inkml:trace contextRef="#ctx0" brushRef="#br0" timeOffset="39860.3901">3349 13667 0,'-25'0'31,"99"25"188,1-25-219,-26 0 0,26 0 16,-26 0-1,1 0-15,24 0 0,1 50 16,-26-50-16,26 0 16,-26 0-16,1 0 15,24 0-15,-24 0 16,0 0-16,-1 0 15,1 0-15,-1 0 16,1 0-16,-25 0 16,0 0-16,24 0 15,1 0 17,-50 25-32,25-25 15,-1 0 1,26 0 124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3:53:28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14560 0,'0'0'0,"0"-49"0,-25 24 16,25 0 15,-24 25-31,24-49 31,0 73 48,0 26-79,24-25 15,26 24-15,-25-24 16,24 25-16,-24 24 15,25-49-15,-1 25 0,1 24 16,25-49-16,-26 24 16,-24-24-16,25 0 15,-26 25-15,1-50 16,-25 24 0</inkml:trace>
  <inkml:trace contextRef="#ctx0" brushRef="#br0" timeOffset="451.0819">12080 14263 0,'0'0'0,"25"0"78,-25 24-62,49-24-16,1 50 0,24 0 15,-24-1 1,-25-24-16,0 25 16,24-25-16,-24-25 15,25 49-15,-26 1 16,1-25-16,50 49 15,-51-24 1,-24-1 0,0-24-1</inkml:trace>
  <inkml:trace contextRef="#ctx0" brushRef="#br0" timeOffset="698.7645">12229 15032 0,'-25'0'15,"25"-25"32,0 0-47,0 0 16,50-24-16,-26-26 15,26 26-15,-25 24 0,24-25 16,1 25 0,-25 25-16,24-74 0</inkml:trace>
  <inkml:trace contextRef="#ctx0" brushRef="#br0" timeOffset="1006.9624">12551 14238 0,'0'-75'15,"0"51"-15,25 48 78,0-24-62,24 50-16,-24-50 16,25 50-16,-25-1 15,-1-24-15,-24 0 16,75 25-16,-75-26 16,49-24-16,-49 50 15,25-50-15</inkml:trace>
  <inkml:trace contextRef="#ctx0" brushRef="#br0" timeOffset="1315.0325">12402 14039 0,'0'-24'16,"50"24"0,0 0-16,24 0 15,0 0 1,1 0-16,-26 0 0,1 0 16,-25 0-16,-25 49 15,74 1-15,-74-25 16,0 24-16,0 1 15,0 24-15,0-49 16,0 0-16,0 0 16</inkml:trace>
  <inkml:trace contextRef="#ctx0" brushRef="#br0" timeOffset="1834.495">12948 13519 0,'0'0'0,"0"-25"15,25 25 17,-25 25-17,74-1-15,-74 26 16,50 24-16,-50 1 15,49-1-15,-49-24 16,25-1-16,-25 1 16,50-25-1,0-25 17,24-50-17,-49 25-15,24-24 16,-24 24-16,25-25 0,-25-24 15,24 24-15,-49 26 16,50 24 0,-50-50-16,25 50 0</inkml:trace>
  <inkml:trace contextRef="#ctx0" brushRef="#br0" timeOffset="2417.8079">12750 15528 0,'49'-50'78,"-24"-49"-78,49 0 15,26-50-15,24-50 16,25 26-16,-1-1 16,1 1-16,25-1 15,-50 25-15,-25 0 0,-25 50 16,1 25-16,-50 24 16,24 25-1,-74 50 32,1-25-47</inkml:trace>
  <inkml:trace contextRef="#ctx0" brushRef="#br0" timeOffset="55483.6483">13767 14833 0,'-25'0'15,"74"0"189,1 0-189,-25 0-15,24 25 16,1-25-16,0 0 0,24 50 15,-24-50-15,-1 0 16,-24 0-16,25 0 16,-50-50 46,-50 0-62,-24-24 16,-1-25-16,26 49 15,24 1-15,-25 24 16,50 0-16,-25-25 16,25 1-1,0 24 1</inkml:trace>
  <inkml:trace contextRef="#ctx0" brushRef="#br0" timeOffset="56046.0267">14362 14461 0,'0'0'15,"25"0"32,0 0-16,-25-25-31,49-49 16,-49 24 0,-49 50 30,49 25-30,-25 0-16,25 0 16,0 24-16,0 1 15,0 0-15,0-26 16,0 1-16,25-25 16,-25 50-16,49-50 15,1 0 1,-1 0-16,-24-25 0,0 25 15,25-50 1,-26 50-16,-24-24 0</inkml:trace>
  <inkml:trace contextRef="#ctx0" brushRef="#br0" timeOffset="56474.9878">14585 14188 0,'0'-25'0,"0"-24"31,25 49-15,0 0-16,24-25 15,26 25-15,-1 0 16,-24 25-16,-1-25 16,1 74-16,-50-49 15,50 25-15,-50-26 16,-25-24 15,-25 0-15,1 0-1,49-24-15,-25 24 16,25-75 0,0 1-16,0 49 15,0 0-15,0-24 16,0 24-16,49 25 16</inkml:trace>
  <inkml:trace contextRef="#ctx0" brushRef="#br0" timeOffset="56656.1653">14957 13841 0,'25'0'15,"25"0"-15,-1 25 16,-24 0-16,25-1 16,-26 26-16,1-50 15,25 50-15,-25-50 16,24 49-16,-24 1 15</inkml:trace>
  <inkml:trace contextRef="#ctx0" brushRef="#br0" timeOffset="56817.4179">14833 13717 0,'0'0'0,"25"0"47</inkml:trace>
  <inkml:trace contextRef="#ctx0" brushRef="#br0" timeOffset="57644.9512">15478 14015 0,'0'-25'32,"0"-25"-17,0 25 1,-74-24-16,74-1 15,-75-49-15,26 49 16,-26-49-16,1 25 16,-1-25-16,1 24 15,24-24-15,-24 49 16,49 25-16,-24-24 16,49 74 30,49 24-30,1 26 0,24 24-16,-24-25 0,49 26 15,-49-26-15,24-24 16,-24-26-16,-26-24 16,26 50-16,-25-50 15,0 50-15,24-50 16,-24 0-16,0 0 15,25 0-15,-50-25 16,24 0-16,-24-25 16,0 1-16,-24-1 15,24-24-15,-50 24 0,25 1 16,25 24-16,-49 25 16,49-50-16,-50 50 15,25 0 1,25 25-1,0 49 1,0-49-16,50 25 16,-25-1-16,24-49 15,26 50-15,-51-50 16,26 0 0,-50-50-1,0 1-15,0-1 16,0 25-16,0-24 0,-50 24 15,26 25 1,24-25-16,-25 25 0,-25 0 16,50 25-1,0 25 1,0-26-16,0 1 16,50-25-1,-1-25 1,1-24-16,24-50 15</inkml:trace>
  <inkml:trace contextRef="#ctx0" brushRef="#br0" timeOffset="58047.3878">15900 12849 0,'-25'0'0,"25"49"15,-74 26-15,74-26 16,-25-24-16,99-50 62,-24-24-62,-50-26 16,49 51-16,-49-1 16,50 25-16,-50-50 15,50 50-15,-1 0 0,-24 0 16,0 25-1,24 25-15,1 24 0,24 50 16,1 25 0,-1-25-16,-74-74 0,0-26 15,-24-48 17,-51-26-17,25-24-15,1-26 16,-1 1-16,50 0 15,0 24-15,0 1 16,0 24-16,0-24 16</inkml:trace>
  <inkml:trace contextRef="#ctx0" brushRef="#br0" timeOffset="59045.1932">15032 15677 0,'-50'0'15,"50"-50"-15,-25 25 31,25 0-15,0-24 15,75 49 1,-26 0-32,1 0 15,-1 0-15,1 49 16,0-49-16,-1 25 15,-24-25-15,25 0 16,-50 25 0,0-75 15,0-24-31,-25 24 16,-25 1-16,50-1 15,-49 0-15,49 26 16,-50-26-16,50 0 15,-50 26 1</inkml:trace>
  <inkml:trace contextRef="#ctx0" brushRef="#br0" timeOffset="59526.243">15404 14932 0,'0'0'0,"25"0"47,24 0-31,26 25-1,-51 25-15,26-1 16,-25-24 0,24 25-16,-24-25 0,-25-1 15,50-24-15,-50 50 16,25-50 0</inkml:trace>
  <inkml:trace contextRef="#ctx0" brushRef="#br0" timeOffset="59817.075">15652 14660 0,'74'0'63,"-49"99"-48,25-50-15,-26 1 16,26 0-16,-25-1 0,24-24 15,-24 25-15,0-50 16,25 24-16,-26-24 16</inkml:trace>
  <inkml:trace contextRef="#ctx0" brushRef="#br0" timeOffset="60012.9552">15627 15106 0,'0'0'0,"0"-25"47,0 0-47,0-24 15,25-1-15,-25-24 16,49-1-16</inkml:trace>
  <inkml:trace contextRef="#ctx0" brushRef="#br0" timeOffset="60304.9602">15801 14436 0,'0'0'0,"24"0"63,26 50-48,-50-25 1,50 0-16,-26 24 16,-24-24-16,50-25 15,-50 50-15,74-50 16,-74 49-16,50-49 15,-25 50 1,0-50 0</inkml:trace>
  <inkml:trace contextRef="#ctx0" brushRef="#br0" timeOffset="60674.2201">15801 14585 0,'0'0'0,"0"-49"16,74-1 0,-24 50-16,-1-50 15,1 50-15,-1 0 16,1 0-16,0 0 16,-26 25-16,-24 0 15,50 49-15,-50 1 16,0-1-16,0 25 15,0 1-15,-25-1 16,25-50-16</inkml:trace>
  <inkml:trace contextRef="#ctx0" brushRef="#br0" timeOffset="61047.0646">16123 14039 0,'25'0'15,"24"0"16,-24 50-31,50 0 16,-26 74-16,1 0 16,-50-75-16,50-49 15,-50 25-15,24-25 16,1-49 0,-25-26-1,75-24-15,-75 24 16,49 1-16,-49 49 15,50 25-15,-50-49 16,49 49-16</inkml:trace>
  <inkml:trace contextRef="#ctx0" brushRef="#br0" timeOffset="61466.8422">15925 16495 0,'0'-25'32,"0"-24"-17,49-51-15,26-98 16,24-25-16,50 24 15,-25-24-15,0 74 16,-25 25-16,-49 75 16,-1-1-16,1 50 15,-25-25-15,24 25 16</inkml:trace>
  <inkml:trace contextRef="#ctx0" brushRef="#br0" timeOffset="62654.8009">16396 12601 0,'50'0'78,"-26"0"-62,26 25-16,-25-25 15,0 49-15,24-49 16,-49 25-16,50-25 15,-25 0 1,24-50 0,-49-49-16,50-50 15,-50-24-15,49-1 0,-49 50 16,0-25-16,50 50 16,-50 25-16,0 24 15,25 50-15,-25 25 31</inkml:trace>
  <inkml:trace contextRef="#ctx0" brushRef="#br0" timeOffset="63073.525">16743 12105 0,'75'0'62,"-26"49"-62,-24-24 16,0-25-16,-25 25 15,49-25-15,1 0 16,-25-25-16,24-25 16,1-74-16,49-74 15,-24 24-15,-1 26 16,-24-51-16,-1 25 15,-49 75-15,50 50 16,-50-1 0,0 75-1,0 0-15</inkml:trace>
  <inkml:trace contextRef="#ctx0" brushRef="#br0" timeOffset="257770.5766">20092 13692 0,'0'0'0,"0"-49"15,-25 24 1,25 0 0,-25 25-1,25-50 1,0 26-1,0 48 110,25 26-125,-25-25 16,50 24-16,-50-24 16,49 50-16,-49-51 15,50 26-15,-50-25 0,49 0 16,-49 24 0,25-24-16,-25 0 0,0 24 15,50-24-15,-50 0 16,0 25-16</inkml:trace>
  <inkml:trace contextRef="#ctx0" brushRef="#br0" timeOffset="258242.7071">19819 13543 0,'0'0'0,"0"-24"15,0-26 1,50-49 0,-1 74-1,26-25-15,24 50 16,99-49 0,-123 49-16,-1 25 15,-24-25-15,24 74 16,-49 0-16,-25-24 15,49 0-15,-49-1 0,0 26 16,-49-1-16,-26 50 16,26-25-16,-1-74 15,25 0 1,25 24 15</inkml:trace>
  <inkml:trace contextRef="#ctx0" brushRef="#br0" timeOffset="258813.7514">20563 14759 0,'0'0'0,"50"25"63,-26 24-63,26 26 16,-25-1-16,25 0 15,-26-24-15,-24 0 16,75 24-16,-75-49 15,25 0-15,-25 49 16,24-74 0</inkml:trace>
  <inkml:trace contextRef="#ctx0" brushRef="#br0" timeOffset="259120.5833">20563 14833 0,'-50'-49'15,"75"-1"17,25 50-32,-1 0 15,26 0-15,24 50 16,25 24-16,-25 25 15,-24-24-15,-26 24 0,-49-25 16,50 25-16,-50-49 16,0 0-16,0-1 15,0 1-15,0-25 16,0 24-16,0-24 16,0 0-16,-50-25 15</inkml:trace>
  <inkml:trace contextRef="#ctx0" brushRef="#br0" timeOffset="260298.8287">21952 13419 0,'0'-24'0,"50"24"15,-25-25-15,24 25 16,1 0-16,-1 0 16,1 0-16,-25 0 15,24 25-15,-49-1 0,50 26 16,-50 24 0,0 1-16,0 24 0,0-25 15,0 1 1,-50-50-16,50 24 15,25-49 64,25-49-64,-1 24-15,-24-25 16,50-24-16,-51 24 15,26 1-15,-25-26 16,24 1-16,-24 24 0,-25 25 16,0 1-16,50 24 15,-50-50-15,0 25 32,-25 0-17,0 25 32</inkml:trace>
  <inkml:trace contextRef="#ctx0" brushRef="#br0" timeOffset="260763.103">21878 13395 0,'0'0'0,"0"-25"0,0-25 16,25-24-1,-25 49 1,74 0-16,-49-25 16,49 26-16,-24 24 15,-1-50-15,1 50 16,0 0-16,-1 0 15,26 0-15,-26 0 16,-24 0-16,0 0 16,24 0-1,-49 25-15,25-25 0,-25 49 16,25-49-16,-25 25 16,50 0-1,-50 25 1</inkml:trace>
  <inkml:trace contextRef="#ctx0" brushRef="#br0" timeOffset="261042.3348">22647 13246 0,'49'0'16,"26"0"-1,-26-50 1,1 25-16,24-24 16,1-1-16,-1-24 15,25-1-15,-49 50 16,0-24-16,-1 49 15,-24-50-15</inkml:trace>
  <inkml:trace contextRef="#ctx0" brushRef="#br0" timeOffset="262031.1277">20414 13469 0,'0'-25'15,"50"-49"1,-25 49 0,-1-25-16,26 26 15,0-1-15,-1-25 16,1 25-16,-25 25 15,0 0-15,24 0 16,-24 0-16,0 0 0,24 25 16,-24 124-1,50-75-15,-75 1 16,24-1-16,-24-24 16,0-1-16,50 26 15,-50-50-15,0-1 16,25-24-16,-25 50 15,49-25 1,-49 0 0,25-25-16,0 0 15,25 0 1,-1 0 0,-24 0-16,0 0 15,24-25-15,-24 0 16,0-25-16,49 26 15,-24-26-15,0 25 0,-1-24 16,51 24-16,-26-25 16,-24 1-16,-26 49 15,26-50-15,-25 50 32,-25 25-1,0 49-16,-99-49 1</inkml:trace>
  <inkml:trace contextRef="#ctx0" brushRef="#br0" timeOffset="262842.3944">21059 15329 0,'25'-49'16,"0"49"0,-25-25-1,49 25-15,-49-25 16,50 25-16,0-50 16,-26 50-16,26-49 15,-25 49-15,24-25 16,1 25-16,24-50 15,-24 50-15,0-24 16,-1 24-16,-24-50 16,25 50-16,-25-25 15,24-24 1,-49 24 0,0-25-1,0 25-15,-25-49 16,25 24-16,-49-24 15,49 0-15,-50 24 16,50 0-16,0 1 16,0 24-16,0 0 15,25-25-15,-25 26 16,99-26-16,-74 25 16,25-24-16,-1 24 0,26-25 15,-1 25 1,-24 25-16,-1-49 0,1 49 15,-25 0 1,-25 25 15,-25 24-15</inkml:trace>
  <inkml:trace contextRef="#ctx0" brushRef="#br0" timeOffset="263722.343">18579 13891 0,'0'-50'0,"0"25"16,49 25 31,-24 25-32,-25 0 1,50 24-16,-50-24 15,74 25-15,-74-25 16,50 24-16,-1 1 16,1 24-1,-50-24-15,0-25 16</inkml:trace>
  <inkml:trace contextRef="#ctx0" brushRef="#br0" timeOffset="264250.5843">18628 13891 0,'0'-25'16,"50"25"-1,-25 0 1,0-50-16,24 50 15,-24 0-15,0-25 16,49 25-16,-24-49 16,-1 49-16,-24 0 15,0 0-15,25 0 16,-1 0-16,-24 49 31,-25-24-31,0 0 0,0 25 31,0-1-31,0-24 0,0 0 16,0 24-16,0 26 16,-50-26-16,1 1 15,24 0-15,25-1 16,-74 1-16,74-25 16,-25-25-1</inkml:trace>
  <inkml:trace contextRef="#ctx0" brushRef="#br0" timeOffset="264558.6472">19174 14015 0,'0'-25'16,"50"25"-16,-1-75 15,1 26-15,-1 24 0,26-25 16,24 26-16,-24-26 16,-26 50-16,-24-25 15,25 25-15,-26 0 16,1 0 15</inkml:trace>
  <inkml:trace contextRef="#ctx0" brushRef="#br0" timeOffset="265464.8545">19199 13791 0,'0'-49'94,"0"74"-63,0-1-15,0 26-16,-25 0 15,25-1-15,0-24 16,0 0-16,25 24 16,0-49 15,-1 0-15,-24-24-16,50-1 15,-50 0-15,0-25 16,25 26-16,-25-26 15,0 0 1,-50 50 15,-24 50-15,49 0-16</inkml:trace>
  <inkml:trace contextRef="#ctx0" brushRef="#br0" timeOffset="266569.64">19521 15528 0,'50'0'15,"24"0"1,-49 0-1,25-25-15,24-25 16,25 1-16,-24-1 16,-1 0-16,25 1 15,1 24-15,24-25 16,-50 50-16,-24-74 16,-1 74-16,1-25 15,-25 25-15,24-49 16,1 49-1,-25 0 1,-25 49 15</inkml:trace>
  <inkml:trace contextRef="#ctx0" brushRef="#br0" timeOffset="266994.7969">20092 16123 0,'0'0'16,"74"-25"31,-24-24-47,49-26 15,0-24-15,25 0 0,0 0 16,0 49-16,-24-24 16,-1 24-16,-50 50 15,1-50-15,-25 50 16,24-49-16,-24 49 16</inkml:trace>
  <inkml:trace contextRef="#ctx0" brushRef="#br0" timeOffset="267842.6365">19025 14957 0,'0'0'0,"50"-25"16,24-49-16,1 0 16,49-50-16,0 0 15,25 0-15,-1-1 16,51-23-16,-26 24 16,-24 24-16,-25 1 15,0 0-15,-49 49 16,-26 1-16,1 49 15,-50-25-15,25 25 16,-25-50 15,25 50-31,-25-24 16</inkml:trace>
  <inkml:trace contextRef="#ctx0" brushRef="#br0" timeOffset="268502.6352">18355 14337 0,'0'-50'31,"25"50"-31,25-49 16,-1-1-16,26-24 16,49 24-16,0-49 15,-50 25-15,26-1 16,-26 50-16,-24-24 16,-1 49-16,1-25 15</inkml:trace>
  <inkml:trace contextRef="#ctx0" brushRef="#br0" timeOffset="269224.6253">17735 14337 0,'0'0'0,"0"25"0,25-25 15,-25 74-15,25-24 16,-25 0-16,50 24 15,-50-49-15,0 0 16,24-25-16,-73 0 63,-1 0-48,50-75-15,-74 26 16,74-1-16,-50 0 15,50 26-15,0-26 16,0 25-16,0 0 16,0-24-1,0-1 1,50 50 15,-1 0-31,-49 25 16,50-25-1,-50 49-15,50-49 0,-1 75 16,-24-50-16,0 24 16,24 1-16,-49 0 15,50 24-15,-50-24 16,50-26-16</inkml:trace>
  <inkml:trace contextRef="#ctx0" brushRef="#br0" timeOffset="269365.0295">17859 14734 0,'0'0'0,"0"-25"0,0 0 31,0 1-31,0-51 16,25-24-16,25 49 0,24 26 16,-24 24-16,-1-50 15</inkml:trace>
  <inkml:trace contextRef="#ctx0" brushRef="#br0" timeOffset="270182.8459">18306 14982 0,'0'50'93,"25"-50"-93,-25 49 16,-25-49 218,0-25-234,25-24 16,-25 24 0,25-25-16,0 26 15,0-1-15,0 0 16,25 25-16,-25-74 16,50 74-16,-1 0 15,-24 0 1,-25 24-1,50 26 1,-50-25 109,0 24-109</inkml:trace>
  <inkml:trace contextRef="#ctx0" brushRef="#br0" timeOffset="270850.9298">18628 15478 0,'-24'-49'0,"24"24"15,24 25 1,-24-50-1,50 50-15,0 0 16,-1 50 0,-49-25-1,50-1 1,-100-24 15,25 0-31,1 0 0,-26-24 16,25-1-1,-24-50-15,49 26 0,0-1 16,0 0-16,0 26 16,24-26-16,1 25 15,25 25-15,-1 0 16,1 50 0,-50-25-1,25-25-15,-25 49 16,49-49-16,-24 50 15,0-50 17,25 25-17,-50 74 1,0-25-16,-25-24 16</inkml:trace>
  <inkml:trace contextRef="#ctx0" brushRef="#br0" timeOffset="271256.8231">19025 16098 0,'0'-25'16,"50"-24"-1,-50 24-15,0-25 16,49-24-16,-49 24 16,0 26-16,0 48 31,-74 26-16,74-25-15,-25 24 16,25 1-16,0 24 16,0-24-16,0 24 15,0-49-15,50-25 0,-25 25 16,24-25 0,1 0-16,-1 0 0,1-50 15,24 26-15,-74-26 16</inkml:trace>
  <inkml:trace contextRef="#ctx0" brushRef="#br0" timeOffset="271579.0388">19571 16644 0,'0'0'0,"50"0"31,-50 50-31,49-50 15,-49 49-15,75-49 16,-75 50-16,49-50 16,-24 25-1</inkml:trace>
  <inkml:trace contextRef="#ctx0" brushRef="#br0" timeOffset="271775.8011">19695 16644 0,'0'-50'16,"0"100"-16,74-124 0,1-1 15,-1 26-15,1 49 16,-1 0-16,-49 0 16,24 99-1,-49 0-15,0 25 16,-49 25-16,-1-25 0,1-75 15</inkml:trace>
  <inkml:trace contextRef="#ctx0" brushRef="#br0" timeOffset="272943.3397">24036 12750 0,'0'24'63,"0"26"-48,0 0-15,0 24 16,0-24-16,0-1 16,0 1-16,74-50 15,-74 25-15,25-25 16,0 0 0,24-25-1,-49 0-15,0 0 16,50-24-16,-50 24 15,0 0-15,-25-25 16,25 26-16,-49-26 16,-26 0-16,50 50 15</inkml:trace>
  <inkml:trace contextRef="#ctx0" brushRef="#br0" timeOffset="275674.2247">20265 13047 0,'0'-25'125,"0"-24"-125,50-26 0,0-49 15,-1 0-15,26 25 16,-1-25-16,0 0 16,1 50-16,-1-26 15,-24 51-15,0 24 16,-26 25-16,-24-50 16,25 50-16</inkml:trace>
  <inkml:trace contextRef="#ctx0" brushRef="#br0" timeOffset="281596.9434">21431 15553 0,'0'0'0,"-49"0"0,49-50 16,49 50 78,26 0-94,24 0 15,25 0-15,50 25 16,24 24-16,-74 26 16,25 24-16,-25-25 15,-50-24-15,1-50 16,-51 25-16</inkml:trace>
  <inkml:trace contextRef="#ctx0" brushRef="#br0" timeOffset="283576.345">22920 13791 0,'0'0'0,"24"0"109,26 0-109,49 25 16,50 50-16,0-1 15,0 25-15,-1 0 16,-48 1-16,-1-26 15,-49-49-15,-26-25 16,-24 50 0</inkml:trace>
  <inkml:trace contextRef="#ctx0" brushRef="#br0" timeOffset="285317.3177">18926 13742 0,'-25'0'31,"25"-25"0,0 0-31,0-24 16,0-26-16,25-24 16,25-75-16,24 1 15,0 24-15,1 0 16,-1 25-16,-49 50 0,-25 49 15,50 25-15,-50-25 16,0 99 0,0-24-1</inkml:trace>
  <inkml:trace contextRef="#ctx0" brushRef="#br0" timeOffset="320419.1987">3572 7590 0,'25'0'157,"-1"0"-157,26 0 15,-25 0-15,0 0 16,24 0-16,1 0 15,-25 0-15,0 0 16,24 0-16,-24 0 16,0 0-16,24 0 15,1 0-15,-25 0 16,0-25-16,24 25 16,-24 0-16,0 0 0,0 0 15,24 0 1,-24 0-16,0 0 15,0 0-15,-1 0 16,1 0-16,0 0 16,0 0-16,0 0 15,24 0-15,50 0 16,-24 0-16,-1 0 16,-49 0-1,0 0-15,0 0 16,24 0-16,-24 0 15,0 0-15,0 0 16</inkml:trace>
  <inkml:trace contextRef="#ctx0" brushRef="#br0" timeOffset="321328.7425">5804 7565 0,'25'0'110,"0"0"-95,74 0-15,25 25 0,0-25 16,50 25-16,-50-25 16,25 0-16,-25 0 15,-25 0-15,-49 0 16,-26 0 0,1 0-1</inkml:trace>
  <inkml:trace contextRef="#ctx0" brushRef="#br0" timeOffset="321949.5008">7640 7565 0,'25'0'16,"-1"0"-16,1 0 16,74 0-16,25 0 15,50 0-15,25 0 16,197 50-1,-172-25-15,-1-25 16,-25 25-16,-24-25 16,-50 0-1,-74 0-15,-26 0 0,1 0 16</inkml:trace>
  <inkml:trace contextRef="#ctx0" brushRef="#br0" timeOffset="322933.3477">4961 6102 0,'0'25'78,"25"0"-78,49 74 16,-24-25-16,49-24 16,-25 24-16,26 1 15,-26-26-15,0-24 16,-24 25-16,-25-26 15,24 1-15,-24-25 16,-50 0 109,1 0-125,-1 0 16,0-25-16</inkml:trace>
  <inkml:trace contextRef="#ctx0" brushRef="#br0" timeOffset="323367.5112">5110 6573 0,'25'0'32,"24"0"-17,-24 0-15,25 25 16,-1 0-16,-24 0 16,25-25-16,-26 24 0,1 1 15,25-25 1,-25 0-16,-1 25 15,1-25-15,0 25 16,0-25-16</inkml:trace>
  <inkml:trace contextRef="#ctx0" brushRef="#br0" timeOffset="323856.355">5730 6300 0,'0'50'46,"0"-25"-30,0 24-16,0 51 16,0-76-16,0 1 15,0 0-15,-25 25 16,0-50 0,25 24-16,-25-24 78,1 0-47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3:59:04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4638 0,'0'25'203,"0"0"-188,0 25-15,0-26 16,0 26 0,0 0-1,0-25 1,0-50 46,-25-25-62,25-24 0,0-1 16,0 1 0,0 24-16,0-24 0,0 24 15,0 1-15,0-1 16,0 25-16,0-24 15,25 49 48,-25 24-63,50-24 16,-50 50-16,49-25 15,-49 24-15,50 1 16,-50-25-16,25 24 15,-25-24-15,0 0 16,50 25-16,-50-26 0,0 1 16</inkml:trace>
  <inkml:trace contextRef="#ctx0" brushRef="#br0" timeOffset="165.0675">17314 4564 0,'0'-25'32,"24"25"-17,26-49-15,0 49 16,49-25-16,0 25 0,0-75 16</inkml:trace>
  <inkml:trace contextRef="#ctx0" brushRef="#br0" timeOffset="479.7338">18231 4093 0,'50'0'31,"-25"25"-15,-25-1-16,49 51 0,-49-26 15,50-24-15,-50 25 16,25-25-16,-25-1 16,0 26-16,0 0 15,0-75 32</inkml:trace>
  <inkml:trace contextRef="#ctx0" brushRef="#br0" timeOffset="913.4651">18306 4192 0,'-25'-50'0,"25"26"15,0-1 1,0-25-16,50 50 0,-1-49 15,1 49 1,-25 0-16,24 0 0,1 49 16,-50 26-1,0-1-15,0 0 16,0-24-16,50 0 16,-1-1-1,1-49 1,-1 25-1,-49 25 17,0-1-17,-99 26-15,50 24 16,-1-74-16,25-25 0,25 24 16</inkml:trace>
  <inkml:trace contextRef="#ctx0" brushRef="#br0" timeOffset="2361.8324">19844 3870 0,'0'-25'0,"25"25"78,-25 74-63,49-24-15,-49 24 0,0-24 16,0-25 0,0-125 15,0-24-31,0 0 15,0 25-15,0 0 16,0 49-16,-25 1 16,25-1-16,0 75 47,50 49-32,24 50-15,-49-49 16,50-26-16,-51 1 15,1-50-15,-25 50 16,50-50-16,-1 0 31,-49-50 1,0 25-17,-24 0-15,24-24 16,0 24-1,0-25 1,0 25-16,24-24 16</inkml:trace>
  <inkml:trace contextRef="#ctx0" brushRef="#br0" timeOffset="2904.4609">20439 3448 0,'0'25'31,"0"24"-31,0-24 16,25 0-16,-25 24 15,0 1-15,0-25 16,25 0-16,-25 24 15,0 1-15,0-25 32,0-50 15,0 0-47,0-49 15,0-1-15,0 1 16,0-1-16,0 26 15,0-1-15,-50 25 16,50-24-16,0 24 16,0 0-1,25 25 17,0 0-17,-1 0 1,-24 25-16,50-25 15,-50 74-15,74-49 16,-74 25-16,50-25 16,-50 24-16,25-24 15,-25 0-15,0 24 16</inkml:trace>
  <inkml:trace contextRef="#ctx0" brushRef="#br0" timeOffset="3531.7672">20464 3621 0,'0'0'16,"0"-49"-1,25 49 1,-25-50-16,74 50 16,-24-49-16,-26 49 15,26-50-15,-25 50 16,0-50-16,24 1 15,1-26 1,-50 51 0,0 73 31,0 26-32,0-26-15,0 1 16,50-1-16,-50-24 15,0 0 1,0-50 31,0-24-47,0-1 16,0 0-16,-25-24 15,25 24-15,0 26 16,25 48 31,-1 26-47,26-25 15,-25 24-15,0-49 16,24 25-16,1-25 16,-25 0-1,24-49 16,-49 24-31,0 0 16,0-25-16,0 1 16,-25 24-16,25 0 15,-24-49-15,24 24 32</inkml:trace>
  <inkml:trace contextRef="#ctx0" brushRef="#br0" timeOffset="3755.7111">21233 2927 0,'0'0'0,"0"50"63,25-26-63,-25 26 15,49 24-15,-49-24 16,50 0-16,-50-1 0,25 1 16,-25-1-1</inkml:trace>
  <inkml:trace contextRef="#ctx0" brushRef="#br0" timeOffset="3952.4512">21282 2927 0,'0'0'0,"75"0"16,-1 0-1,-24 0-15,-1 50 16,1-26-16,0 26 0,-50-25 16,24 24-16,-24 26 15,-24 24-15,-26 25 16,-49-50-16</inkml:trace>
  <inkml:trace contextRef="#ctx0" brushRef="#br0" timeOffset="5070.4117">16991 5581 0,'0'0'16,"50"0"62,-25 0-78,24 0 15,1-50-15,24 50 16,25-49-16,1 49 0,49-75 16,-25 26-16,99-1 15,-25 1-15,1-51 16,49 1-16,0 0 15,0 25-15,-25-26 16,0 26-16,-24-1 16,-1 1-16,25 0 15,-49-1-15,0 1 16,-1-25-16,-24 74 16,-25-50-16,-25 26 15,25-26-15,-49 51 16,24-26-16,-49 0 15,-1 26-15,1-26 0,-1 50 16,26-50-16,-50 50 16,-1 0-1,26 0 48,-25-49-63,49 49 15,1-75-15,-1 75 16,1-25-16,-51 25 16,1 0-1,-50 0 17,-24 0-32,-26 0 15,-49 50-15,50-50 16</inkml:trace>
  <inkml:trace contextRef="#ctx0" brushRef="#br0" timeOffset="6546.7093">19124 3547 0,'0'0'0,"-24"-25"0,24-24 15,0-1-15,0 75 78,49 24-78,1 1 0,-1 0 16,26 74-16,24 25 16,0 24-1,1 50-15,-1-24 0,50 49 16,-25-25-16,24 50 16,1 0-16,25 0 15,49 148-15,-99-123 16,-49-25-16,24 0 15,25 0-15,-75-50 16,1-99-16,-50-75 16,50-49-16,-50-49 47,-50-50-47</inkml:trace>
  <inkml:trace contextRef="#ctx0" brushRef="#br0" timeOffset="7612.5199">18207 5655 0,'-50'0'15,"50"-24"32,-25 24-47,0 0 47,1 0-16,24 24-31,-50 26 16,50-25 0,0 49-1,0-24-15,0-25 16,0 0-16,0 24 16,25-24-16,24 25 15,1-50 1,-25 0-1,24 0-15,1 0 16,-50-50 0,0 0-16,0 1 15,0-1-15,0 0 16,0 1-16,0-1 16,-25 50-16,25-49 15,-25 49-15,-24 0 16,24 0-1,25 49 17</inkml:trace>
  <inkml:trace contextRef="#ctx0" brushRef="#br0" timeOffset="8031.6976">18976 5383 0,'0'49'15,"0"-24"-15,0 25 16,0-1-16,0 1 16,24-1-1,26 1 1,-25-50-16,24 0 0,-24 0 16,0 0-16,25 0 15,-50-25-15,49 0 16,-49-24-16,0 24 15,0 0-15,0 0 16,0-24-16,0 24 16,-25 25-16,-24-25 15,24 25-15,-25 0 0,1 0 16,-26 0 0</inkml:trace>
  <inkml:trace contextRef="#ctx0" brushRef="#br0" timeOffset="8661.9827">18604 6548 0,'0'0'0,"-50"0"16,25 0-1,0 0 17,25 75-17,0-50-15,0 24 16,0 1-16,0-1 15,0 1-15,0-25 16,0 0 0,25-25-16,25 0 15,-1 0 1,-49-25 0,50-25-16,-50 1 15,50-1-15,-50 0 16,0 1-16,0 24 15,-25 0-15,-25 25 16,1 0 0,-1 50 15,50-1-31</inkml:trace>
  <inkml:trace contextRef="#ctx0" brushRef="#br0" timeOffset="8969.7249">19323 6201 0,'0'0'0,"25"0"31,24 50-15,-24-25-1,25 24-15,-26 50 16,26-24-16,0-1 15,-25 1-15,-25-1 16</inkml:trace>
  <inkml:trace contextRef="#ctx0" brushRef="#br0" timeOffset="9433.4476">18901 7342 0,'50'0'32,"-50"25"-17,49 25-15,-49-26 16,25 26-16,25 0 16,-1-26-1</inkml:trace>
  <inkml:trace contextRef="#ctx0" brushRef="#br0" timeOffset="9996.4159">19745 6995 0,'-25'0'47,"25"25"-32,0 24-15,0-24 16,0 0-16,49 25 15,-49-26-15,50-24 16,-50 25-16,74-25 16,-24 0-1,-25 0 1,-25-25 0,0-24-16,0 24 15,0 0-15,0-24 16,0 24-1,-25 25-15,-25 0 16,1 0 0,24 25-16</inkml:trace>
  <inkml:trace contextRef="#ctx0" brushRef="#br0" timeOffset="10394.4794">19447 8086 0,'25'0'15,"-25"50"1,24-25-16,-24 24 15,75 1-15,-75 24 16,50-24-16,-50 0 16,24-26-16,26 26 15,-25-50-15</inkml:trace>
  <inkml:trace contextRef="#ctx0" brushRef="#br0" timeOffset="10642.6173">20067 7888 0,'0'0'16,"25"0"15,24 25-16,-49 24-15,50-24 16,-50 25-16,50 24 16,-1-24-16,-49-1 15,50 1-15</inkml:trace>
  <inkml:trace contextRef="#ctx0" brushRef="#br0" timeOffset="13679.2229">20563 4638 0,'25'0'172,"-25"75"-157,25-75-15,-25 49 16,49-49-16,-49 50 15,25-50-15,-25 50 16,25-1 0,25-24-1,-50 25 17,0-25-32</inkml:trace>
  <inkml:trace contextRef="#ctx0" brushRef="#br0" timeOffset="14397.4718">20910 5432 0,'25'0'94,"0"75"-78,-25-51-16,50 1 15,-50 25-15,24-25 16,26 24 0,-25 26-1,-25-51-15,0 1 16</inkml:trace>
  <inkml:trace contextRef="#ctx0" brushRef="#br0" timeOffset="14953.4112">21332 6176 0,'0'25'63,"50"25"-48,-50-25-15,24-1 16,-24 26 0,50-50-16,-50 50 15,25-1-15,-25 1 31</inkml:trace>
  <inkml:trace contextRef="#ctx0" brushRef="#br0" timeOffset="16477.5289">21258 7590 0,'0'-25'0,"0"1"47,-25 24-31,0-25 15,25 50 63,50 24-79,-50-24-15,24 0 16,-24 24-16,25-24 15,-25 0-15,50 49 16,-50-49-16,25-25 16,-25 50-16,24-50 15,-24 25 1,0-50 62</inkml:trace>
  <inkml:trace contextRef="#ctx0" brushRef="#br0" timeOffset="17218.4635">21679 7218 0,'0'-49'16,"0"24"0,-49 50 77,49 24-93,0-24 16,0 0-16,-25 24 16,25-24-16,0 0 15,0 0-15,0 49 16,0-49-1,25-25 1,-25 25 0,49-25-16,-24 0 15,25 0 1,-1 0 0,1 0-1,-50-25-15,25-25 16,-25-24-1,0 49 1,0-24-16,0-1 16,0 0-16,-25-24 15,25 49 1,-25 25 0,0 0-1,-24 0 1,-1 0-1,25 0-15</inkml:trace>
  <inkml:trace contextRef="#ctx0" brushRef="#br0" timeOffset="32747.5163">18231 6201 0,'0'-25'172,"25"25"-141,-25-24-31,25 24 0,0 0 16,-25-25 0,25 25-16,49-50 15,-24 50 1,-26-25-1,1 25-15,50-49 16,-50 49 0,-25-25-1,24 25-15,26-50 16,24 50 0,-74-24-1,25 24-15,25 0 16,-1 0-1,-49-25-15,25 25 16,50 0 0,-51-50-1,1 50 1,25 0 0,-50-25-16,25 25 15,-1 0 1,1 0 15,-25-25-31,50 25 16,-25 0 46,-1 0 110</inkml:trace>
  <inkml:trace contextRef="#ctx0" brushRef="#br0" timeOffset="36955.3452">19794 8731 0,'25'0'219,"25"0"-204,-50-49-15,49 49 16,1-50-16,-1 25 16,-24 25-1,25-49-15,24 24 16,-24-25 0,-1 25-1,-24 25 1,-25-49-16,25 49 15,25 0 1,-50-25 0,24 25-16,1 0 62,0 0 32,-25-25-78,50 25 77</inkml:trace>
  <inkml:trace contextRef="#ctx0" brushRef="#br0" timeOffset="37983.3739">21952 7739 0</inkml:trace>
  <inkml:trace contextRef="#ctx0" brushRef="#br0" timeOffset="40547.4242">24160 2927 0,'0'-25'32,"0"0"-1,0 75 78,25 24-109,-25 1 0,49 24 16,-49 0-16,25 0 16,-25-49-16,50 24 15,-50-49-15,0 25 16,0-25-1,0 24 17,0-24-17,0 0 1,0 0 0</inkml:trace>
  <inkml:trace contextRef="#ctx0" brushRef="#br0" timeOffset="41720.7572">24110 2877 0,'25'-24'62,"25"24"-31,-26 0-15,26-50-16,-25 50 16,24 0-1,-24 0-15,25 0 0,-1 25 16,1-25-16,24 49 16,-24-49-16,0 75 15,-1-75-15,1 25 16,-1-25-16,-24 0 15,25 49-15,0 1 16,-1-1 0,-49-24-1,50 25-15,-50 24 16,25-49 0,-25 49-1,0-24-15,0-25 16,0 0-16,-25 24 15,25 1 1,-50-50 0,50 74-16,-25-74 15,25 50-15,-49-50 16,49 50-16,-50-50 16,50 49-16,-50-49 15,26 25 1,-26-25-1,0 0 1,1 0 0,-1 0-16,-24 0 15,24 0 1,25 0 0,1 0 15,-26 0-16,50-25 17,-25 25 15,50 0-1</inkml:trace>
  <inkml:trace contextRef="#ctx0" brushRef="#br0" timeOffset="42572.5499">25251 3249 0,'0'0'0,"0"-49"0,-49 49 16,24 0-1,0 0 48,25 25-63,0-1 15,-25-24-15,25 25 16,0 25 0,0-1-1,0 1-15,0-25 16,0 0-1,25 24 17,25-49-17,-1 0 1,50 0 15,-49 0-31,-25 0 16,0-25-16,24 1 15,-49-1 1,0-25 0,0 1-1,-25 24 1,1-25-16,-1 25 16,-25 1-16,25-26 15,-24 50-15,24-25 16,0 25-16</inkml:trace>
  <inkml:trace contextRef="#ctx0" brushRef="#br0" timeOffset="43689.659">22746 3249 0,'-25'0'16,"25"-49"62,25 49-62,0 0-16,24 0 15,1-25-15,24 25 16,1 0-16,-1 0 15,25-50-15,1 50 16,-1 0-16,25-49 16,-25 49-16,0-25 15,-24 25-15,-1-50 16,-49 50-16,0 0 0,0 0 31,24 0 16,-24 0-31,0 0-1,-25-24-15,49 24 16,1 0 0,-124 24 15</inkml:trace>
  <inkml:trace contextRef="#ctx0" brushRef="#br0" timeOffset="44589.9321">23217 3200 0,'0'25'47,"0"-1"-16,50 26 1,-50 0-17,25-26-15,-25 26 16,0 24-16,0-24 15,0-25-15,0 0 16,49 24-16,-49 1 16,0-25-1,0 24 1,25 26-16,-25-50 31,25-25 32,24 0-48,1 0-15,0 0 16,-1 0-16,26-25 16,-1 25-16,0-50 15,51 50 1,-26-49-16,-25 49 0,-24 0 15,24-50-15,-24 50 16,-25 0-16,-1 0 16,1 0 15,-50 0 31,1 0-62</inkml:trace>
  <inkml:trace contextRef="#ctx0" brushRef="#br0" timeOffset="45387.4753">22423 2853 0,'0'-25'16,"0"0"-16,0 0 31,50 25-31,-25 0 16,24 0-16,-24 0 15,25 25-15,-25 25 16,-25-26-16,24 26 16,-24-25-16,-24-25 78,24-75-63,-25 75-15,25-49 16,0 24-16,0 0 16,0-24-16,0 24 15,49 25 32,-24 0-31,25 25-16,0-25 15,-1 49-15,-24-24 16,25 25-16,-1-26 16,1 51-16,24-26 15,-24-49-15</inkml:trace>
  <inkml:trace contextRef="#ctx0" brushRef="#br0" timeOffset="46262.6412">25524 3448 0,'25'-50'31,"49"50"-16,-49-25 1,25 25-16,24 0 16,25-49-16,-24 49 15,24 0-15,50-50 16,24 50-16,-24-49 16,-25 49-16,-25 0 0,-24 0 15,-1 0-15,-24 0 16,-25 0-1,49 0-15,-49 0 16,0 0 0,-25-25-1</inkml:trace>
  <inkml:trace contextRef="#ctx0" brushRef="#br0" timeOffset="46809.9467">26343 2580 0,'0'-25'0,"24"-25"16,1 50-1,50 0 1,-26 0-16,-24 50 16,25-1-16,-50 26 15,24 24-15,-24-24 16,0-51-16,0 26 15,0-100 48,-24 26-63,24-1 16,0-25-16,0-24 15,0 24-15,0 25 16,0 0-1,24 25 1,26 0 0,-25 25-16,24 25 0,-24-25 15,-25 24-15,50-49 16,-50 50-16,25-50 16,-25 25-16</inkml:trace>
  <inkml:trace contextRef="#ctx0" brushRef="#br0" timeOffset="47058.4782">26913 1811 0,'0'25'47,"0"24"-47,0 26 16,0 24-16,0 25 16,0-25-16,0 0 15,-25-24-15</inkml:trace>
  <inkml:trace contextRef="#ctx0" brushRef="#br0" timeOffset="56821.8674">7417 5358 0,'24'49'234,"-24"-24"-218,25-25 30,25-25-30,-50-24-16,74-26 16,-49 26-16,25-1 15,-26 1-15,26-26 16,0 26-16,-26 24 16,26-25-1</inkml:trace>
  <inkml:trace contextRef="#ctx0" brushRef="#br0" timeOffset="72974.0544">6871 5928 0,'0'0'0,"0"-24"15,-25 24 95,25 49 108,0-24-202,0 0 0,0 24-1,0 1 1,0 0-1,0-1 1,0-24 0,0 0-1,0 24 17,50-73 139,-1 24-155,-49-25 0,50 25-16,0 0 15,-1-50 1,1 50 0,-1 0-1,-24-25 1,25 25-1,-25 0 48</inkml:trace>
  <inkml:trace contextRef="#ctx0" brushRef="#br0" timeOffset="82341.5865">8012 6648 0,'0'-25'16,"0"0"31,50 50 109,-50 24-156,24-49 15,-24 25-15,25-25 16,25 0 15,-25 0-15,-25-25 0,49 25-16,-49-49 15,50 49-15,-50-50 16,49 50-16,-49-74 15,50 74-15,-50-50 16,74 50-16,-74-25 16,25 25-16</inkml:trace>
  <inkml:trace contextRef="#ctx0" brushRef="#br0" timeOffset="85093.3541">10716 8062 0,'24'74'125,"26"-49"-110,-50 0 1,25-25-16,0 0 16,24 0-1,1 0 1,-25 0-16,-25-50 16,49 50-16,-49-50 15,50 50 1</inkml:trace>
  <inkml:trace contextRef="#ctx0" brushRef="#br0" timeOffset="89797.3968">10492 6995 0,'0'-25'15,"0"-24"-15,0 24 31,0 50 110,0-1-141,0 51 16,0-26-1,0 1-15,0 0 0,0-1 16,25 26-16,-25-1 16,0 0-16,0-24 15,0 24-15,0-24 16,0 0-16,0-26 15,0 1-15,0 25 16,0-1 0,25-49-1,-25 25 1,0 0 15,0 25 0,0-26-15,0 1 0,0 25 109,50-50-94</inkml:trace>
  <inkml:trace contextRef="#ctx0" brushRef="#br0" timeOffset="91069.2801">10368 6821 0,'0'0'0,"0"-25"125,25 25-125,25 0 15,-1 0 1,1 0 0,0 0-1,-1 0 1,-24 0-1,25 25 1,-1-25 0,-49 50-16,50-50 15,-1 25-15,1 24 16,0 26 0,-1-26-1,-49-24 1,25-25-1,-25 50-15,0-25 16,25-25 0,-25 24-16,0 26 15,0 0 1,0-1 0,0-24-1,0 0 1,0 24-1,0 1 1,0-25 0,-50 0-1,50 24 1,-25-49 0,25 25-16,-49-25 0,49 25 15,-50-25-15,1 49 16,-1-49-1,50 25-15,-50-25 16,50 25-16,-24-25 0,24 50 16,-50-50-1,25 24-15,0-24 16,-24 0 0,49 25-1,-50-25 1,25 0 46,50 0 1</inkml:trace>
  <inkml:trace contextRef="#ctx0" brushRef="#br0" timeOffset="91789.535">11212 7392 0,'0'-25'31,"0"0"16,-25 25 15,25 50-31,0-1-31,0-24 16,0 0-16,0 0 31,50-25-31,-26 0 0,-24 49 16,75-49-16,-50 0 16,-1 0-1,-24-24 1,25 24-1,-25-50-15,0 25 16,0 0-16,0-24 16,0 24-16,0 0 15,-25-24-15,-24 24 16,24 25 0,0 0-16</inkml:trace>
  <inkml:trace contextRef="#ctx0" brushRef="#br0" timeOffset="92886.3568">10071 7491 0,'0'-50'125,"0"26"-125,-25-26 16,25 25-1,0 0 1,0-24-1,0-1 1,0 25 0,0 1 15,0-1 16,0-25-16,50 50 16,-26 0-31,1 0-16,0 0 15,25 0-15,-26 0 16,1 0-16,25 0 15,-25 25-15,-1-25 16,26 0-16,-25 0 16,-25 25-16,49-25 0,-24 0 31,25 0-15,-75 25 77</inkml:trace>
  <inkml:trace contextRef="#ctx0" brushRef="#br0" timeOffset="93859.8861">12030 7913 0,'25'0'47,"25"0"-32,-26 0-15,26 0 0,0 0 16,-1 0-16,26 0 16,-26 0-16,26 0 15,-26 0-15,1 0 16,-25 0-16,0 0 16</inkml:trace>
  <inkml:trace contextRef="#ctx0" brushRef="#br0" timeOffset="98745.7029">8855 6846 0,'0'-25'31,"-25"25"-31,25-49 62,0 24-15,50 25-15,-25 25-17,-25-1-15,74 26 16,-74 0-16,0-1 15,25-24-15,-25 0 16,0-50 47,0-24-48,0-1 1,0 25-16,0-49 15,0 98 64,25-24-64,-25 50-15,50-25 16,-50 25-16,49-50 15,1 24-15,-25-24 16,-1 0-16,-24 25 16</inkml:trace>
  <inkml:trace contextRef="#ctx0" brushRef="#br0" timeOffset="99457.3189">9103 6697 0,'50'0'62,"0"25"-46,-26-25 0,1-25-1,-25-24 1,0 24 15,50 25-31,-25 0 31,24 74-15,1 1 0,-1 24-16,-49 0 15,25 0-15,-25-49 16,0-25-1,-25-75 32,25 1-47,-74-1 0,74 0 16,0 1-16,0-26 16,0 50-1,0 1-15,25 24 16,-25-50-16,74 50 15</inkml:trace>
  <inkml:trace contextRef="#ctx0" brushRef="#br0" timeOffset="99682.1066">9575 6350 0,'74'0'16,"0"0"-16,-24 50 16,-25-26-16,24 26 15,-49-25-15,25 24 16,-25 26-16,0-1 16,0 25-16,-49 50 15,-1-49-15</inkml:trace>
  <inkml:trace contextRef="#ctx0" brushRef="#br0" timeOffset="100101.6065">8706 6747 0,'-24'0'32,"24"25"15,0-1-47,0 1 15,49 50-15,-24-26 16,25 1-16,-1 24 15,26 1-15,-51-1 16,26-24-16</inkml:trace>
  <inkml:trace contextRef="#ctx0" brushRef="#br0" timeOffset="100598.376">9748 5953 0,'25'0'47,"-25"25"-47,0 0 15,0 24-15,50 1 16,-50 0-16,0 24 15,24 0-15,-24-24 16</inkml:trace>
  <inkml:trace contextRef="#ctx0" brushRef="#br0" timeOffset="102532.3134">12898 7640 0,'50'0'31,"0"-25"-31,24 25 16,-24-50-16,24 50 15,1-49-15,-1 49 16,0-25-16,-24 25 0</inkml:trace>
  <inkml:trace contextRef="#ctx0" brushRef="#br0" timeOffset="110034.7164">5135 10393 0,'24'-25'219,"26"25"-219,-25-24 15,0 24-15,24 0 16,-24-50-16,0 50 15,24 0-15,-24 0 16,0 0-16,0 0 16,24 0-16,-24 0 15,0 0 17,25 0 46,-26 0-63,1 0 17,-25-25 77,25 25-93</inkml:trace>
  <inkml:trace contextRef="#ctx0" brushRef="#br0" timeOffset="111610.1463">10393 10740 0,'50'25'172,"-1"-25"-157,-24 50-15,25-1 16,-25-24-16,-25 25 15,49-50-15,-49 49 16,50-49-16,-50 25 16,49-25-16,-49-49 109</inkml:trace>
  <inkml:trace contextRef="#ctx0" brushRef="#br0" timeOffset="117772.0177">9004 8781 0,'0'-25'125,"0"0"-78,25-24-32,0 49 1,24 0 0,-24 0-16,25 0 15,-25 49-15,24 26 16,-49-26-16,50 1 15,-50-1-15,0 1 16,0 0-16,0-1 16,-50-73 15,50-1-31,-25 0 16,25-25-16,0 25 15,0-24-15,0 24 16,0-25-16,0 26 15,0-1 1,50 25 15,-25 0 16,-25 25-47,25-1 16,24 26-16,-24 0 15,-25-1-15,74 1 16,-24 24-16,-25-74 0,-25 50 16,49-50-16,1 0 15,-25-25-15,-25-49 16</inkml:trace>
  <inkml:trace contextRef="#ctx0" brushRef="#br0" timeOffset="118000.2452">9500 8434 0,'0'0'0,"50"0"47,-50 49-47,0-24 15,25 25-15,-25 24 16,0 25-16,0 0 16,0-49-16</inkml:trace>
  <inkml:trace contextRef="#ctx0" brushRef="#br0" timeOffset="118911.1874">9203 10542 0,'-50'-25'47,"50"0"-16,74 25 32,-24 0-48,-25 0 1,0 0 15,-25-49-31,0 24 16,0-25-16,0 1 16,49 49 15,1 74-16,-25-24-15,24 49 16,1 25-16,-50-25 16,74 25-16,-74-74 15,0-25-15,0-1 16,-25-24 31,-24 0-32,49-49 1,-25-1-16,25 25 0,0 1 16,0-26-16,0 25 15,0 0 1</inkml:trace>
  <inkml:trace contextRef="#ctx0" brushRef="#br0" timeOffset="119121.362">9525 10319 0,'0'0'0,"25"0"31,-25 49-16,49-24-15,-49 25 16,25 24-16,-25 1 16,0-1-16</inkml:trace>
  <inkml:trace contextRef="#ctx0" brushRef="#br0" timeOffset="124135.2745">12303 10244 0,'0'-24'63,"25"24"155,49 0-202,-49 0 0,0 0-16,0 0 15,24 0-15,-24 0 16,0 0-16,49 0 16,-24 0-1,0 0 1,-26 0 15,-24-25-15,25 25-1</inkml:trace>
  <inkml:trace contextRef="#ctx0" brushRef="#br0" timeOffset="129551.7928">13667 10344 0,'0'-25'0,"-24"25"31,24-50 63,24 50-47,1 0-47,0 0 16,25 0-16,24 0 15,-24 0-15,-1 0 0,1-25 16,-1 25 0,26 0-16,-1-49 15,-24 49-15,-1 0 0,1-25 16,-25 25-16,25 0 15,-1 0 1,1 0 0,-25-50-1,24 50 1,-24 0 500</inkml:trace>
  <inkml:trace contextRef="#ctx0" brushRef="#br0" timeOffset="136441.2376">5035 9624 0</inkml:trace>
  <inkml:trace contextRef="#ctx0" brushRef="#br0" timeOffset="136809.4816">5011 9624 0,'0'0'16,"-25"0"31,25 50 47,0-1-94,0 1 15,0 24-15,74 26 16,-74-51 0,50 26-16,-50-26 0,49 26 15,-49-26-15,25-24 16,-25 25-1,25-50-15</inkml:trace>
  <inkml:trace contextRef="#ctx0" brushRef="#br0" timeOffset="137867.3247">4936 9748 0,'0'0'0,"-49"-25"32,49 1 30,0-26-31,49 50-15,1-25-16,-1 25 0,51-74 16,-26 74-1,0-25-15,1 25 0,-26-50 16,1 50-16,24-49 15,-24 49-15,-25-25 16,0 25-16,24 0 16,-24 0 15,0 0 63,49 74-79,-74-24-15,50-25 16,0 24-16,-26 26 16,-24-26-16,50 1 15,-50 0-15,74-1 16,-74 1-16,0-25 15,25-25-15,-25 49 16,50 1 0,-50 0-1,25-26 32,-25 1-16,-25-25 32,0 0-47,-49 0-16,-1 50 15,-24-50-15,-25 0 16,25 0-16,-1 49 15,51-49-15,24 0 16,25 50-16,-50-25 0</inkml:trace>
  <inkml:trace contextRef="#ctx0" brushRef="#br0" timeOffset="146901.4487">5035 7913 0,'0'-25'94,"-24"25"-78,24-50 15,49 50 78,-24 0-93,0 0 0,0 0-16,24 0 0,-24 0 15,0 25-15,24-25 16,-24 0-16,0 0 16,25 25-1,-26-25 1,1 0 15,0 0 0,25 0 32,-26 0-48,1 0 1,25 0 0,-1 0-1,-24 0 1,-25 25 0,0 24 93</inkml:trace>
  <inkml:trace contextRef="#ctx0" brushRef="#br0" timeOffset="162747.816">5854 14908 0,'-25'0'16,"0"0"93,0 0-62,25-25 15,25 50 157,25-25-203,-25 0-16,-25 24 15,25-24 1,-1 0 0,26 50-1,-25-50 1,0 0-1,-25 25-15,49-25 16,-24 0 0,-25 25-16,25-25 15,24 0-15,-24 0 32,0 0-32,0 0 15,24 0 1,1 0-1,0 0 1,-1 0 0,1 0-1,-1 0 1,1 0 0,24 0-1,-49 0 1,0 0-1,25 0 1,-1 0 0,1 0-16,0 0 15,-1 0 1,-24 0 0,25-50-1,-26 50 1,1 0-1,25 0 1,-1 0 0,1 0-1,0-25 1,-26 25 0,26 0-1,0 0 1,-26 0-1,26 0 1,-50-25-16,25 25 16,24 0-1,-24 0 1,0 0 0,25-49-1,-26 49 1,1 0-1,-25-25-15,50 25 16,-25-50 0,-1 50 15,-24-24-15,50 24-16,-25 0 203</inkml:trace>
  <inkml:trace contextRef="#ctx0" brushRef="#br0" timeOffset="166091.4511">5978 12998 0,'0'-50'187,"0"25"-171,0-24-16,0 24 16,50 0-16,-50-25 15,24 50-15,-24-49 16,25 49-16,25 0 47</inkml:trace>
  <inkml:trace contextRef="#ctx0" brushRef="#br0" timeOffset="167711.4425">7045 13915 0,'-50'0'172,"50"25"-16,25-25 16,0 0 109</inkml:trace>
  <inkml:trace contextRef="#ctx0" brushRef="#br0" timeOffset="170877.1135">4986 12675 0,'0'-25'63,"49"25"-1,1 25-46,24 50 0,-24-75-16,-25 49 15,49 1 1,-24-1 0,-25-49-1,-1 0 1,51-24-16,-50-51 15,24 1 1,1-25-16,24-1 0,1 1 16,-26 25-1,-24-1-15,25-24 0,-25 49 16,24 26 0,-49 48 62</inkml:trace>
  <inkml:trace contextRef="#ctx0" brushRef="#br0" timeOffset="175685.1817">7045 11683 0,'0'0'0,"-50"0"31,75 0 79,0 0-95,-1 0-15,26-50 16,0 50-16,-1-24 16,1 24-16,-1-50 15,26 50-15,-1 0 16,25-25-16,-24 25 16,-1-49-16,1 49 15,-1-50-15,0 50 16,1-25-16,-1 25 0,1 0 15,-1-49-15,1 49 16,-1 0-16,25-25 16,-24 25-16,-1-75 15,0 51-15,26-26 16,-26 50-16,0-75 16,-24 75-16,0 0 15,-25 0-15,24 0 16,1 0-16,-1 0 15,26 0-15,-26 0 16,1 25-16,0-25 16,24 0-16,-24 0 0,-26 0 15,1-25 1,25 25-16,-25 0 0,-1-24 16,26 24-16,0-25 15,-1 25-15,1 0 16,-1 0-16,1 0 15,25 0-15,-1 0 16,-24 0-16,-26 0 16,26 0-16,0 0 15,-1 0-15,26 0 16,-26-50-16,1 50 16,-1-25-16,1 25 15,24-49-15,-24 49 0,0 0 16,-26 0-16,1 0 15,25 0-15,-25 0 16,-1 0-16,1 0 16,25 0-16,-25-25 15,-1 25-15,26 0 16,-25 0-16,25 0 16,-26 0-1,26 0 1,-25 0 15</inkml:trace>
  <inkml:trace contextRef="#ctx0" brushRef="#br0" timeOffset="182239.746">11807 13122 0,'-25'0'203,"-24"0"-94,24 0-62,25 24 0,-25 1 0,25 0 0,0 25-16,0-25 16,0-1-16,25 26 32,24-50-16,-24 0 15,0 0-15,0 0-31,-25-25-1,0 0 79,49 25-94,-49-24 16,0-1 30,-24-25 1,-1 50 16,25-25-48</inkml:trace>
  <inkml:trace contextRef="#ctx0" brushRef="#br0" timeOffset="184061.3796">11832 13568 0,'0'-25'62,"-25"25"251,25 25-204,-50-25-93,50 50 15,0-25 63,0-1-63,0 26 32,25-50-1,-25 25-62,25-25 47,0 0 0,0 0 0,24 0-16,-24 0 32,-25-50-17,0 25-14,0 1-17,0-26 17,-50 50 61,50-25-77,-24 25 15</inkml:trace>
  <inkml:trace contextRef="#ctx0" brushRef="#br0" timeOffset="185307.1647">11733 13965 0,'0'-25'78,"0"75"188,0-25-219,0-1 0,49-24-47,-49 25 47,25-25-32,0 0 32,0 0-31,24 0 15,-49-25 32,0-24-48,0 24 1,0 0-1,-49 25 1,49-25 0,-25 25-1,0 0 17</inkml:trace>
  <inkml:trace contextRef="#ctx0" brushRef="#br0" timeOffset="192744.1948">17760 11633 0,'0'-24'109,"50"24"94,-25 0-187,24 0-1,-49 24 1,50-24-16,-1 50 0,-49-25 16,25-25-1,-25 74-15,0-49 0,0 25 16,0-26-16,0 1 16,0 25-16,0-25 15,-49-25 32,24-25-31,-25-50-1,50 51 1,0-1-16,-25-25 16,25 25-16,0 1 15,0-26-15,0 0 0,0 26 16,0-1-1,25 25 17,25 0-17,-25 0 1,-25 49 0,49-24-16,-49 0 15,25 25-15,25-1 16,-26-24-1,1 25 1,25-50 0</inkml:trace>
  <inkml:trace contextRef="#ctx0" brushRef="#br0" timeOffset="193139.714">18008 11088 0,'50'0'47,"-50"24"-32,0 1-15,25 0 16,-25 25-16,0-25 0,0-1 16,0 26-16,0-25 15</inkml:trace>
  <inkml:trace contextRef="#ctx0" brushRef="#br0" timeOffset="196372.997">18331 11708 0,'49'0'110,"1"0"-110,-1-50 15,1 50-15,0-25 16,-1 25-16,-24-49 15,0 49-15,25 0 16</inkml:trace>
  <inkml:trace contextRef="#ctx0" brushRef="#br0" timeOffset="196591.2869">18479 11584 0,'25'0'63,"0"25"-47,25 49-1,-50-49-15,25 24 16,-25 1-16,24-50 15,-24 25-15</inkml:trace>
  <inkml:trace contextRef="#ctx0" brushRef="#br0" timeOffset="197169.9516">18976 11286 0,'0'0'16,"49"0"0,-24 0-1,25 0 1,-50 50-16,74-50 15,-24 0 1,-26 0 15,-24-25-31,0 0 16,50 0-16,-50-24 16,25 74 30,-25 24-30,74 50-16,-74 50 16,0-50-16,50-24 15,-50-26-15,0-24 16,0 25-16,-25-25 16,0-25-1,-49 0 1,-1 0-1,26-25-15,49 0 16,0-25-16,0 26 16,0-1-16,49-25 15,-49 25-15,50 25 16,-25-49-16,49-26 16</inkml:trace>
  <inkml:trace contextRef="#ctx0" brushRef="#br0" timeOffset="197485.5262">19571 10616 0,'0'25'63,"0"0"-48,0 0 17,0 24-17,0 1-15,0-25 16,0 0-16,0-1 15,0 26-15,0-25 0,0 0 16</inkml:trace>
  <inkml:trace contextRef="#ctx0" brushRef="#br0" timeOffset="197768.9964">19918 11286 0,'50'0'31,"24"-49"-16,-49 49-15,0-25 16,49 25-16,-49 0 16,0-25-16,0 25 15,24-50-15</inkml:trace>
  <inkml:trace contextRef="#ctx0" brushRef="#br0" timeOffset="197960.8767">20166 11063 0,'0'0'16,"0"25"-1,0 49 1,0-24 0,0-1-16,25 1 15,-25 0-15,0 24 16,50-24-16,-50-1 15</inkml:trace>
  <inkml:trace contextRef="#ctx0" brushRef="#br0" timeOffset="198392.2296">20489 10740 0,'0'0'0,"24"-49"16,26 49-1,-25 0 1,24 0-1,1 0 1,0 25 0,-50 24-16,0-24 15,0 25-15,0-1 16,0 1-16,0-25 16,0 24-1,0-24 1,25-25-1,-1 0 1,26 0 0,0 0-16,-26 0 15,1 0-15,-25-25 16</inkml:trace>
  <inkml:trace contextRef="#ctx0" brushRef="#br0" timeOffset="198581.664">20588 10914 0,'25'-50'32,"24"50"-32,1-49 15,0 49-15,24-75 16,0 75-16,-49-74 15</inkml:trace>
  <inkml:trace contextRef="#ctx0" brushRef="#br0" timeOffset="198752.1102">21010 10344 0,'0'-50'16,"0"100"30,0-1-30,0 26-16,0 24 16,0 25-16,-50-25 15</inkml:trace>
  <inkml:trace contextRef="#ctx0" brushRef="#br0" timeOffset="203483.6993">6995 13667 0,'0'-49'156</inkml:trace>
  <inkml:trace contextRef="#ctx0" brushRef="#br0" timeOffset="204668.1113">7069 13543 0,'-49'0'125,"24"0"-62,0 0-16,0 0 15,-24 0-15,49 25-16,0 0 0,0 25 16,25-26-15,-1 26-1,1-50 31,25 0-15,-25 0-16,-1 0-15,-24-25 0,0 0 46,0 1-46,0-26-1,0 25 17,-24 50 15</inkml:trace>
  <inkml:trace contextRef="#ctx0" brushRef="#br0" timeOffset="206908.0936">18504 12502 0,'0'-25'47,"25"25"-16,-25-25-31,75 25 15,-26-50-15,1 50 16,-1-74-16,26 49 16,24-49-16,0 24 15,25 25-15,-49-24 16,-1 49-16,0-75 16,1 75-16,24-25 15,-24 25-15,-1-49 16,0 49-16,1-50 15,49 1-15,-25-1 0,0 50 16,0-50-16,-24 50 16,-1-49-16,1 49 15,-1 0-15,-24-50 16,-1 50-16,1 0 16,24-25-16,1 25 15,-1-49-15,1 49 16,-1-50-16,0 50 0,-24-49 15,0 49-15,-26 0 16,1-50 0,25 50-16,-1-25 31,1-24-15,0-1-16,24 0 15,-24 1 1,-1 49-16,1-25 0,-25 25 15,-50 0 32,-25 0-31,-24 25 0</inkml:trace>
  <inkml:trace contextRef="#ctx0" brushRef="#br0" timeOffset="207388.1245">22151 10269 0,'24'0'31,"1"-49"-15,25 24-16,49-25 16,-25 25-16,-24 25 15,-25 0-15</inkml:trace>
  <inkml:trace contextRef="#ctx0" brushRef="#br0" timeOffset="207521.1208">22423 10418 0,'0'0'0,"-49"0"0,74 0 32,-1-50-17,26 26-15,24-26 16</inkml:trace>
  <inkml:trace contextRef="#ctx0" brushRef="#br0" timeOffset="208038.8529">22994 9947 0,'0'-25'15,"50"25"-15,-1 0 16,1 0-16,-1 0 16,1 25-16,0 74 15,-50 0-15,24-49 16,-24-25-16,-24-25 47,24-50-47,-75 0 15,75 1-15,0-1 16,-25 0-16,25 1 16,0-1-1,25 50-15,0 0 31,49 0-15,-49 50-16,25 24 16,-25-24-16,24 0 15,-24-1-15,25 26 16,-1-51-16,-24-24 0</inkml:trace>
  <inkml:trace contextRef="#ctx0" brushRef="#br0" timeOffset="208498.0901">23639 9773 0,'49'0'15,"1"0"1,0 25-1,-26-25-15,26 0 16,-25 0 0,0 0-1,-25-50 1,49 50 0,-24 50 15,-25 24-16,75 50-15,-75 50 16,49 0-16,-49-75 16,0-50-16,0-24 15,0 0 1,0-75 15,-25 1-31,25-26 16,0 1-16,0 0 15,0 24-15,0 0 16,0 26-16,25-26 16,-25 25-16</inkml:trace>
  <inkml:trace contextRef="#ctx0" brushRef="#br0" timeOffset="208833.3509">24433 9550 0,'24'-75'0,"1"75"16,25-49-16,-25 49 15,24-25-15,-24 25 16,25 99 15,-50-24-31,0 24 16,0-25-16,0 1 15,0-26-15,0 1 16,24-25-16,51 24 16,-50-49-16,24 0 15,1 0-15,0-49 16,-1-1-1,1-24-15</inkml:trace>
  <inkml:trace contextRef="#ctx0" brushRef="#br0" timeOffset="209017.0834">24705 9599 0,'0'-24'31,"25"24"-31,25-75 0,-1 50 16,26-24-16,-25-1 15,-26 1-15</inkml:trace>
  <inkml:trace contextRef="#ctx0" brushRef="#br0" timeOffset="209223.5559">25102 9079 0,'50'24'16,"24"26"-16,-24 24 16,0 1-16,-1 49 0,-49 0 15,50 25-15,-50-25 16,0 49-16,-25-24 15,-25 0-15,-24-50 16</inkml:trace>
  <inkml:trace contextRef="#ctx0" brushRef="#br0" timeOffset="209749.6761">22746 9674 0,'-25'0'16,"25"99"15,0 0-31,0 25 16,25 100-16,25-1 0,24-50 15,0-49-15,1-24 16,49-26-16,0-74 16,25 0-16</inkml:trace>
  <inkml:trace contextRef="#ctx0" brushRef="#br0" timeOffset="210213.7755">25202 8111 0,'0'25'31,"49"0"-31,-49 24 16,0 1-16,25 24 15,-25-24-15,0 24 16,0 1-16,0 24 15,0-25-15</inkml:trace>
  <inkml:trace contextRef="#ctx0" brushRef="#br0" timeOffset="211069.5375">23044 11609 0,'24'0'31,"26"0"-31,0 0 16,-1-25-16,26-25 15,49 25-15,24-99 16,26 25-16,49-25 15,50-25-15,50 0 16,49-49-16,-75 49 16,26 25-16,-100 25 0,0 25 15,-49 24-15,-25 0 16,-50 50-16,-49-24 16,-1 24-16,-24 0 15,-25-25-15</inkml:trace>
  <inkml:trace contextRef="#ctx0" brushRef="#br0" timeOffset="211858.9789">25524 11038 0,'0'50'47,"25"-1"-32,-25 26-15,0-26 16,25 26-16,-25-50 16,-25-25 31,-25-75-32,50 1 1,-49-1-16,49 26 15,0-1-15,0 25 16,0-24 0,24 24-16,1 25 15,25 0-15,-25 0 16,49 0-16,-24 0 16,-1 49-16,1 1 15,24 24-15,-49-49 16,-25 0-16,50-25 15,-50 50-15,25-50 16,24-25 0,-49-25-1,0 1-15,25-1 16,-25 0-16,0 26 0,0-26 16,0 25-1,0-24-15,0-1 16,-25 50-1</inkml:trace>
  <inkml:trace contextRef="#ctx0" brushRef="#br0" timeOffset="212361.641">26243 10691 0,'50'0'16,"-50"25"-1,25 24-15,-25 1 16,0 24-16,25-24 16,-25-1-16,0 1 15,49-50-15,-49 50 16,-25-100 31,25-24-32,-49-50-15,49 0 16,0 24-16,-50 26 16,50 49-16,0 0 0,0 1 15,0-51 1,0 50-1,50 25 17,-25 0-32,-1 0 15,26 25-15,-25 0 16,0 0-16,-25 24 16,74-24-16,-74 25 15,50-1-15,-50-24 16,49 25-16,-49 24 15,50-49-15,-50 0 16,-25 24 0</inkml:trace>
  <inkml:trace contextRef="#ctx0" brushRef="#br0" timeOffset="213029.6777">26268 10740 0,'0'0'0,"0"-49"47,50 49-47,-25-50 16,24 50-16,1-49 15,-1 49-15,-24-75 16,25 50-16,-25 1 0,24-26 16,-49 25-1,50-24-15,-50 24 16,0 74 46,25 51-62,-25-26 16,49 0-16,-49 1 16,50-26-16,-50-24 15,25 50 1,-25-100 15,0-50-31,-100-24 16,51-25-16,49 25 15,0 49-15,-25 26 16,25-26 0,25 50 15,24 0-16,1 50-15,0-26 16,-1-24-16,1 75 16,-25-75-16,24 49 15,-24-49 1,-25-49 15,0-1-15,0 1-16,0 24 15,0 0-15,0-25 16,-50 1 0,50-1-1,0 1 1</inkml:trace>
  <inkml:trace contextRef="#ctx0" brushRef="#br0" timeOffset="213213.2531">27087 10021 0,'49'0'16,"-49"50"-16,25-25 15,-25-1 1,25 51-16,-25-26 16,74 1-16,-74 0 15,50-1-15,-50-24 16,25-25-16,-25 25 15</inkml:trace>
  <inkml:trace contextRef="#ctx0" brushRef="#br0" timeOffset="213417.8861">27211 9798 0,'25'0'16,"24"49"-1,-24-24-15,0 0 16,24 25-16,-49-26 16,25 1-16,-25 50 15,0-1-15,0 1 16,0-1-16,-25 0 16,-24-24-16</inkml:trace>
  <inkml:trace contextRef="#ctx0" brushRef="#br0" timeOffset="213747.0602">26095 11832 0,'24'-50'15,"51"1"1,24-26 0,25-24-16,50 0 0,24 0 15,0-1-15,-49 26 16,0-1-16,-74 26 15,-26 49-15,-24-25 16,25 25 0</inkml:trace>
  <inkml:trace contextRef="#ctx0" brushRef="#br0" timeOffset="219997.2788">13295 12849 0,'0'-25'16,"0"-25"15,0 1-15,0 24 15,-24 25-16,24-50-15,-50 50 16,50-24 0,-25 24-16,25-25 15,-25 25-15,-24-50 16,-26 50 0,50-25-1,1 25-15,-51-49 16,26 49-1,24-25 1,0 25-16,-25 0 0,26-25 16,-1 25-16,-25 0 15,25 0-15,1-49 16,-26 49-16,25 0 16,0 0-16,-24-25 15,24 25-15,-25 0 16,50-50-16,-49 50 15,-1 0 1,1-25 0,24 25-16,-25 0 15,25 0 1,-49 0 0,24 0-1,25-24 1,-49 24-1,24 0 1,1 0-16,24 0 16,-25 0-1,1 0-15,24 0 16,-25 0 0,1 24-1,24-24-15,-25 50 16,26-25-16,-1-25 15,-25 49-15,25-24 16,-24 25 0,24-25-1,-25-1 1,26 51 0,-26-26-1,25-24 1,25 25-1,-25-50 1,25 25-16,-49 24 16,49-24-16,-25-25 15,25 74-15,-25-74 16,25 50-16,-50 0 16,50-1-1,-24 1 1,24-1-1,0-24-15,-50 0 16,50 25-16,-25-25 16,25-1-16,-49 26 0,49 24 15,0-24 1,0 0 0,0-26-1,0 51 1,0-26-16,0-24 15,0 0-15,0 0 16,0 24-16,24-24 16,-24 0-16,0 25 15,25-26-15,-25 1 16,50 25-16,-50-25 16,25-25-16,-25 74 15,24-49-15,-24 49 16,50-74-16,-50 50 15,25-50-15,-25 49 16,25 1 0,24 0-1,-24 24 1,-25-24 0,50-50-16,-50 49 15,25 1 1,-25-25-1,49-25-15,-49 49 16,25-49 0,-25 25-16,25 0 15,-25 49 1,49-74-16,-49 25 16,50-25-16,-50 25 15,25-25-15,-25 25 16,25-25-16,24 49 15,26-49 1,-51 25 0,1-25-16,25 0 15,24 50-15,-24-50 16,-1 25-16,1-25 16,0 74-16,24-74 0,-24 50 15,-26-50 1,26 24-16,-25-24 0,0 0 15,24 50 1,-24-50-16,0 0 0,0 0 16,49 0-16,-24 0 15,-1 25-15,1-25 16,0 0-16,-1 49 16,26-49-16,-26 0 15,1 0-15,-1 0 16,1 0-16,0 0 15,-1 0-15,26 0 16,-26 0-16,1 0 16,0 0-16,-1 0 0,1 0 15,-1 0-15,1 0 16,24 0-16,-49 0 16,25-24-16,-25 24 15,24 0-15,-24 0 16,0-25-16,24 25 15,-24-50-15,25 25 16,-25 1-16,-1-26 16,26 25-16,24-49 15,-24 49 1,0-25 0,-26 26-1,26-26 1,-25-24-1,24-1 1,-24 26 0,25-1-1,-25-24 1,-25 49 0,49 25-16,-49-25 15,0 0 1,25 25-16,-25-74 15,25 49 1,-25-25 0,0 1-1,0 24-15,0-25 16,0 25 0,0-24-1,0-1 1,0 1-1,0 24 1,0 0 0,-50-49-1,50 24 1,-24 50-16,24-50 16,-25 1-16,25 24 15,0-25-15,-50 26 16,50-1-16,-25-50 15,-24 1 1,49 49-16,-25 0 16,-25-24-1,50 24 1,-25 25-16,25-50 16,-49 50-1,-1-74 1,25 49-1,25 0-15,-24 25 16,24-49 0,-50 49-16,50-25 15,-25 25 1,25-25-16,-25 25 16,25-25-16,-49 25 15,49-49-15,-25 49 16,25-25-16,-50 25 15,50-25-15,-74 25 16,49-50-16,-24 50 16,24-49-16,0 49 15,25-50-15,-74 50 16,74-25-16,-75 25 16,50-74-16,1 74 15,-26-50-15,25 50 16,-24-24-16,-1 24 0,25-50 15,0 50-15,-49 0 16,24 0 0,1 74-16</inkml:trace>
  <inkml:trace contextRef="#ctx0" brushRef="#br0" timeOffset="220627.8206">13891 15577 0,'0'25'47</inkml:trace>
  <inkml:trace contextRef="#ctx0" brushRef="#br0" timeOffset="226690.4832">10964 16495 0,'-25'0'15,"0"0"16,0 0-15,50-25 62,0 25-62,24 0-16,26 0 15,24 0-15,50 0 16,0 0-16,49 0 16,1 0-16,24-49 15,0-26-15,0 26 16,-49-1-16,-50 0 16,0 26-16,-25 24 0,-24-50 15,-26 50 1,1 0-16,-25 0 0,24 0 15,-49 50 79,-49-50-78</inkml:trace>
  <inkml:trace contextRef="#ctx0" brushRef="#br0" timeOffset="230325.3212">20563 13965 0,'-50'0'16,"125"-25"109,-26 25-110,26 0-15,-1-49 16,1 49-16,-1 0 16,1 24-16,24 1 15,-50 25-15,1-25 0,0 49 16,24 0-16,-24 50 15,-50-24-15,24-26 16,-24 1-16,0-26 16,0 26-16,0-26 15,0 26-15,0-26 16,-49 1-16,49-1 16,-50 1-16,50 0 15,-49-26-15,49 26 16,-50-50-16,50 25 15,-50-25 1,75 0 47,50-50-48,-51 50-15,51-49 16,-26 49-16,1-50 15,0 50-15,24-99 16,-24 99-16,-1-50 16,1 50-16,24-49 15,-24 49-15,-25-50 16,24 0-16,-24 26 16,0-26-16,25 0 15,-26 26-15,26-26 16,-25 0-16,-25 1 0,74-1 15,-74 0-15,25 26 16,-25-1-16,0-25 16,0 25-16,25 1 15,-25-51-15,0 26 16,0-1-16,0 0 16,0 1-16,0-1 15,0 1-15,0 24 16,0 0-16,-25 25 15,25-25-15,-50-24 32,26 73 46</inkml:trace>
  <inkml:trace contextRef="#ctx0" brushRef="#br0" timeOffset="230977.0204">20340 13841 0,'0'0'0,"25"0"110,-1 0-95,26 0-15,-25 0 16,-25 50-16,49-50 16,-24 0 15</inkml:trace>
  <inkml:trace contextRef="#ctx0" brushRef="#br0" timeOffset="231855.7448">20538 13891 0,'0'-25'156,"50"0"-156,-25-25 16,24 26-1,51-26 1,-76 50 0,1 0-16,0-25 15,25 25-15,-26 0 16,26-49-16,0 49 16,24 0-16,-24-25 15,-26 25-15,1 0 16,25-50-16,-25 50 15,-1 0-15,26 0 16,-25 0-16,0-25 16,24 25-16,-24 0 15,0 0-15,0 0 16,24 0-16,1 0 16,-25 0-1,-1 0 1,26 0-1,0 0 1,-1 0 0,-24 0-16,-25 50 15,50-50-15,-50 25 16,49-25-16,-49 25 16,25 24-1,0-49 16,25 0 16,-50 25-31,24-25-16,1 0 31,0 0-15,-25 25-16,50-25 15,-26 0 95,1 0-95</inkml:trace>
  <inkml:trace contextRef="#ctx0" brushRef="#br0" timeOffset="232245.253">22200 13717 0,'50'0'78,"-1"-99"-63,51 49-15,-1-24 16,50-25-16,0 24 16,-1 26-16,-48-1 0,24 0 15,-25 25-15,-25 25 16,1-49-16,-26 49 16,-24-25-16,25 25 15,-26-50-15,1 50 16,-25 25 15,-49 0-15,-1 25-16</inkml:trace>
  <inkml:trace contextRef="#ctx0" brushRef="#br0" timeOffset="233663.3732">19273 14808 0,'0'-24'125,"25"24"-125,0-25 0,0 25 16,24-50-16,-24 50 16,25-25-16,-1 25 15,26-49-15,-1 49 16,-24-50-16,-1 50 15,1-25-15,0 25 16,-1 0-16,26-49 16,-26 49-16,-24-25 0,25 25 15,-1-74 1,-24 74-16,25-25 16,-1 25-16,-24-25 15,0 25-15,24 0 16,-49-50-16,50 50 15,-25 0 1,-25-25 0,25 25-16,24-24 15,1 24 1,-25-50-16,49 50 16,1-25-1,-51 25 1,1-49-1,25 49 1,-50-25-16,25 25 16,24-25-1,-24 25 1,25-50 15,-26 50 0,1 0-15,-25-24-16,0 73 47,0-24-31</inkml:trace>
  <inkml:trace contextRef="#ctx0" brushRef="#br0" timeOffset="234719.1767">19596 15478 0,'0'0'0,"-25"0"16,50 0 47,49-25-48,-49 25-15,25-49 16,-1-1-16,1 25 15,24-24-15,25 24 16,-24-25-16,-1 1 16,25 24-16,1-25 15,-26 1-15,25 24 16,-49 25-16,-1-75 16,1 75-16,0-24 15,-25 24-15,-1-25 16,26 25-16,-25-50 15,0 50-15,24-49 16,-24 49-16,-25-25 0,50 25 16,-1-50-1,-24 50 1,0 0 15,-25-25-31,49 25 16,-24-49-1,0 49 1,25-25 15,-26 0 1,1 25-1,25-49 16,-25 49-32,-25-25-15,24 25 16,26-50 0,-75 75 30,0-25-30</inkml:trace>
  <inkml:trace contextRef="#ctx0" brushRef="#br0" timeOffset="235881.0263">21109 14015 0,'0'-25'78,"-25"25"-78,0 0 78,-24 0-47,24 0 0,0 0 16,25 25 0,0 24-31,0-24-16,0 0 31,0 0-15,0 24 30,50-49-14,-26 0-17,1 0 1,0 0 0,25 0-16,-26 0 31,-24-49-16,0 24 1,0-25 0,0 25-1,0-24 1,-49 49 46,24 0-46,25 25-16,-25-25 16,25 74-16</inkml:trace>
  <inkml:trace contextRef="#ctx0" brushRef="#br0" timeOffset="236811.9828">21382 14486 0,'-25'0'31,"-25"0"1,25 0 30,1 25-31,24 24-15,0-24 0,-50-25-16,50 25 15,0 25 1,25-1 0,0-24 15,24-25-16,-24 0 1,0 0-16,0 0 31,24 0-15,-49-25 15,0 0-15,0-24-16,0 24 15,0 0-15,0 0 16,0-24-16,-25 24 16,1-25-1,-1 50 1,-25 0 15,50 50-31</inkml:trace>
  <inkml:trace contextRef="#ctx0" brushRef="#br0" timeOffset="238898.1655">21654 15776 0,'0'0'0,"-24"25"0,-26 24 16,0 1 0,26-50-1,24 25 1,124-100 46,25-24-62,49-25 16,50 25-16,0 0 16,-50 24-16,26-24 15,-51 24-15,1 1 16,0 24-16,-75 1 16,0 24-16,-49 25 15,-26-50-15,-48 50 78,-51 50-78,1-50 16</inkml:trace>
  <inkml:trace contextRef="#ctx0" brushRef="#br0" timeOffset="241659.1195">22771 14412 0,'49'24'15,"-24"-24"1,0 50-16,25 0 0,-1-26 16,1 51-16,24-26 15,-24 1 1,-1 24-16,1-49 0,-50 0 15,50-25-15,-50 50 16,24-50 0</inkml:trace>
  <inkml:trace contextRef="#ctx0" brushRef="#br0" timeOffset="242267.8739">22696 14436 0,'-25'0'0,"25"25"62,0 25-46,0-1-16,0-24 16,0 25-16,0-100 62,0 1-46,0-26-16,0 1 15,0-1-15,0 50 16,0-24 0,50 24-1,0 25 1,-25 0-16,24 0 15,26 0-15,-1 0 16,0 0-16,26 74 16,-26-74-16,-24 50 15,-1-50-15,-49 25 16</inkml:trace>
  <inkml:trace contextRef="#ctx0" brushRef="#br0" timeOffset="243863.2605">25797 13047 0,'0'50'110,"99"24"-95,-74 50-15,25 25 16,-1-50-16,1 50 16,-1 0-16,-49-50 15,75-24-15,-75-1 16,49-24-16,-49 24 0,50-24 16,-50-1-1,50-24-15,-50 25 31,-50-50-15,0-50 0</inkml:trace>
  <inkml:trace contextRef="#ctx0" brushRef="#br0" timeOffset="245198.9697">25648 13122 0,'0'-25'31,"0"0"0,0-25 47,50 50-62,24-24 0,-24 24-16,-26 0 15,1-50-15,25 50 16,0 0 0,-26 0-16,1 0 0,25 0 15,-25 0-15,-1 0 16,1 0-16,25 0 15,-25 0-15,-1 0 16,26 25-16,-25-25 16,0 0-16,24 25 15,-24-25-15,0 24 16,24-24-16,-24 50 16,0-50-16,25 50 15,-26-50-15,26 49 16,-25-49-16,0 75 0,49-50 31,-74 24-31,25 1 16,-25 24-1,0-24-15,0-1 16,0 1-16,0 0 16,0-1-16,0 1 15,0-25-15,0-1 16,0 26-16,0-25 15,0 0-15,0-1 16,-50-24-16,50 75 16,0-50-16,-25-25 15,25 24-15,-49 26 16,-1-25 0,25 24-1,1-24 1,-26-25-1,0 25 1,1-25 0,24 0-1,25 50-15,-50-50 16,26 0 0,-1 0-1,25 24-15,-25-24 31,25 25-31,-50-25 16</inkml:trace>
  <inkml:trace contextRef="#ctx0" brushRef="#br0" timeOffset="245881.5945">26789 13370 0,'25'0'32,"-25"-50"-32,25 50 15,24-25 1,1 25-16,-25-24 16,24 24-16,26-50 15,-1 50-15,-24-50 16,24 50-16,1-74 0,49 24 15,-25 25-15,25-24 16,0-1-16,25 50 16,0-99-16,-1 49 15,1 50-15,-25-99 16,0 50-16,-49 49 16,-26-50-16,-24 50 15,-25-25 1,-25 25 31,-24 0-47,24 50 15</inkml:trace>
  <inkml:trace contextRef="#ctx0" brushRef="#br0" timeOffset="246683.2962">25053 13444 0,'0'0'0,"0"25"62,25-25-46,-1 0-1,26 0-15,24 0 16,1 0-16,-1 0 16,50-74-16,-25 74 15,-24-25-15,-26 25 16,1-50-16,0 50 15,-26 0 1,26 0 0,-50-25-16,50 25 15,-1 0 1,1 0 0,-50 50-1</inkml:trace>
  <inkml:trace contextRef="#ctx0" brushRef="#br0" timeOffset="247163.0115">25400 14089 0,'50'-25'63,"-26"25"-63,1-49 15,50 49-15,-1-50 16,-24 50-16,-1-74 15,26 49-15,-26-25 16,1 50-16,0-25 16,-1 25-16,1 0 15,-25 0-15,-1 0 32</inkml:trace>
  <inkml:trace contextRef="#ctx0" brushRef="#br0" timeOffset="247428.1609">25722 14312 0,'25'0'16,"25"-25"-16,-25 1 16,49-51-16,-24 50 15,24-49-15,25 49 16,-24-24-16,-1-1 16,1 50-16,-1-50 15</inkml:trace>
  <inkml:trace contextRef="#ctx0" brushRef="#br0" timeOffset="249309.5298">26814 13122 0,'-25'24'0,"-25"-24"172,50 25-141,0 0-15,0 25 15,0-1-15,0-24-1,0 0 16,0 0 16,25-25-31,-25 49 0,25-24 46,0-25-15,24 0-16,-24 0 16,0 0-16,25 0 16,-26 0-16,-24-25 48,0-24-48,0 24 0,0 0-15,0-24 15,0 24 31,0 0-30,0 0 30,0-25-15,-49 50-31,24 0 15,0 0 0,-24 0 0,24 0-15,0 0 15,0 0-15,25 25 0</inkml:trace>
  <inkml:trace contextRef="#ctx0" brushRef="#br0" timeOffset="250031.3837">27112 14188 0,'24'50'46,"1"-1"-30,25 1-16,-25-25 16,24 25-1,1-50 1,-25 0-16,-1-25 16,26-50-16,24-74 15,1 1-15,-1-1 16,1 0-16,-1 50 15,-49 0-15,24 24 16,-24 26-16,25 49 0,-50-50 16,25 50-16</inkml:trace>
  <inkml:trace contextRef="#ctx0" brushRef="#br0" timeOffset="250899.6074">28129 14039 0,'0'0'0,"0"50"62,0 0-62,0-26 0,24 1 16,-24 25-16,0-1 31,0-24-31,0-50 63,0-24-63,0-1 15,-74-49-15,74 0 16,-50 24-16,50 26 16,50 49 30,-25 0-46,0 74 16,24-49-16,-24 0 0,25-25 16,-26 74-16,1-74 15,-25 25-15,50-25 16,-25 0 0,-25-74 15,0-1-31,0-24 15,0 0-15,0 49 16,0 1-16,0 24 16,0-25-1,24 50-15</inkml:trace>
  <inkml:trace contextRef="#ctx0" brushRef="#br0" timeOffset="251447.7764">28575 13494 0,'25'25'31,"-25"-1"-31,49 26 16,-49-25-16,25 24 16,-25-24-16,0 25 15,0-100 63,0 25-78,0-24 16,0-1-16,-25-24 16,25-50-16,0 49 15,-24 1-15,24 24 0,0 25 16,0 1 0,24 24 30,26 0-30,0 0 0,-50 24-1,49 26-15,-49-25 16,50-25-16,-50 50 16,0-1-16,49-49 15,-49 25-15</inkml:trace>
  <inkml:trace contextRef="#ctx0" brushRef="#br0" timeOffset="252099.5866">28773 13370 0,'-49'0'0,"74"-25"78,-25-25-78,49 26 15,-49-1-15,50-25 16,-1 0-16,-24 1 16,-25-26-16,50 1 0,-50 24 15,0 26 1,49 24-16,-49-25 15,0 50 32,0 24-47,25 1 16,-25-1-16,0 1 16,50 0-16,-50-26 15,0-48 32,0-1-47,0-25 16,-25 1-16,25-26 15,0 1-15,0 49 16,0 0-16,25 25 47,25 0-47,24 0 15,-49 50 1,0-50-16,-25 25 16,49-25-16,-49-25 47,0-25-47,0 1 15,0-26-15,0 26 16,0-1-16,0 0 15,0 1-15</inkml:trace>
  <inkml:trace contextRef="#ctx0" brushRef="#br0" timeOffset="252314.9416">29468 12402 0,'0'25'31,"0"25"-31,50 24 16,-50-49-1,0 25 1,24-1 0</inkml:trace>
  <inkml:trace contextRef="#ctx0" brushRef="#br0" timeOffset="252527.2096">29542 12204 0,'50'0'47,"24"50"-47,-74-26 16,50 1-16,-50 25 15,0-25-15,0-1 16,0 26-16,0-25 16,0 24-16,0-24 15,0 25-15,0-25 16</inkml:trace>
  <inkml:trace contextRef="#ctx0" brushRef="#br0" timeOffset="1.17605E6">28377 5035 0,'-25'0'16,"25"-24"15,-50 24-31,25 0 31,1 0 16,24-25-31,0 0 46,49 25-46,1 0-16,-1 0 15,1 0 1,-25 0-16,24 0 16,1 0-16,0 0 15,24 0-15,-24 0 16,-1 0-16,-24 0 16,25 0-16,-26 50 15,1-50-15,25 49 16,-25-24-16,24 25 15,-24-1-15,25 1 16,-25 24-16,24 25 0,-49-49 16,50 0-16,-50-1 15,0 1-15,0 24 16,0-24-16,0-1 16,0 1-16,0 0 15,0 24-15,0 1 16,-75 24-16,26-25 15,24 1-15,-25-1 16,25 0-16,25-24 16,-74 0-16,74-26 15,-25-24-15,75 0 78,-25 0-78,24-24 16,26-26-16,-26 25 16,1-24-16,0 24 15,49-50-15,-25 1 16,25 24-16,-49 1 16,0-26-16,-1 26 15,-24 24-15,25-49 16,-26 49-16,1-25 15,25 0-15,-50 26 0,49-26 16,-49 0 0,50-24-16,-50 24 0,50 1 15,-50 24-15,0-25 16,0 26-16,24-26 16,-24 0-16,0-24 15,50 49-15,-50-24 16,0 24-16,25-25 15,-25 25-15,0 1 32,-25 24 15,0 0-47</inkml:trace>
  <inkml:trace contextRef="#ctx0" brushRef="#br0" timeOffset="1.17731E6">28377 4961 0,'0'0'0,"-25"0"16,25-25 78,0 0-79,49 25 1,1-49-16,-25 49 16,24-25-16,-24 25 0,0 0 15,0 0-15,49 0 16,-24 0-16,-1 0 15,1 0-15,0 0 16,-1-50-16,1 50 16,24 0-16,-24 0 15,0-25-15,-1 25 16,1 0-16,-1 0 16,-24 0-16,0 0 15,0 0-15,24 0 16,1 0-16,-25 0 15,0 0 1,24 0-16,-24 0 0,0 0 16,24 0-16,-24 0 15,0 0-15,0 0 16,24 50-16,1-50 16,0 25-1,-1-25 1,1 50-1,-25-50-15,-25 49 16,49-49-16,-49 25 16,50-25-16,-1 25 15,-24-25 1,-25 49-16,25-49 16,-25 25-1,0 0 95</inkml:trace>
  <inkml:trace contextRef="#ctx0" brushRef="#br0" timeOffset="1.17756E6">30138 4986 0,'0'0'0,"24"-25"31,1-25-15,75-24-16,24-25 15,24-1-15,1 1 16,0 0-16,0 0 16,0 24-16,-50 1 15,0 49-15,-49 25 16,-50-49-16,25 49 16,-25 24-1,-75 1-15</inkml:trace>
  <inkml:trace contextRef="#ctx0" brushRef="#br0" timeOffset="1.17891E6">27310 5904 0,'-25'0'16,"50"0"125,25 0-126,-1-50-15,1 50 16,-1-50-16,1 50 15,0-49-15,24 49 0,-24-50 16,-26 50-16,26-50 16,-25 50-16,0 0 15,24-24-15,-24 24 16,0 0-16,0-50 16,24 50-16,-24-25 15,0 25-15,25-49 16,-26 49-16,26-50 15,0 50-15,-26-50 16,26 50-16,-25-49 16,0 49 31,24-25-32,-24 25 1,-25-25-16,25 25 15,24-49 48,1 49-63,0-75 16,-1 75-16,1-25 15,-25 25-15,-1-49 16,-48 98 31,-1-24-32,-25 25-15,25-50 16</inkml:trace>
  <inkml:trace contextRef="#ctx0" brushRef="#br0" timeOffset="1.17951E6">28749 5110 0,'-50'0'140,"50"49"-109,-25-49-15,25 25-16,0 0 16,0 0-1,25 24 1,0-49 0,0 0-1,-1 0 1,51 0-1,-26 0 1,-49-49 0,25 49-16,-25-25 15,25 25-15,-25-25 16,0-24-16,0-26 16,0 50-1,0 1 1,-50 24-1,1 0 1,24 0 0,25 24-1</inkml:trace>
  <inkml:trace contextRef="#ctx0" brushRef="#br0" timeOffset="1.18079E6">27756 6499 0,'0'-25'31,"25"25"-31,25-50 16,-25 50-16,49-74 0,-24 24 16,-1 1-16,1-1 15,74-24-15,-25-1 16,0 26-16,-24 24 16,-1-25-16,-24 26 15,-25-26-15,49 25 16,-49-25-16,0 50 15,24-24-15,1-1 16,-1-25 0,1 25-1,-25 25 1,0-49 78,24 49-63,-49-25-15,25 25-1,-25-25 32,0-24-31,0 24-1,0 0 1,-50 25 62,50 25-47,-24-25-31,24 49 16,0 1 0,0-25-1,0 0 1,49-25-1,-24 0 1,25 0 0,-25 0-1,24 0 1,-49-25 0,25-25-1,-25 1-15,0 24 31,0 0-15,-50-25 0,26 50-1,-1 0-15,25 25 16,-75 25 0</inkml:trace>
  <inkml:trace contextRef="#ctx0" brushRef="#br0" timeOffset="1.182E6">28054 7020 0,'50'-75'31,"24"1"1,-24 49-32,-1-49 0,1 24 15,49-24-15,-24 24 16,24-24-16,-50-1 15,51 1-15,-51 24 16,1 1-16,24 24 16,-49 25-16,0-75 15,24 75-15,-49-24 16,50 24-16,-25-25 16,-25-25 187,0 1-188,0 24 1,0 0 0,-25 25 62,-25 0-63,50 50 1,0-1 0,0 1-1,0-25 1,0-1-1,50-24-15,-25 0 16,0 0 0,24-24-1,-24-26 1,-25 0 0,0 1-1,0-26 1,-25 26-1,-24 49 1,-1 0 0,0 25-1</inkml:trace>
  <inkml:trace contextRef="#ctx0" brushRef="#br0" timeOffset="1.1837E6">29790 6970 0,'0'50'94,"0"-1"-79,75 1-15,-50 24 0,24 1 16,26 49 0,-1 0-16,-24 0 15,24-25-15,1-49 0,-51 24 16,26-24-16,-25-26 15,-25 26-15,49-50 16,-49 50-16,25-50 16,-25 25-16,50-25 15,-50 24-15,25-24 32,-25 50-32,0-75 31</inkml:trace>
  <inkml:trace contextRef="#ctx0" brushRef="#br0" timeOffset="1.18468E6">29766 7094 0,'-50'0'0,"50"-25"31,25 25-15,-25-24-16,25 24 15,-1-50 1,51 25 0,-50 25-16,-1-49 15,26 49-15,-25-50 16,24 50-16,1 0 15,24 0-15,1 0 16,-1 0-16,1 0 16,-26 0-16,1 0 15,0 0-15,-1 0 0,1 25 16,-1-25-16,26 25 16,-50-25-16,-1 49 15,26-49-15,-25 50 16,24-25-16,-24 24 15,0-24-15,-25 0 16,50 24-16,-50-24 16,24 25-16,-24-25 15,0-1-15,0 1 16,0 25-16,0-25 16,0-1-16,0 26 15,0-25-15,-24 24 0,-26 1 16,25 0-1,0-1-15,-24-24 0,24 25 16,-25-1 0,1 1-1,-1-1 1,1-24 0,-1 50-1,0-26 1,-24-24-1,49-25 1,25 50-16,-25-50 16,25 25-16,-24-25 31</inkml:trace>
  <inkml:trace contextRef="#ctx0" brushRef="#br0" timeOffset="1.18536E6">31105 6672 0,'-25'0'16,"0"0"0,1 0-1,-26 25 17,50 25-32,0-1 15,0-24-15,0 25 16,0 24-16,0-24 15,0 0-15,0-1 16,25-24-16,-25 0 16,25-25-16,-25 49 15,24-49-15,26 25 16,0-25 0,24 0-1,-74-25-15,50 1 16,-50-26-16,49 25 15,-49 0-15,50-24 16,-50 24-16,0-25 16,0 1 15,-50-26-31,26 75 16,-26-49-16,25 24 15,0 25-15,-24-75 16,24 75-16,25-24 15,-50 24-15,50 24 32</inkml:trace>
  <inkml:trace contextRef="#ctx0" brushRef="#br0" timeOffset="1.18569E6">31254 6821 0,'25'0'16,"-25"-25"0,25 25-16,-25-24 15,74-26-15,0 0 16,-24 1-16,24-1 0,50-24 15,0-1-15,-49 1 16,24 24-16,-25 1 16,-24 24-16,-25 25 15,-25-50-15,49 50 16,-73 50 15,-1-25-31,-25 0 16</inkml:trace>
  <inkml:trace contextRef="#ctx0" brushRef="#br0" timeOffset="1.1871E6">29121 7913 0,'25'-75'94,"-25"50"-94,99-49 16,-74 49-16,-1-24 15,26-1-15,0 0 16,-1-24-16,50 24 0,-24-24 16,-1 24-16,-24 1 15,-1 49-15,1-50 16,-25 50-16,0 0 15,-1 0 17,-24-49-1,50 49-31,-50-50 16,50 50-16,-50-25 15,0 75 16,-50 24-15</inkml:trace>
  <inkml:trace contextRef="#ctx0" brushRef="#br0" timeOffset="1.18769E6">29369 8458 0,'0'-49'15,"49"-26"1,-49 51 0,50-26-16,0 0 15,-1 1-15,1-26 16,-1 51-16,1-26 16,0 0-16,49 25 15,-50-24-15,-24 49 16,-25-50-16,50 50 15,-50-25-15,49 25 16,-49 25 47,-24 25-48,24-1-15</inkml:trace>
  <inkml:trace contextRef="#ctx0" brushRef="#br0" timeOffset="1.18814E6">29691 8756 0,'0'-50'31,"99"1"-15,-49-50-16,24 24 15,26-24-15,-26 0 0,-24 49 16,24 25 0,-49 25-16,-25-74 0,50 74 15,-50-25 1,24 25-1,-24-25 1,0 1 15</inkml:trace>
  <inkml:trace contextRef="#ctx0" brushRef="#br0" timeOffset="1.2114E6">15007 14089 0,'0'0'0,"-25"0"94,50 0 15,0 0-93,24 0-16,50 0 16,-24 0-16,-1 0 15,26 50-15,24-50 16,24 0-16,-24 0 16,25 0-16,0 0 0,25 0 15,-25 49-15,-25-49 16,24 0-16,-24 50 15,0-50-15,0 49 16,-24-49-16,24 0 16,-50 0-16,-24 0 15,-1 0-15,-24 0 16,25-24-16,-25 24 16,-1 0-16,1 0 15,25 0-15,-25 0 16,24 24-1,-24-24 1,-25 25-16,50-25 16,-26 25 124,-24 25-15,0-1-125</inkml:trace>
  <inkml:trace contextRef="#ctx0" brushRef="#br0" timeOffset="1.21823E6">8607 14089 0,'0'0'0,"-25"0"110,50 0-48,0 0-62,25 0 16,24 0-16,-24-25 15,-1 25-15,1 0 16,-1 0-16,1 0 0,25 25 16,-26-25-16,-24 0 15,0 0-15,24 0 16,26 0 0,-26 0-1,-24 0 1,0 0-1,25 0 64,-50 25-17</inkml:trace>
  <inkml:trace contextRef="#ctx0" brushRef="#br0" timeOffset="1.22039E6">11757 19000 0,'0'0'0,"100"-99"16,98-74-16,149-150 15,125-49-15,173-124 16,148-50-16,224-124 15,-25 50-15,25-99 16,100 99-16,-51-25 16,75-50-16,50-49 15,-298 50-15</inkml:trace>
  <inkml:trace contextRef="#ctx0" brushRef="#br0" timeOffset="1.22299E6">30907 8558 0,'74'24'16,"-74"26"-16,50 0 15,-50-1-15,24-24 16,26 25 0,-25-50-1,0 0-15,49 0 16,25-124-16,100-25 16,-26-50-16,51 1 15,-1-25-15,-49 24 16,24 26-16,-49 49 15,-75 24-15,-24 76 16,-50-26 0</inkml:trace>
  <inkml:trace contextRef="#ctx0" brushRef="#br0" timeOffset="1.23911E6">13196 12080 0,'0'0'0,"0"-25"16,-25 25-1,25-25 1,-25 25 0,125 75 93,-75-26-93,-1-24-16,26 25 15,-25-50-15,24 25 16,1-25-1,24 0 1,-24-25-16,-25-25 16,49-49-16,1 24 0,-26-24 15,26 25-15,-26-50 16,1 49-16,-1 1 16,-24-25-16,-25 74 15,75 25-15,-75 50 47</inkml:trace>
  <inkml:trace contextRef="#ctx0" brushRef="#br0" timeOffset="1.24331E6">6251 12774 0,'0'-24'47,"-50"24"-32,50-50-15,25 50 78,25 0-62,-26 25-16,1-25 16,25 0-16,-25 49 15,-1-49-15,51 0 16,-50 0-1,24-49-15,26-1 16,-26-49-16,26 25 16,-1-50-16,-24 24 0,-1 51 15,-24-1-15,-25 25 16,50 25-16,-50-49 16,49 49-16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03:31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19769 2456 0,'0'0'0,"0"-50"31,-74 50 125,49 0-140,0 0-1,1 0 1,-26 0 0,50 25-1,0 0-15,-25 24 16,25 1-16,0-1 15,0 26-15,-50-50 16,50 0 0,25-25-1,25 0-15,-25 0 16,24 0-16,1 0 16,24 0-16,1 0 15,-1 0-15,1 49 16,-51-49-16,-24 25 15,50-25-15,-50 74 16,0-24-16,0 24 16,0 1-16,0-26 15,-25 26-15,-49-26 16,49-49 0,25 25-1,0-50 16,0 1-15</inkml:trace>
  <inkml:trace contextRef="#ctx0" brushRef="#br0" timeOffset="493.0033">20290 2704 0,'0'0'0,"-25"49"94,25 1-94,0-25 15,0 0-15,25 24 16,25 1 0,-1-25-1,26-25 1,-1 0-16,-74-25 15,25-25-15,-25 1 16,0-1-16,0 0 16,0 1-16,0 24 15,-25 0-15,0 25 16,-24 0-16,-1 0 16,1 0-16,24 0 15,-25 0 1</inkml:trace>
  <inkml:trace contextRef="#ctx0" brushRef="#br0" timeOffset="1067.0657">20637 2133 0,'0'0'0,"0"25"47,25 0-32,-25 24-15,75 51 16,-26-51-16,-24 1 0,25-1 15,-50-24-15,49 0 16,-49 25-16,25-50 16,-25 24-16,-25-48 62,-24-26-46,-1 0-16,-24-49 15,-1 0-15,50-25 16,-24 25-16,49 0 16,-50-1-16,50 26 0,0 24 15,0 1-15,25-1 16,-25 0-16,50 1 16,-26 24-16,26 25 15,-25 0-15,0 0 16,24 0-1,-49 50-15,50 74 16,-50-25-16,0 0 16,0 0-16,0 1 15,-25 24-15,25-25 16,-49-25-16,49-24 16</inkml:trace>
  <inkml:trace contextRef="#ctx0" brushRef="#br0" timeOffset="1438.0084">19769 4167 0,'0'0'0,"-24"0"0,98-25 32,25-74-32,100-74 15,49-51-15,24 1 16,26 0-16,-50 49 15,-49 50-15,-26 0 16,1 25-16,-50 24 16,-50 1-16,-24 74 15,0-25-15,-75 25 32</inkml:trace>
  <inkml:trace contextRef="#ctx0" brushRef="#br0" timeOffset="9565.3574">21754 3820 0,'25'0'47,"-25"25"47,49 0-94,-49 24 15,25 26-15,-25-26 0,50-24 16,-50 25 0,0-26-16,24-24 0,-24 50 15,0-25 1,0-75 31,-49-24-47,-1-1 15,1 1-15,24-50 16,25 25-16,-75 24 16,75 1-16,0 24 15,-25 1-15,50 49 63,0 49-63,50 26 0,-26-1 15,1 1-15,-25-26 16,49-24 0,-49-25-1,-25-50 16,0-24-31,0-1 16,0 1-16,0 0 16,0 24-16,0 0 0,0 26 15,25 24 48,24 24-63,-24 26 15,25 24-15,-26-24 16,-24 0-16,50-1 16,-50 1-16,74 24 15,-74-49-15,75 25 16,-50-50-16</inkml:trace>
  <inkml:trace contextRef="#ctx0" brushRef="#br0" timeOffset="9783.2658">22498 3522 0,'49'25'47,"-49"25"-31,25-1-16,-25 26 15,50-26-15,-50-24 16,25 0-16,24 25 16</inkml:trace>
  <inkml:trace contextRef="#ctx0" brushRef="#br0" timeOffset="9953.6659">22448 3349 0,'0'0'0,"0"-25"47,25 50-15,25-25-32</inkml:trace>
  <inkml:trace contextRef="#ctx0" brushRef="#br0" timeOffset="10749.7027">22721 3373 0,'50'75'78,"-1"-50"-78,-49-1 16,50 26-16,-50-25 0,25-25 15,-25 25 1,25-25 0,-25-25 30,0-25-30,0 1-16,0-1 16,0 0-16,0 1 15,0-1-15,0 1 16,24 98 31,-24 1-47,50 49 15,-50-25-15,50-24 0,-50-25 16,49-25-16,-49-25 47,0-25-31,25 1-16,-25-1 15,0 1-15,0 24 16,0-25-1,25 50 17,-25 50-17,99-1-15,-74-24 0,24 0 16,1-25 0,-25 0 15,-25-50-16,0 1-15,0-1 16,0 1-16,0 24 16,0 50 46,25 24-62,24 1 16,-24-25-16,25-25 0,-26 49 15,1-49-15</inkml:trace>
  <inkml:trace contextRef="#ctx0" brushRef="#br0" timeOffset="10915.7527">23391 2977 0,'0'0'0,"-50"-25"0,100 50 63,-25-25-48,-25 49-15</inkml:trace>
  <inkml:trace contextRef="#ctx0" brushRef="#br0" timeOffset="12421.2003">23812 2902 0,'0'0'0,"0"-49"16,0 98 46,100 26-46,-100-1-16,49-24 16,-49-1-16,25-49 15,-25 25-15,0-99 47,0 24-31,0 0-16,0-24 15,0 24-15,0 26 16,0-1 0,50 25 15,-50 25-31,49 24 15,-49-24-15,50-25 16,-50 50-16,25-50 31,-25-25-15,0-50 0,0 26-16,0-1 15,0 25-15,0 1 16,49 24 31,-24 49-32,50 1 1,-51-50 0,-24 25-1,25-25-15,0 0 16,-25-25-1,50 0 1,-50-49 0,0 24-16,0 0 15,0 1-15,0-1 0,0 25 16,0 50 46,0 25-62,0-1 16,24-24-16,1 0 16,25-25-16,-25 50 15,-1-50-15,26-25 16</inkml:trace>
  <inkml:trace contextRef="#ctx0" brushRef="#br0" timeOffset="12581.4666">24457 2332 0,'0'0'0,"-74"0"0,99 0 47</inkml:trace>
  <inkml:trace contextRef="#ctx0" brushRef="#br0" timeOffset="12811.3078">24507 2332 0,'25'-25'15,"0"25"1,-25-50-16,49 50 16,26 0-1,-26 75 1,-49-26-16,0 26 15,50-1-15,-50-24 16,0-26-16,25 26 16,24-25-1,1-25-15,-25 0 16,0 0-16,-25-25 0</inkml:trace>
  <inkml:trace contextRef="#ctx0" brushRef="#br0" timeOffset="13155.6308">24681 2505 0,'0'0'0,"24"-25"47,1 1-31,50-26-16,-26 25 15,26 25-15,-50-49 16,-1 49-16,-24 24 47,0 1-32,0 0 1,50 25 0,-25-50-1,0 0-15,24 0 16,50-25-16,-24-25 15,49-74-15,0 0 16,0 0-16,-50 0 16,-49 50-16,-25-25 0</inkml:trace>
  <inkml:trace contextRef="#ctx0" brushRef="#br0" timeOffset="13454.9366">25772 1587 0,'-25'50'15,"25"0"-15,0-1 16,0 1-16,0 0 15,50-26 1,-1-24 0,-49-24-16,75-51 15,-75-24-15,0 0 16,0-1-16,0-24 16,-25 25-16,-25 25 0,26-1 15,24 125 32,0 49-47,74 100 16,1-51-16,-26-73 15,1-1-15,24 1 16,-24-50-16,-1 24 16,-24-49-16,-25 25 15</inkml:trace>
  <inkml:trace contextRef="#ctx0" brushRef="#br0" timeOffset="13848.156">22523 4068 0,'0'0'0,"99"-25"31,75-74-31,74-99 15,124-1-15,149-99 16,-1-24 0,26-1-16,49-49 15,-123 100-15,-100 73 0,-124 50 16,-75 75-16,-49 24 16,-49 1-16,-50 49 15,-75 0 1</inkml:trace>
  <inkml:trace contextRef="#ctx0" brushRef="#br0" timeOffset="27214.1216">18479 8310 0,'0'0'0,"25"24"16,-25 26-16,25 24 0,-25 1 15,50 24 1,-50-25-16,0-24 0,25 0 16,-25-1-1,-50-74 32,25 1-31,0-26-16,-24 0 15,24 1-15,25-26 16,-75 26-16,75-1 16,-24 25-16,24-24 15,0 24-15,0-25 16,0 26-16,0-26 15,24 25-15,26-24 0,-25 24 16,0 25-16,49-25 16,-24 25-16,-1 0 15,1 0-15,0 0 16,-1 0-16,1 0 16,-1 25-16,-49 24 15,25-49-15</inkml:trace>
  <inkml:trace contextRef="#ctx0" brushRef="#br0" timeOffset="27395.1057">18554 8533 0,'0'0'15,"25"0"1,24 0-1,1 0-15,0 0 16,-1 0-16,26-50 16</inkml:trace>
  <inkml:trace contextRef="#ctx0" brushRef="#br0" timeOffset="27701.9454">19546 8310 0,'25'0'16,"25"0"-16,-1-25 0,1 25 16,24-75-16</inkml:trace>
  <inkml:trace contextRef="#ctx0" brushRef="#br0" timeOffset="27829.141">19695 8582 0,'25'0'16,"0"0"0,-1 0-16,26 0 15</inkml:trace>
  <inkml:trace contextRef="#ctx0" brushRef="#br0" timeOffset="28495.7591">20687 7987 0,'25'0'31,"-25"25"-15,50 49-16,-50-24 15,0 24-15,0-24 16,0-25-16,24-25 16,-24 25-16,0 24 31,0-74 0,-49-24-31,49-1 16,0 1-16,-25-26 15,25-24-15,0 0 16,0-25-16,0 49 16,0 26-16,0-1 15,0 25-15,25 25 47,49 0-31,-49 25-16,0 0 15,24 24 1,-24-24-16,-25 0 0,75 49 16,-75-24-16,49 0 15,-49-1-15,25 26 16,-25-26-16,0 1 15</inkml:trace>
  <inkml:trace contextRef="#ctx0" brushRef="#br0" timeOffset="28683.0011">20712 8136 0,'0'0'0,"0"-25"31,25 25-31,0-25 16,24 25-16,50-49 15,-49 49-15,0-50 16,-1 0-16</inkml:trace>
  <inkml:trace contextRef="#ctx0" brushRef="#br0" timeOffset="29343.8638">21332 7789 0,'0'-25'0,"0"50"78,0 24-78,0 1 15,74-1-15,-74 1 16,25 25-16,-25-51 16,0 1-16,0 25 15,50-25-15,-50 24 16,-25-49 31,0 0-32,-24-74 1,24 24 0,25 25-1,0 1-15,-50-26 0,50 0 16,0 25 0,-25-24-16,25-26 0,0 26 15,0-1-15,0 1 16,25-1-16,0 50 15,25-74-15,-26 74 16,26 0-16,0 0 16,-26 49-1,-24-24 1,50 0-16,-50 24 0,25 1 16,-25-25-16,25-25 15,-25 49-15,49-49 16,-49 75-16,50-75 15,-50 25-15,0-1 32,0 1-17,-25 25-15,-49-25 16,49 24-16,-25-24 16,75-25 15</inkml:trace>
  <inkml:trace contextRef="#ctx0" brushRef="#br0" timeOffset="29530.9687">22151 7739 0,'24'0'0,"26"0"16,0 0-16,-1 0 15,26 0-15,-1-25 16,0 25-16,-24 0 16,0 0-16,-50-49 15</inkml:trace>
  <inkml:trace contextRef="#ctx0" brushRef="#br0" timeOffset="29695.9697">22498 7565 0,'0'0'15,"0"25"17,0 50-32,0-1 15,0 0-15,0-24 16,0 0-16,25-26 16</inkml:trace>
  <inkml:trace contextRef="#ctx0" brushRef="#br0" timeOffset="30101.8732">23143 7392 0,'25'0'16,"-25"-25"15,24 25-31,26-74 16,-50 49-1,-25 25 16,0 0-31,-24 0 16,-1 49-16,-24 26 16,49-26-16,25 1 15,-50 24-15,50-24 16,0 24-16,25-49 16,25 0-16,-25 25 15,24-50-15,26 0 16,-26 0-16</inkml:trace>
  <inkml:trace contextRef="#ctx0" brushRef="#br0" timeOffset="30317.325">23614 7317 0,'0'25'31,"25"50"-31,-25-26 16,0 26-16,49-1 15,-49-24-15,0-1 0,25-24 16,-25 25-16</inkml:trace>
  <inkml:trace contextRef="#ctx0" brushRef="#br0" timeOffset="30561.6681">23664 7218 0,'0'0'0,"0"-25"16,49 25 0,-24 0-1,25 0-15,-1 0 16,1 25-16,-25 25 0,24-1 15,-24 1 1,-25 0-16,0-1 0,0 26 16,0-26-16,0 1 15,-49-25-15,-1 24 16,-25-49-16</inkml:trace>
  <inkml:trace contextRef="#ctx0" brushRef="#br0" timeOffset="31121.9014">20414 8979 0,'0'0'0,"-25"0"15,50 0 1,99 0 0,75-25-16,371-99 15,-272 124 1,24-74-16,-24 74 15,-50-50-15,25 50 16,-50-99-16,-24 99 16,-26-74-16,1 74 15,-25-75-15,-50 75 16,-25-24-16,-24 24 16,-50-50 30,-25 50-46</inkml:trace>
  <inkml:trace contextRef="#ctx0" brushRef="#br0" timeOffset="33839.5258">11162 7441 0,'0'-49'78,"0"98"16,0 75-94,-50-24 15,-24 48-15,24-24 0,-24-24 16,49-1-16,-24-49 15,24-1-15,25-24 16,-50 25-16,50-26 31,-25-24-31</inkml:trace>
  <inkml:trace contextRef="#ctx0" brushRef="#br0" timeOffset="34452.8987">10666 8186 0,'0'-25'62,"0"50"48,0 24-95,0-24-15,0 25 16,0-26-16,0 1 16,0 25-1,50-50 48,-26 0-63,26 0 15,-25-25-15,0 25 16,24 0-16,-24 0 16,25-50-16,-1 50 15,-24 0-15,0 0 16</inkml:trace>
  <inkml:trace contextRef="#ctx0" brushRef="#br0" timeOffset="50751.7839">18008 10443 0,'-25'0'0,"25"25"0,50-25 218,0 0-202,24 0 0,-49 0-1,0 0-15,24 0 16,-24 0-16,0 0 15,24 0-15,-24 0 16,25 0-16,-1 0 16,1 0-16,0 0 15,24 24-15,-24-24 16,-1 0-16,1 0 16,-25 0-16,24 0 0,26 0 15,-26 0-15,1 50 16,-25-50-16,24 0 15,-24 0-15,0 0 16,0 0-16,49 0 16,-49 0-1,0 0-15,0 0 16,24 0-16,1 0 16,-1 0-16,1 0 15,0 0-15,-1 0 16,1 0-16,24 0 15,-24 0-15,0 0 16,-1 0-16,1 0 16,24 0-16,25 0 0,1 0 15,-1 0-15,-25 0 16,25 0-16,1 0 16,24 0-16,-50 0 15,1 0-15,-1 0 16,0 0-16,1 0 15,24 0-15,0 0 16,0-25-16,1 25 16,-1 0-16,50 0 15,-50 0-15,0 0 16,25-49-16,-25 49 16,-24 0-16,-1 0 0,1 0 15,-1 0-15,0 0 16,26 0-16,-26 0 15,25 0-15,1 0 16,-1 0-16,25 0 16,-25 0-16,25 0 15,-25 0-15,0 0 16,1 0-16,-1 0 16,0 0-16,50 0 15,-25 0-15,0 0 16,25 0-16,24 0 15,-24 0-15,25 0 16,-25 0-16,-25 0 0,25-50 16,-25 50-16,24 0 15,-24 0-15,-24 0 16,24-25-16,-25 25 16,-49 0-16,-1 0 15,-24 0 1,-25-49-1,-50 49-15,-49 0 16</inkml:trace>
  <inkml:trace contextRef="#ctx0" brushRef="#br0" timeOffset="52960.0097">20464 10170 0,'0'50'110,"0"-1"-110,0 1 15,0 24-15,0 1 16,0-1-16,0-49 16,0 24-16,0-24 15,0 25-15,0-25 16,0 24-1,0-24 1,0 25 15,-25-50 1</inkml:trace>
  <inkml:trace contextRef="#ctx0" brushRef="#br0" timeOffset="53887.1581">20489 10120 0,'0'25'62,"74"25"-31,0 24-15,-49-49-16,50 0 16,-26 24-16,1-24 15,0 25-15,-26-25 16,1 24-16,-25-24 16,75-25-16,-75 50 15,24-50-15,-24 24 16,-24 26 78,-26-25-79,25-25 1,-24 74-16,-1-74 15,0 50-15,1-50 16,-26 25-16,26-25 16,-26 49-16,26-49 15,-1 25-15,25-25 16,-49 50-16,99-50 78,-25-50-78</inkml:trace>
  <inkml:trace contextRef="#ctx0" brushRef="#br0" timeOffset="54697.9506">21233 10492 0,'0'0'0,"-25"0"16,-25 0-1,50-24 1,-24 24 15,-1 0 16,25 24-31,-50 51-1,50-50 1,0 24 0,0 1-16,0-1 15,0-24 1,25 0 0,0-25-1,0 0 1,24 50-1,1-50 1,-1 0 0,-49-25-1,25 25-15,-25-25 16,0 0 0,0-24-1,0-1 1,0 25-16,0-24 15,0 24 17,-74-25-17,24 50 1,1 0-16,-26 0 16,26 0-16</inkml:trace>
  <inkml:trace contextRef="#ctx0" brushRef="#br0" timeOffset="55919.4752">18653 10021 0,'25'0'78,"0"0"-62,0 0-16,74 25 16,-99 25-1,49 49-15,-49-50 16,25 1-16,-25 0 15,0-1-15,0 1 16,-25-100 47,25 25-63,0 1 15,0-26-15,0 0 16,0 1-16,0-1 15,0 25-15,25-24 16,25-1 0,-1 50-1,-24 0 1,-25 25 0,25 25-16,-25-1 15,50 26-15,-50-26 16,49 1-16,1-1 15,-25-24-15,-1-25 16,26 50-16,24-50 16,-24 0-16,24 0 15,1 0-15,-25-25 0</inkml:trace>
  <inkml:trace contextRef="#ctx0" brushRef="#br0" timeOffset="57337.4923">21704 10096 0,'0'-25'16,"25"25"0,25 0-16,-1 0 15,-24 0 1,0 49 0,-25 1-16,0 0 15,0-26-15,0 26 16,0-75 31,0-24-32,0 24-15,0-25 16,49 1-16,-49 24 16,0-25-16,25 50 15,-25-25 1,50 50 31,-50 0-47,25 25 15,-25-26-15,24-24 16,-24 25-16,50-25 16,24 0-1</inkml:trace>
  <inkml:trace contextRef="#ctx0" brushRef="#br0" timeOffset="57553.323">22225 9649 0,'0'0'0,"25"25"62,-25 24-46,0 26-16,49-1 16,-49 1-16,0-1 15,50 1-15,-50-26 16,25 1-16</inkml:trace>
  <inkml:trace contextRef="#ctx0" brushRef="#br0" timeOffset="58784.936">23937 10046 0,'0'-50'16,"0"75"140,0 0-140,0 25-16,0-1 0,0 26 15,0-1-15,0 25 16,0 25 0,0-49-16,0-1 0,0-24 15,0-1-15,0 1 16,0-25 15,0-1 0,0 26-15,0-25 15,0 0 16</inkml:trace>
  <inkml:trace contextRef="#ctx0" brushRef="#br0" timeOffset="60119.3327">23986 10021 0,'25'50'187,"0"-50"-187,24 74 0,-24-49 16,25 25 0,-1-50-16,1 49 0,0-49 15,24 50-15,0-50 16,-24 49-16,-25-49 15,24 25-15,-24 25 16,-25-25 15,25-25-15,-25 24 203,-50 26-204,1-25 1,24-25-16,-25 49 0,26-49 16,-1 50-1,-25-25-15,1 24 0,24-49 16,-25 50-16,25-50 15,1 50-15,-26-50 16,25 24-16,0-24 16,-49 0-1,49 50 1,0-50 0</inkml:trace>
  <inkml:trace contextRef="#ctx0" brushRef="#br0" timeOffset="60894.9434">24805 10344 0,'-25'0'16,"0"0"0,0 0 15,0 0 0,-24 49 0,49 26-15,0-26-16,0-24 16,0 0-16,-25-25 15,25 49-15,0 1 16,0-25 15,50-25-15,-1 0-1,1 0 1,-50-50 0,49 50-16,-49-25 0,25 25 15,-25-24-15,0-1 32,0-50-17,0 51 1,-25 24-1,25-25-15,-49 25 16,49-25-16,-25 25 16</inkml:trace>
  <inkml:trace contextRef="#ctx0" brushRef="#br0" timeOffset="61537.6132">25499 9798 0,'50'0'31,"-1"0"-31,1 49 16,-50 1-1,50 49-15,-50-24 16,0-1-16,-25-24 0,25-100 62,0 1-46,25-1-16,-25 0 16,49-24-16,-49 49 15,50 50 32,-50 24-31,25 51-16,-25-26 15,74-24-15,-49-1 0,0-24 16,24-25-16,26 0 16,-1 0-16,-24 0 15</inkml:trace>
  <inkml:trace contextRef="#ctx0" brushRef="#br0" timeOffset="74090.8688">11509 11088 0,'75'0'125,"-26"-25"-125,26 25 15,24-50-15,-25 50 16,50-25-16,0 25 16,25-74-16,0 74 15,-25-50-15,25 50 16,-50 0-16,-24-49 15,-26 49-15,1 0 16,-25 0 0</inkml:trace>
  <inkml:trace contextRef="#ctx0" brushRef="#br0" timeOffset="77257.5993">9872 8657 0,'-25'0'265,"25"25"-249,-24-25 47,24 24-63,0 26 31,-50-50-16,50 25 1,0 0 31,0-1-16,-25-24 0,25 50-31,0-25 110,50-25-1,-25 0-78,-1 0 16,1 0 0,25 0-16,-25 0 1,-1 0-17,-24-50 17,0 25-1,0 1 0,0-1 0,0-25-15,0 25 15,0 1 0,0-26 1,-24 50-32,24-25 31,-50 25-15,25 0 30</inkml:trace>
  <inkml:trace contextRef="#ctx0" brushRef="#br0" timeOffset="78928.7181">11361 9178 0,'-50'0'156,"25"0"-125,0 0 32,1 0-17,-26 0-14,50 25-17,0-1 17,0 26-17,0 0 1,0-26 15,0 1 0,25-25-15,0 0 0,-1 0 15,1 0 0,25 0 0,-25 0 1,-25-25-17,0 1 32,0-26-31,0 25-16,0 0 15,0-24 48,-50 49-1,25 0-46</inkml:trace>
  <inkml:trace contextRef="#ctx0" brushRef="#br0" timeOffset="85281.6188">9872 10195 0,'0'-25'359,"-49"25"-249,24 0 15,0 0-63,-25 0 32,50 25-94,0 24 78,-24-49-78,24 25 63,0 0-1,24 25-15,1-26 15,0-24 1,-25 25-63,50-25 62,-50 50-15,24-50-47,1 0 63,0 0-16,25-25 0,-50 0-1,24 25-30,-24-25 0,0-24 31,0 24-32,0 0 32,0-24-31,-24 49-1,24-25 1,-50 25 15,25 0 16</inkml:trace>
  <inkml:trace contextRef="#ctx0" brushRef="#br0" timeOffset="87456.8839">11410 9823 0,'0'-25'62,"0"0"16,-25 25-62,25-25 31,-24 25-16,-1 0 16,-25 0-16,25 0 0,1 50 1,24-25-1,-50-25-15,50 49-16,0-24 31,0 0 0,0 0 0,25-25-15,-25 49 0,25-49-1,-1 0 16,26 0 1,-25 0-17,0 0 1,-25-25 0,24 25-16,26 0 31,-50-24-16,0-1 1,0-25-16,-25 1 16,25-26-1,-25 50 1,25 1 0</inkml:trace>
  <inkml:trace contextRef="#ctx0" brushRef="#br0" timeOffset="91027.5125">9277 8285 0,'25'0'62,"24"-50"-46,-24 1-16,25 24 16,-25 25-16,-1-99 0,26 99 15,-25-50 1,24 50-16,-49-25 0,25 25 15,0 0 17</inkml:trace>
  <inkml:trace contextRef="#ctx0" brushRef="#br0" timeOffset="91626.8873">9947 7789 0,'24'0'31,"-24"24"-31,0 26 16,50 0-16,-50-26 16,25 26-16,-25 0 15,0-25-15,0-50 47,0-50-47,0 1 0,0-1 16,-50 26-16,50-1 15,0 1-15,-25-1 16,50 75 31,50 49-31,-26-24-1,-24-25-15,25 24 16,-25-49-16,-25 25 15,49-25-15,-24-25 32,-25 0-17,0 1-15,0-1 16,0-25-16,0 25 16,0 1 15</inkml:trace>
  <inkml:trace contextRef="#ctx0" brushRef="#br0" timeOffset="92091.2312">10542 7590 0,'0'25'16,"0"0"0,25 0-1,-25 24 1,49-24 0,-49 0-1,-24-50 48,24-25-63,0 26 15,0-1-15,0-25 16,0-24 0,24 49-1,1 25 32,25 0-31,-50 50-1,49-50-15,-49 49 16,25-49-16,-25 50 0,25-1 16,-25 1-1</inkml:trace>
  <inkml:trace contextRef="#ctx0" brushRef="#br0" timeOffset="92755.4356">10592 7714 0,'-50'0'0,"50"-25"31,50-24-15,-26 49-16,26-50 15,0 50-15,-1-49 16,-24 49-16,0-25 0,24 25 16,-49-25-16,50 25 15,-50 25 79,0 24-94,0-24 16,25-25-1,-25 25-15,0 0 32,0-50-1,0 0-16,0-24-15,0 24 16,0 0-16,0-25 16,25 50 31,49 50-32,-24 0 1,-26-50-1,-24 24 1,50-24 0,-50-49 31,0-1-32,0 1 1,0-26-1</inkml:trace>
  <inkml:trace contextRef="#ctx0" brushRef="#br0" timeOffset="92922.9133">11311 7268 0,'25'49'16,"-25"-24"-1,0 0-15,0 25 16,49-26-16,-49 1 16,25 25-1</inkml:trace>
  <inkml:trace contextRef="#ctx0" brushRef="#br0" timeOffset="93092.3211">11534 7243 0,'25'0'0,"25"0"16,-1 25-1,-49 0-15,25 24 16,-25 26-16,0-1 16,0 0-16,-25 26 15,-74-51-15</inkml:trace>
  <inkml:trace contextRef="#ctx0" brushRef="#br0" timeOffset="93899.0499">9426 10815 0,'25'0'15,"-1"0"48,-24 25-63,50 24 16,-50-24-16,0 0 15,25 24-15,-25-24 16,0 0-16,0 25 15,25-1 1</inkml:trace>
  <inkml:trace contextRef="#ctx0" brushRef="#br0" timeOffset="94627.8817">9401 11485 0,'0'49'31,"0"-24"-31,0 25 16,0-26-16,50 1 15,-50 25 1,-25-50 31,25-25-47,-25-25 15,25-24-15,-50 0 16,50-1-16,0 26 16,0-1-16,25 50 47,0 25-47,0 24 15,-25 1-15,74 24 16,-49-49-16,25 0 15,-26-25 17,-24-50-32,0 1 15,0-1-15,0-24 16,50-25-16,-50 49 16,0 25-16,0 75 46,0-1-46,25-24 16</inkml:trace>
  <inkml:trace contextRef="#ctx0" brushRef="#br0" timeOffset="94888.8112">9847 11162 0,'0'25'47,"25"25"-47,-25-26 16,0 1-16,50 25 16,-50-1-1,0-24-15,25-25 16,-25 50-1</inkml:trace>
  <inkml:trace contextRef="#ctx0" brushRef="#br0" timeOffset="95211.386">9947 11212 0,'0'-50'16,"0"25"15,0 0 78</inkml:trace>
  <inkml:trace contextRef="#ctx0" brushRef="#br0" timeOffset="95473.5684">9947 11137 0,'49'0'78,"1"50"-62,0-25 0,-1 24-1,-24-49-15,-25 25 16,25-25-16,-25 25 16,49-25-16,-49 25 15</inkml:trace>
  <inkml:trace contextRef="#ctx0" brushRef="#br0" timeOffset="96089.3131">9947 11336 0,'24'0'47,"26"-25"-32,-25 25-15,25-50 0,-50 26 16,49-26-16,-49 25 16,25-25-16,-25 1 15,25 49 32,24 0-31,-49 25-1,25-1-15,-25 1 16,50 25 0,-50-25-1,-25-25 32,0-50-31,25 25-16,0 0 15,0-24 1,0-1 0,25 50-1,25 25 1,24 0 0,-49-25-1,-25 49 1,25-49-1,-25-24 1,0-1-16,0 0 16,0-25-16,0 26 15,0-26 1,0 25 0,0-24-1</inkml:trace>
  <inkml:trace contextRef="#ctx0" brushRef="#br0" timeOffset="96231.7193">10492 10840 0,'0'24'15,"25"-24"1,-25 75-16,50-75 16,-50 74-16,0-49 0,25 25 15,-25-1-15,0-24 16,0 25-16</inkml:trace>
  <inkml:trace contextRef="#ctx0" brushRef="#br0" timeOffset="96389.6606">10641 10864 0,'0'0'0,"50"0"16,-25 0-16,-1 0 15,26 0-15,0 75 16,-50-1-1,0 25-15,-25 26 0,-25 23 16,1-73-16</inkml:trace>
  <inkml:trace contextRef="#ctx0" brushRef="#br0" timeOffset="97228.8695">12030 10244 0,'0'-24'15,"0"-26"17,0 25-1,0 50 31,50 49-62,-50-24 16,49-25-16,-49 0 16,25 24-16,-25-24 15,50-25-15,-50 25 16,25-25 0,-25 49-16,25-49 31</inkml:trace>
  <inkml:trace contextRef="#ctx0" brushRef="#br0" timeOffset="97911.0031">12551 10269 0,'0'0'0,"-49"0"0,49 25 31,0 0-15,0 0-16,0 24 15,24-24-15,-24 0 16,0 24-16,0 1 31,0-75 32,0 0-63,-24 1 15,24-26-15,0 0 16,0-24-16,0 49 16,0 0-16,0 1 15,24 24 17,1 0-17,0 24 1,25 1-16,-26 25 0,-24-25 15,50-1 1,0-24-16,-26 0 31,-24-49 1,0-1-17,0 1-15,0-1 16,0 0-16,0 1 15,0 24-15,25 25 16</inkml:trace>
  <inkml:trace contextRef="#ctx0" brushRef="#br0" timeOffset="98142.9085">12973 10071 0,'25'0'31,"-25"25"-31,0 74 16,49-50-16,-49 1 16,0 0-16,25-50 15,-25 24-15,0-48 63</inkml:trace>
  <inkml:trace contextRef="#ctx0" brushRef="#br0" timeOffset="98488.9037">13072 9996 0,'25'50'78,"49"0"-63,-24 49-15,0-50 32,-50-24-32,24-25 15,-24 25 1,0 25-16</inkml:trace>
  <inkml:trace contextRef="#ctx0" brushRef="#br0" timeOffset="98669.4993">13072 10344 0,'0'0'0,"0"-25"31,25-25-16,24 25 1,1-24-16,25 24 16,-26 25-16,1-74 15,-25 74-15</inkml:trace>
  <inkml:trace contextRef="#ctx0" brushRef="#br0" timeOffset="99152.7342">13494 10046 0,'0'50'78,"0"-1"-62,25 1-16,-25-1 0,0-24 16,0 0-1,0-50 32,0 0-31,0 1-16,0-51 15,0 26-15,0 24 16,0 0 0,49 25 15,1 0-16,-1 50 1,-24-50-16,0 0 31,-25-25 1,0 0-32,0 0 15,0 0-15,0-24 16,0 24-16,0 0 15,0-25 1,0 26 0</inkml:trace>
  <inkml:trace contextRef="#ctx0" brushRef="#br0" timeOffset="99312.8682">13791 9872 0,'0'0'0,"25"25"0,-25 0 15,0 24-15,50-24 16,-50 0-16,0 25 16,25-25-16,-25 24 15,0-24 1</inkml:trace>
  <inkml:trace contextRef="#ctx0" brushRef="#br0" timeOffset="99501.8757">13866 9872 0,'49'0'15,"-98"0"-15,148 0 0,-74 0 16,24 25-16,1 49 16,-25-24-1,-25-25 1,0 25-16,-25 24 15,-25 0-15,-49 1 16</inkml:trace>
  <inkml:trace contextRef="#ctx0" brushRef="#br0" timeOffset="102778.9689">6796 8161 0,'0'0'0,"0"-25"16,0-25 15,-24 26 0,48 123 48,-24-50-79,0 26 15,25 49-15,-25 25 16,50 24-16,-50 26 15,50 24-15,-50-25 16,49 1-16,-49 24 16,75 25-16,-75-49 15,0-26-15,0-49 16,24-49-16,-24-1 16,0-49-16,0 0 15,0-1 1</inkml:trace>
  <inkml:trace contextRef="#ctx0" brushRef="#br0" timeOffset="103993.4035">8607 11088 0,'0'49'16,"0"-24"-16,-49 25 16,24-1-16,-25 1 15,1 0-15,-1 49 16,0-25-16,-24 25 16,0 1-16,-1 24 15,-24 0-15,-25 0 16,0 0-16,25-50 15,24 25-15,-24-24 0,49-26 16,1-24-16,-1 25 16,1-25-1,24-25 1</inkml:trace>
  <inkml:trace contextRef="#ctx0" brushRef="#br0" timeOffset="104459.0968">7293 12353 0,'0'0'0,"0"25"78,0-1-78,0 26 16,0 0-16,-25 24 16,25 0-16,0 1 15,-50-26-15,75-49 63,25 0-48,-26 0 1,1 0-16,0 0 16,25 0-16,24 0 0,-49 25 15</inkml:trace>
  <inkml:trace contextRef="#ctx0" brushRef="#br0" timeOffset="107922.8232">16197 14039 0,'25'0'63,"-25"50"-63,25-50 15,-25 50-15,50-50 0,-50 49 16,49-49-16,1 0 16,0 0-16,-1 0 15,1 0-15,-1-25 16,26 1-16,-26-51 15,1 26-15,24-1 16,26 25-16,-51 25 16,1-74-16,-25 74 15,24 0 1</inkml:trace>
  <inkml:trace contextRef="#ctx0" brushRef="#br0" timeOffset="115591.2159">18083 14015 0,'24'0'141,"51"0"-141,-1 0 15,1 0-15,-26-50 16,1 50-16,24 0 16,-49 0-16,0-25 15,25 25-15,-26 0 16</inkml:trace>
  <inkml:trace contextRef="#ctx0" brushRef="#br0" timeOffset="116821.091">15652 16743 0,'0'0'0,"-50"0"31,50-49-15,0 24 62,50 25-78,-1 0 15,26-25-15,24 25 16,0 0-16,50 0 16,0 0-16,25-74 15,24 74-15,50-75 16,-25 75-16,-49-49 15,-1 49-15,-48-25 16,-51 25-16,-24 0 16,-1 0-16,-24-50 15,25 50-15,-26 0 16,1 0 0</inkml:trace>
  <inkml:trace contextRef="#ctx0" brushRef="#br0" timeOffset="119392.751">14114 11931 0,'25'50'125,"-25"-26"-125,0 1 15,0 25-15,0-1 16,0 1-16,0-25 16,49-25-1,-74-50 32,25 25-47,0 1 16,0-26-16,-24 25 15,24 0-15,0 1 16,0-26-16,0 25 16,0 0-16,0-24 15,0 24 16,24 25-15,26 25 15,-50 0-31,0-1 16,25 26-16,-25-25 16,49 24-1,-24-24 1,-25 25-1,25-50-15,-25 25 16</inkml:trace>
  <inkml:trace contextRef="#ctx0" brushRef="#br0" timeOffset="120172.7843">14163 12154 0,'0'0'0,"0"-49"16,50 24-16,-50-25 16,74 50-1,-74-49-15,75 49 0,-50-25 16,0 25-16,-25-25 16,49 25-16,-49-50 15,50 50 110,-50 25-125,25 25 16,-25-25-16,24 24 15,-24-24-15,0 25 16,50-50 0,-50 49-16,0-24 15,-25-25 32,0-50-31,25 1-1,-49 24-15,49 0 0,-25-24 16,25 24-16,0 0 16,-25-25-16,25 26 15,0-51 1,0 50-16,0-24 16,0 24-1,25 25-15,0 0 16,24 0 15,-49 74-31,0-49 16,0 0-16,25 25 15,0-50 1,49 0 0,-24 0-1,-50 49 16,0 1-15,0-25-16,0 24 16,-25 1-16,0-25 15</inkml:trace>
  <inkml:trace contextRef="#ctx0" brushRef="#br0" timeOffset="120400.4585">14833 11435 0,'0'0'0,"50"0"0,24 50 15,-24-1-15,-1 1 16,1 24-16,-50 1 15,0-1-15,0 100 16,-74-50 0,24-25-16</inkml:trace>
  <inkml:trace contextRef="#ctx0" brushRef="#br0" timeOffset="120893.7457">13990 11633 0,'0'50'31,"-50"0"-31,50 49 16,-49 50-16,49-25 15,-50 0-15,50-25 16,0-49-16,25-26 15,0-24-15,49 0 16,25 0-16,25-49 16</inkml:trace>
  <inkml:trace contextRef="#ctx0" brushRef="#br0" timeOffset="121515.9341">15180 10988 0,'0'0'0,"0"-24"16,25 24-1,-25 49 17,0 1-17,0 24-15,0 1 16,0 24-16,0-25 15,-49 1-15,49-26 16,0 1-16</inkml:trace>
  <inkml:trace contextRef="#ctx0" brushRef="#br0" timeOffset="126483.4667">14238 14436 0,'0'25'0,"25"25"16,-25-1 0,24-49-1,-24 25 1</inkml:trace>
  <inkml:trace contextRef="#ctx0" brushRef="#br0" timeOffset="127452.0886">13915 14858 0,'50'0'31,"-50"-50"32,25 50-48,-25-24 32,-25 24-31,-25 0-1,26 0 1,-1 49 15,25-24-31,0 0 16,0 24-16,0 1 15,0-25-15,0 0 16,49 24 0,1-49-16,-25 0 0,0 0 15,24 0-15,-24-25 16,25 1 0</inkml:trace>
  <inkml:trace contextRef="#ctx0" brushRef="#br0" timeOffset="127690.5205">14188 14858 0,'0'-50'0,"0"75"78,25 25-78,-25-25 0,50 24 16,-50-24-16,0 0 16,24-25-16,-24 25 15,0 24 1</inkml:trace>
  <inkml:trace contextRef="#ctx0" brushRef="#br0" timeOffset="127952.7646">14139 14808 0,'0'0'0,"0"-49"16,24 49 0,1 0-16,50 0 15,-51 0 1,26 0-16,-50 49 15,50-24-15,-50 25 16,0-25 0,0 24-16,0-24 15,0 25-15,-25-1 16,25-24-16,-50-25 16,25 25-1</inkml:trace>
  <inkml:trace contextRef="#ctx0" brushRef="#br0" timeOffset="128200.9613">14536 14684 0,'74'0'15,"-49"0"-15,24 75 16,-49-26 0,0 1-16,0 0 0,0-1 15,0 26-15,0-26 16,0 26-16,-74-26 16,24-24-16</inkml:trace>
  <inkml:trace contextRef="#ctx0" brushRef="#br0" timeOffset="128615.5271">13543 14808 0,'0'0'0,"0"-24"0,-49 24 16,24 0-1,0 49 1,25-24 0,0 0-1,0 49-15,0-24 0,0 49 16,75-25-16,-1 26 16,0-51-16,1 1 15,-1-50-15,25 25 16,-24-25-16,-1 0 15</inkml:trace>
  <inkml:trace contextRef="#ctx0" brushRef="#br0" timeOffset="129169.2067">14808 14337 0,'0'25'31,"0"49"-16,0-24-15,0-25 16,0 0-16,0 24 16,0-24-16,0 0 15</inkml:trace>
  <inkml:trace contextRef="#ctx0" brushRef="#br0" timeOffset="130669.358">8186 13816 0,'0'0'0,"-25"0"15,-25 0-15,25 0 16,-24 0 15,24 0-15</inkml:trace>
  <inkml:trace contextRef="#ctx0" brushRef="#br0" timeOffset="131480.1172">8012 14015 0,'25'0'125,"24"49"-110,-24 1-15,25-25 0,-25 24 16,-1-49-1,26 50-15,0-25 16</inkml:trace>
  <inkml:trace contextRef="#ctx0" brushRef="#br0" timeOffset="134763.7323">8086 14089 0,'0'-25'32,"0"0"-1,0-24 0,-24 49-31,24 49 109,49-24-109,1 0 16,-25 25-16,-25-26 16,74 51-16,-24-26 15,-50 1-15,49-25 16,-49 25-16,25-1 16,-25-24-1,0 49 16,-25-74-15,-24 50-16</inkml:trace>
  <inkml:trace contextRef="#ctx0" brushRef="#br0" timeOffset="134965.0496">8086 14610 0,'50'25'32,"0"-25"-17,-1 0 1,-24 49-16,0-49 16,24 0-16,1-49 15</inkml:trace>
  <inkml:trace contextRef="#ctx0" brushRef="#br0" timeOffset="135064.2615">8409 14610 0,'0'0'16,"0"-25"-16,0 50 47,74 0-31</inkml:trace>
  <inkml:trace contextRef="#ctx0" brushRef="#br0" timeOffset="140029.9331">19323 13196 0,'0'0'0,"25"25"94,-25 25-79,0-26 1,0 26-16,0 0 16,0-1-16,0-24 15,0 25 1,0-100 62,0 25-62,0 0-16,0-24 15,0-1-15,0 1 16,0-1-16,49 0 16,-49 1-16,0-1 15,25 25-15,-25-24 0,25-1 16,24 25 15,-24 25 0,25 0-15,-50 50-16,50-25 16,-50-1-16,49 26 15,1 0 1,24-1-16,-49 26 15,-25-1 1,0-49 0,-25-25-16</inkml:trace>
  <inkml:trace contextRef="#ctx0" brushRef="#br0" timeOffset="140471.2588">19397 13419 0,'0'0'0,"0"-24"31,50-26-15,-25 25-16,24-24 15,1 24-15,0-25 16,-1 25-16,1 25 16,-1-49-16,1-1 15,-25 50 79,24 50-78,-24-50-1,-25 49-15,50-49 16,-50 75-16,49-75 15,-49 49-15,50-49 0,-50 50 16,50 0 0,-75-75 46,25-25-46</inkml:trace>
  <inkml:trace contextRef="#ctx0" brushRef="#br0" timeOffset="140869.1521">20042 13221 0,'-49'-25'16,"49"-25"0,-25 50-1,25-24-15,-25-1 16,25-25-1,0 1 1,25 24 0,24-25-1,-24 50 1,50 0 0,-75 25-1,0 25 1,0-1-16,0 1 0,0-25 15,0-1 1,24-24-16,-24 75 16,75-75-16,-26 25 15,-24-25-15,25 0 16,-25 0-16,-25 25 31,0 49-15,-50-49-16,0-25 15,1 0-15</inkml:trace>
  <inkml:trace contextRef="#ctx0" brushRef="#br0" timeOffset="141080.594">20414 12973 0,'0'0'0,"50"49"16,-25-24-16,24 50 0,-49-26 16,0 1-16,0 0 15,0-26-15,0 26 16,-25 24-16,1-24 16,-26 0-16,0-50 15</inkml:trace>
  <inkml:trace contextRef="#ctx0" brushRef="#br0" timeOffset="141430.4907">19199 12874 0,'0'0'0,"0"-25"16,-50 25-16,-49 25 16,74 49-1,25-49-15,0 49 16,0 25-16,0 1 15,25-1-15,0 0 16,24-24-16,26-1 16,-26 25-16,26-49 15,-26 24-15,1-74 16</inkml:trace>
  <inkml:trace contextRef="#ctx0" brushRef="#br0" timeOffset="141790.7511">20563 12353 0,'0'0'0,"0"49"31,0 1-31,0-25 15,0 0-15,0 24 16,0-24-16,0 0 16,0 0-16,0 24 15</inkml:trace>
  <inkml:trace contextRef="#ctx0" brushRef="#br0" timeOffset="142082.603">20960 13122 0,'0'24'15,"0"1"79</inkml:trace>
  <inkml:trace contextRef="#ctx0" brushRef="#br0" timeOffset="143328.7955">21332 12824 0,'50'-25'47,"-50"0"-31,0 1 15,0-26-15,0 25-1,-25 25 1,0 0 0,0 0-16,-24 25 15,49 25 1,0-1-16,0 1 15,0-1-15,0 1 16,49 0-16,-24-50 16,0 49-16,24-49 15,1 0-15,0 0 16,-1 0-16,1 0 16,-25 0-16</inkml:trace>
  <inkml:trace contextRef="#ctx0" brushRef="#br0" timeOffset="143741.0281">21779 12725 0,'0'49'62,"0"-24"-46,0 0-16,0 25 16,0-1-1,24-24 1</inkml:trace>
  <inkml:trace contextRef="#ctx0" brushRef="#br0" timeOffset="143989.3443">21779 12650 0,'24'0'31,"1"0"-15,25 0-16,-1 0 16,1 25-16,-25 25 15,-25-25-15,0-1 0,0 26 16,0 0 0,0-26-16,-25 1 0,25 25 15,-50-25-15,50 24 16,-49-49-16,49 25 15</inkml:trace>
  <inkml:trace contextRef="#ctx0" brushRef="#br0" timeOffset="144318.899">22027 12378 0,'49'0'0,"-98"0"0,123 0 16,-24 0-16,24 49 15,-49-24-15,-25 25 16,0 24-16,0 0 16,0 1-16,0-1 15,-50 1-15,-24 24 16,24-50-16,25 1 0,1-50 16</inkml:trace>
  <inkml:trace contextRef="#ctx0" brushRef="#br0" timeOffset="144731.8221">20811 12601 0,'0'25'0,"0"-1"16,0 26-16,0 24 15,25 26-15,-25 24 0,99-25 16,-74 50 0,25-75-16,-1 1 0,1-51 15,-1-24-15,1 0 16,0 0-16</inkml:trace>
  <inkml:trace contextRef="#ctx0" brushRef="#br0" timeOffset="145180.7371">22299 11906 0,'0'25'16,"0"25"-1,25-1 1,-25 1 0,0-1-1,0 1-15,0-25 16</inkml:trace>
  <inkml:trace contextRef="#ctx0" brushRef="#br0" timeOffset="145450.7216">22572 11807 0,'0'0'0,"50"0"0,-25 0 16,49 0-16,-24 0 15,-1 50-15,1 24 16,-50 75-16,50 25 16,-50 49-16,0-25 15,-25-24-15,25-50 0,-75 25 16,26-25 0,-26-50-16,26 1 0</inkml:trace>
  <inkml:trace contextRef="#ctx0" brushRef="#br0" timeOffset="146223.2649">18728 12502 0,'0'0'0,"-50"-50"16,25 50 0,25 25 30,-49 49-46,49 75 16,-50 25-16,50-1 16,0 26-16,0-1 15,0-49-15,50-25 16,49-25-16,50-49 16,-1-50-16,76 49 0,-1-49 15,-25 50-15,-24-50 16</inkml:trace>
  <inkml:trace contextRef="#ctx0" brushRef="#br0" timeOffset="147002.8229">23093 11261 0,'0'50'78,"0"0"-78,0-1 16,0 26-16,0 24 15,0 0-15,-25-25 16</inkml:trace>
  <inkml:trace contextRef="#ctx0" brushRef="#br0" timeOffset="149128.0098">19050 15627 0,'25'-25'16,"0"25"-1,24-74-15,26 49 16,-26 25-16,-24-50 15,25 75 1</inkml:trace>
  <inkml:trace contextRef="#ctx0" brushRef="#br0" timeOffset="149253.7421">19124 15875 0,'0'0'16,"50"-50"15,-25 1-31,74-26 15,0 1-15,25-25 16</inkml:trace>
  <inkml:trace contextRef="#ctx0" brushRef="#br0" timeOffset="150131.247">20563 15056 0,'25'0'16,"0"0"15,-25 50-15,0 0-16,24 24 15,-24 0-15,0-24 16,0-25-16,0-75 31,0-49-15,0 0-16,0 0 16,0-1-16,0 51 15,0-1-15,0 1 16,0 24-1,0 0 1,0-25 0,25 50 15,25 0-15,0 50-1,-50 0 1,74 49-16,-74 0 15,50 0-15,-50 25 0,49-49 16</inkml:trace>
  <inkml:trace contextRef="#ctx0" brushRef="#br0" timeOffset="150821.1195">20637 15304 0,'0'-49'0,"0"98"0,-49-98 16,49 24-16,0 0 15,49-24 1,-24-1-16,25 50 16,0-50-16,24 50 15,-24-49-15,-1 49 16,1-75-16,-1 75 0,-24-24 16,25-26-1,-50-24 1,0 24-1,0 25 1,49 75 47,-49-1-63,50 26 15,-50-50-15,50-1 16,-50 26-16,24-50 15,-24 25 17,-24-25-32,-1 0 15,-25 0-15,25-50 16,-24-24-16,49-25 16,-50-50-16,50 25 15,0 25-15,50-1 16,-25 51-16,24-1 15,-24 50-15,0-25 16,49 50 0,-74 0-16,0 24 0,0 1 15,0-25-15,25 25 16,-25-26 0,50-24-16,-1 25 15,1-25-15,-1 50 16,-24-50-16,25 25 15,-25-25 1,-25 74-16,0-24 16,0-1-1,-50-24-15,25 25 16,-24-50 0</inkml:trace>
  <inkml:trace contextRef="#ctx0" brushRef="#br0" timeOffset="151031.4601">21828 14486 0,'0'-25'16,"75"25"-16,-1-49 16,0 49-16,-24-50 15,0 50-15,-1-25 16,1 25-16,24-50 15,-24 50-15,-25 0 16,-25-24-16,24 24 16,-24-50-1</inkml:trace>
  <inkml:trace contextRef="#ctx0" brushRef="#br0" timeOffset="151189.4708">22423 14188 0,'-49'0'16,"98"0"-16,-123 0 0,74 25 62,0 49-62,0 1 16,0-1-16,0 1 15,0-1-15,0 1 16,25-26-16,0-49 16</inkml:trace>
  <inkml:trace contextRef="#ctx0" brushRef="#br0" timeOffset="151557.3757">23019 13915 0,'25'0'46,"24"-24"-30,1-51 0,-1 50-16,-73 25 31,-26 0-15,0 25-1,1 74 1,49-49-16,0 0 15,0-1-15,0 1 16,49-1-16,-24-49 16,0 25-16,25-25 15,49-25-15,-25 1 16,-24-51-16</inkml:trace>
  <inkml:trace contextRef="#ctx0" brushRef="#br0" timeOffset="151750.9832">23614 13593 0,'25'50'47,"-25"-26"-31,0 1-16,49 25 15,-49-25-15,0-1 16,25-24-16,-25 75 15,25-75 1</inkml:trace>
  <inkml:trace contextRef="#ctx0" brushRef="#br0" timeOffset="151977.3491">23614 13444 0,'25'-25'15,"24"25"1,-24 0-16,25 0 16,-1 0-16,1 50 15,25-25-15,-51 24 16,-24 1-16,0 0 16,0-1-16,0 26 15,-24 24-15,-26-25 16,0-49-16</inkml:trace>
  <inkml:trace contextRef="#ctx0" brushRef="#br0" timeOffset="152415.0018">21530 15701 0,'0'0'16,"-24"0"-16,98 0 31,50-24-31,50-26 16,24-24-16,50-1 16,-25 1-16,26-26 15,48 1-15,-24 25 16,49-25-16,-123 24 15,-25 1-15,-50 24 0,-75 50 16,-24-25-16,-50 25 31</inkml:trace>
  <inkml:trace contextRef="#ctx0" brushRef="#br0" timeOffset="160884.9297">5879 12030 0,'0'25'141,"0"49"-125,0-24-1,0-25-15,0 0 16,0 24-16,0 1 16,0-25-1,0 0 16,0-100 32,-25 75-63,25-49 16,0-1-16,0 0 15,0 25 1,-50 1-16,50-26 0,0 0 15,25 1 1,-25 24 15,25 25 79,25 0-95,24 25 17,25 49-17,-49-49 1,-25 49-1,-25 1 1</inkml:trace>
  <inkml:trace contextRef="#ctx0" brushRef="#br0" timeOffset="161344.8788">5904 12229 0,'0'0'0,"-25"0"0,25-25 16,0-25-1,0 25 1,49-24 0,51-1-1,-76 50-15,1-49 16,50-1 0,-51 50-1,-24-25-15,0 0 31,0-24-15,0 24 15,0 75 32,50-1-48,-50 1-15,50-1 16,-50 1-16,74-25 16,-74 0-16,50-25 15,-50 49-15,24-49 16,-24 50-16</inkml:trace>
  <inkml:trace contextRef="#ctx0" brushRef="#br0" timeOffset="161627.2898">6251 11881 0,'0'-24'16,"0"-1"-1,49 25 1,-24 0-16,25-50 0,-1 50 16,26 0-16,-26 0 15,-24 0-15,25 50 16,-50 24-16,0 1 16,0-1-16,0-24 15,-75-1-15,51 1 16,-1-50-16,-25 25 15,-24-25 1</inkml:trace>
  <inkml:trace contextRef="#ctx0" brushRef="#br0" timeOffset="162616.7486">6176 11757 0,'-24'-49'0,"24"24"93,0 0-77,49-24 0,-24 49-1,-25-25-15,25 25 16,0 0-1,24 0 1,-24 0 0,-25 25-1,0 49 1,0-49 0,0 0-1,-50-25 1</inkml:trace>
  <inkml:trace contextRef="#ctx0" brushRef="#br0" timeOffset="163015.755">6449 11361 0,'25'0'0,"25"-25"16,-26 25-16,26 0 15,0 0-15,-1 0 16,26 25-16,-26 24 16,-24 1-16,25 24 15,-50 1-15,0 24 16,0-25-16,0 1 15,0-1-15,-25 0 0,0 26 16,-25-51 0</inkml:trace>
  <inkml:trace contextRef="#ctx0" brushRef="#br0" timeOffset="163608.5639">5581 11931 0,'0'0'0,"0"-25"16,0 75 62,0-25-78,0 24 15,0 1-15,50 49 16,-1-24-16,-24-26 16,25 1-16,-26-1 15,26-49-15,0 50 0,-1-50 16,-24 25-1</inkml:trace>
  <inkml:trace contextRef="#ctx0" brushRef="#br0" timeOffset="164100.6756">6697 10840 0,'0'0'0,"0"74"15,0-49 1,0 0-16,0 49 16,50 0-1,-50-49 1,0 0-16</inkml:trace>
  <inkml:trace contextRef="#ctx0" brushRef="#br0" timeOffset="164948.9487">6003 14635 0,'0'-25'31,"-50"25"-15,25 0 15,1 0-15,24 25-1,0 0 1,-50-1-16,50 26 0,0-25 15,0 0 1,25 24-16,24-24 16,26-25-1,-50 0-15,24 0 16,-24 0-16,0 0 16</inkml:trace>
  <inkml:trace contextRef="#ctx0" brushRef="#br0" timeOffset="165175.4166">6176 14560 0,'0'0'0,"25"0"47,-25 25-32,50 0-15,24 49 16,-74-49 0,25 0-16,-25 25 15,25-50 1</inkml:trace>
  <inkml:trace contextRef="#ctx0" brushRef="#br0" timeOffset="165414.6657">6176 14511 0,'25'0'15,"0"-25"1,0 25-16,24 0 16,-24 0-16,25 25 15,-25 24-15,-25 1 16,24 0-16,-24-1 15,0 1-15,0 24 16,0-24-16,0 24 16,-49-49-16,-1-25 15</inkml:trace>
  <inkml:trace contextRef="#ctx0" brushRef="#br0" timeOffset="165661.9357">6424 14436 0,'25'-24'0,"0"24"16,25 0-16,-1 0 16,1 0-16,24 74 15,-49 0-15,-25 1 16,50 24-16,-50 25 15,0-25-15,0-24 16,-25-1-16,25 0 0,-75 1 16,26-26-16,-1 1 15</inkml:trace>
  <inkml:trace contextRef="#ctx0" brushRef="#br0" timeOffset="166028.7025">5457 14908 0,'25'49'47,"-25"26"-32,25-1-15,-25 0 16,49-24-16,-49-25 15,75 24-15,-26-49 0,26 25 16,49-25 0,-25 0-16,-25 0 0</inkml:trace>
  <inkml:trace contextRef="#ctx0" brushRef="#br0" timeOffset="166526.4216">6722 14089 0,'0'-25'0,"0"50"62,0 25-46,25-1-16,-25 26 15,0-51-15,0 26 16,0-25-16,0 25 16</inkml:trace>
  <inkml:trace contextRef="#ctx0" brushRef="#br0" timeOffset="168145.3656">7590 13866 0</inkml:trace>
  <inkml:trace contextRef="#ctx0" brushRef="#br0" timeOffset="169396.7">7615 12874 0,'-25'-50'16,"-24"50"125,49 25-94,-25-25-16,25-25 47,25 25-62,24-50-16,-24 26 0,0-26 15,24 25-15,-24-24 16,50 24-16,-26-25 15,1 1-15,-1 24 16,-24 25 0,-25-50-16,0 75 109</inkml:trace>
  <inkml:trace contextRef="#ctx0" brushRef="#br0" timeOffset="170065.6808">8111 12328 0,'0'25'31,"0"0"-16,0 24-15,50 1 16,-50 24-16,0-24 16,0-25-16,0-1 15,-25-48 48,25-51-48,0 26-15,0-1 0,-25 0 16,25 26-16,0-51 16,0 50-1,0 1 17,0-1-1,50 25-16,-25 0 64,-1 0-64,1 0 1,25 0-1,-50 49 1,25-49-16,-25 50 16,24-50-16,-24 74 15,0-49-15,0 25 16,0-25-16,0-1 16</inkml:trace>
  <inkml:trace contextRef="#ctx0" brushRef="#br0" timeOffset="170757.7388">8086 12526 0,'0'0'0,"0"-24"15,25-51 17,0 75-32,25-49 15,-26 49-15,26-50 16,-25 0-16,0 50 15,24-49-15,-24 49 16,-25-25-16,25 25 16,24 25 93,-49 0-109,25-25 16,-25 74-16,25-49 15,-50-75 79,-49-24-78,74 24-16,-25 0 0,25 1 15,0 24-15,0 0 16,25 25-16,-25-49 16,49 49-16,-24 0 15,25 0 1,-50 24-16,49-24 15,-49 75-15,75-50 16,-26 24 0,-24-49-1,-25 50-15,50-50 0,-50 25 63,0 0-63,-50 49 15,1-24-15,-1-1 16</inkml:trace>
  <inkml:trace contextRef="#ctx0" brushRef="#br0" timeOffset="171941.7278">7640 13742 0,'-25'0'0,"-25"0"125,26 0-31,24 49-16,24-24-63,-24 25-15,25 24 16,-25 1-16,75 24 16,-75-50-16,49 26 15,-49-1-15,50 1 16,-50-26-16,25 1 0,-25-25 16,0 0-1,24-25 1,-24 49-1,0-24 64</inkml:trace>
  <inkml:trace contextRef="#ctx0" brushRef="#br0" timeOffset="172354.9737">8037 14883 0,'-25'0'109,"0"0"-93,0 25-1,25 24 1,0 1-16,0 24 16,0-24-16,0-1 15,25 1-15,0-50 16,0 25-16,49-25 16,-24 0-1,-25-50-15,24 1 16,-49-26-16</inkml:trace>
  <inkml:trace contextRef="#ctx0" brushRef="#br0" timeOffset="172546.6944">8260 14932 0,'50'25'47,"-50"0"-47,24 0 15,-24 49-15,50-49 16,-50 0-16,25 24 16,-25-24-16,0 25 15</inkml:trace>
  <inkml:trace contextRef="#ctx0" brushRef="#br0" timeOffset="172748.7717">8359 14784 0,'25'0'0,"0"0"15,24 0-15,1 0 16,-50 24-16,50-24 16,-50 50-16,0-25 15,0 24-15,-25 1 16,0 0-16,-25 24 15,1-24-15,-1-50 0</inkml:trace>
  <inkml:trace contextRef="#ctx0" brushRef="#br0" timeOffset="173659.5303">9475 13791 0,'25'0'15,"0"-24"-15,25 24 16,49-75 0,-25 75-16,-24-25 0,24 25 15,-24-49-15,-1 49 16,1 0-16,-25 0 16,0 0-1,-100 49 48,26-49-48</inkml:trace>
  <inkml:trace contextRef="#ctx0" brushRef="#br0" timeOffset="175448.4863">8508 16694 0,'25'0'62,"24"0"-46,26 0-16,-1 0 15,25 0-15,1 0 16,49 0-16,-25 0 16,-25-50-16,-25 50 15,1 0-15,-1 0 16,-24-25-16,-26 25 16,1 0-1</inkml:trace>
  <inkml:trace contextRef="#ctx0" brushRef="#br0" timeOffset="240417.3991">27558 8409 0,'0'0'0,"0"-50"15,0 25 17,-25 25-17,25-24-15,0 48 63,0 26-48,25 24 1,-25 174 0,25-173-16,-25-26 0,0 1 0,0 0 15,0-26 1,0 1-16,0-99 62,0-25-62,0-50 16,0 50-16,0-25 16,-50 24-16,50 51 0,0-1 15,-25 25-15,25-24 16,-49 24-1,74 25 48,24 25-63,-49 24 0,75-24 16,-51 25-1,26-1-15,0 1 0,-1 0 16,26 24-16,-51-24 15,26-26 1,-50 26-16,25-50 0,-25 50 16,0-26-1,-50-24-15,1 0 16,-1 0-16,0 0 0,1-24 31,-1 24-31,50-25 0,-49 25 16,49-50-16,0 25 15,0 1 1,0-1 0,24-25-16,1 25 0,0 25 15,25-74 1,-1 49-16,26 25 0,-26-74 16,-24 24-16,0 25 15,-25 1-15,49 24 16,-49 24 78,0 26-79,50 0-15,0 49 0,-25-50 16,24 26-1,-24-26-15,25 1 0,-26 0 16,1-50 0</inkml:trace>
  <inkml:trace contextRef="#ctx0" brushRef="#br0" timeOffset="240892.1483">28079 8260 0,'-50'0'16,"25"-50"-1,25 1 17,0 24-32,0 0 0,50-24 15,-25 49 1,0-25-16,49 25 16,-74 25-1,25-1-15,-25 26 16,0 24-16,0-49 15,0 0-15,25-25 16,-25 25-16,49-25 16,1 49-16,-25-49 15,0 0-15,49 25 16,-74 25 15,0-25-31,0 24 16,-50 26-16,26 24 15,-26-50-15,25-24 16,25 25-16</inkml:trace>
  <inkml:trace contextRef="#ctx0" brushRef="#br0" timeOffset="241161.9036">28674 8260 0,'0'-25'31,"50"25"-15,-1-49-16,-24 24 15,25-25-15,49 25 0,-25-24 16,1-1-16,-25 25 16,24 25-16,-74-49 15</inkml:trace>
  <inkml:trace contextRef="#ctx0" brushRef="#br0" timeOffset="241372.2701">29046 7863 0,'0'0'0,"0"74"63,0-24-47,25 0-16,25 24 15,-50-24-15,49-1 0,1 1 16,-50 24-16,50-49 15</inkml:trace>
  <inkml:trace contextRef="#ctx0" brushRef="#br0" timeOffset="241752.0834">29691 7466 0,'0'-25'78,"25"25"-78,-25-24 16,0-1-1,-25 25 1,-24 0 0,-1 25-16,50-1 15,-25 26 1,25 24-16,0 1 0,0-1 16,0 1-1,50-51-15,-25-24 16,24 0-16,1 0 0,24 0 15,-24 0 1,-25-74-16</inkml:trace>
  <inkml:trace contextRef="#ctx0" brushRef="#br0" timeOffset="241980.0761">29964 7417 0,'0'-25'0,"50"124"47,-26-49-31,26 49-16,-50-50 16,50-24-16,-50 25 15,49-50-15,-49 49 16</inkml:trace>
  <inkml:trace contextRef="#ctx0" brushRef="#br0" timeOffset="242197.2377">30038 7417 0,'0'0'0,"75"0"15,-26 0-15,1 0 0,25 0 16,-1 0-1,25 24-15,-74 1 0,-25 25 16,0 24 0,0 25-16,-50 25 15,-24-49-15,0 24 0,49-74 16,-25-25 0</inkml:trace>
  <inkml:trace contextRef="#ctx0" brushRef="#br0" timeOffset="242391.7629">30659 7392 0,'24'0'0,"51"0"15,-26 0-15,26 0 16,-1-75-1,1 51-15,-1-26 0,0 25 16,-24-24 0,-50 24-16</inkml:trace>
  <inkml:trace contextRef="#ctx0" brushRef="#br0" timeOffset="242582.2478">31055 7069 0,'0'0'0,"0"50"31,0 0-31,0-26 16,0 26-1,25 24-15,-25 1 0,50-1 16,-50-24 0,49-1-16,-24-24 15,25-25-15</inkml:trace>
  <inkml:trace contextRef="#ctx0" brushRef="#br0" timeOffset="243042.2696">31651 6747 0,'25'0'16,"24"49"0,-49 1-1,75 49-15,-75-24 0,24-1 16,-24-24 0,0-1-16,0-123 46,-24-25-46,-26 24 16,0-49-16,50 75 16,-24-1-16,24 0 15,0 26-15,0-26 16,0 25-16,0 0 0,0-49 16,0 24-1,74 26-15,-49-26 16,0 25-16,24 25 15,-49-25-15,50 25 16,-1 0 0,-24 0-1,-25 25-15</inkml:trace>
  <inkml:trace contextRef="#ctx0" brushRef="#br0" timeOffset="243352.0622">31775 6772 0,'0'0'16,"-25"0"0,99 0 15,-24-25-15,24-25-16,-24 50 0,0-25 0,-26 25 31,-24 50-16,-49 74-15,-26 0 16,1-49-16,74-51 0,-25-24 16,100 0-1,-1 0 1,50-49 0,25-26-16,-25 1 0,-25 24 15,0 1-15,-49 49 16</inkml:trace>
  <inkml:trace contextRef="#ctx0" brushRef="#br0" timeOffset="244117.4452">28029 9748 0,'25'-25'0,"0"25"16,25 0 0,-26 0-16,1 0 15,0 0-15,49 0 16,1 0-16,24-49 16,75-26-1,98-24-15,26-50 0,173-74 0,50-75 16,124-24-16,149-75 0,-75 25 15,-99 99 1,-123 100-16,-200 49 0,-198 49 16,-99 26-1,-24 49 32,-51 0-47,-24 49 16,25 1-16,24-25 0,0-25 15</inkml:trace>
  <inkml:trace contextRef="#ctx0" brushRef="#br0" timeOffset="249031.9735">7764 11311 0,'25'0'250,"24"0"-235,-24 0-15,25 0 16,-26 0-16,1 0 15,25 0-15,-25 0 16,0 0-16,24 0 16,-24 0-16,0 0 15,0 0-15,24 0 16,-24 0-16,25 0 16,-26 0-1,26 0-15,-25 0 0,0 0 16,24-25-16,-24 25 15,0 0-15,0 0 16,24 0-16,-24 0 16,0 0-1,24 0-15,1 0 16,-25 0 0,49 0-16,-49 0 15,25 0-15,-26 0 16,1 0-16,0 0 15,25 0-15,-25 0 0,-1 0 16,26 0 0,24 0-1,1 0 1,-1 0 0,-49 0-16,0 0 15,49 0 1,-49 0-16,25 0 0,-1 0 31,1 0-31,-25 0 16,-1 0-1,26 0-15,-25 0 0,0 0 16,24 0 0,-24 0-16,0 0 15,24 0-15,26 0 16,-50 0-1,0 0-15,49 0 16,-24-49-16,-26 49 16,26 0-1,-25 0 1,24 0 0,-49-25-16,25 25 15,0-50 1,25 50-1,-50-25 1,24 25 0,-24-25-1,25-24 1,-25 24 0,50-25-1,-50 1 1,0-1-1,25 50-15,-25-49 16,0 24 0,0-25-1,49 25 1,-49-24 0,25 24 15,-25 0-16,0-24 1,25 24 0,-25 0-1,49-25 17,-49 26-17,0-1 16,25 25-15,-25-50 0,25 50 15,-25-25-31,50 1 31,-26 24 0,-24-50-31,0 25 47,25 25-31,-25-49 0,50-1 30,-50 25-14,0 0-17,0-24 1,0-1 0,0 25 15,0 0-31,0 1 31,25 24-31,-25-50 0,0 0 31,0 26 1,0-1-1,0-25 47,0 25-47,24 25-15,26 0 46,-50-24-46,25 24 0,0 0-16,24-50 15,-24 50 1,-25-25-1,25 25-15,0 0 32,24 0-17,-49-25 1,25 25-16,0 0 16,25 0-1,-50-24-15,24 24 16,1 0-1,-25-50 64,0 25-48,25 25 63,0 0-79,24 0 1,-49 50 15,-49 24-31,-1-24 16,1-50-16</inkml:trace>
  <inkml:trace contextRef="#ctx0" brushRef="#br0" timeOffset="250131.89">7565 11559 0,'0'25'78,"0"0"-78,25-1 16,-25 26 0,50-25-16,-50 24 15,-25-49 32,25-24-47,-50-51 16,50 26-1,-49-1-15,49-24 0,-50 24 16,50-24-16,0 24 16,0 25-1,0 0-15,0-24 16,25 24-16,0 0 16,0 25-1,24 0 16,-49 25-31,25-25 16</inkml:trace>
  <inkml:trace contextRef="#ctx0" brushRef="#br0" timeOffset="250321.9522">7615 11311 0,'25'0'47,"-25"50"-31,0-26 0,0 26-16</inkml:trace>
  <inkml:trace contextRef="#ctx0" brushRef="#br0" timeOffset="250419.2369">7640 11460 0,'0'25'16,"0"-50"-1,49 50 17,-24-75-32,0 50 15,25-50-15</inkml:trace>
  <inkml:trace contextRef="#ctx0" brushRef="#br0" timeOffset="251122.2174">7689 11881 0,'50'0'31,"-25"0"-31,24-49 16,-24 49-16,0-50 0,25 50 15,24-25-15</inkml:trace>
  <inkml:trace contextRef="#ctx0" brushRef="#br0" timeOffset="256466.8504">11485 9575 0,'0'-25'15,"0"0"188,-50 25-156,50-25 31,-25 25-46,0 0 30,-24 0 32,49 25-78,0 25 15,0-26 0,0 1-15,0 25 46,25-50-46,-1 25 31,1-25-16,25 0-15,-25 0 15,-1-50 16,-24 25-16,50 25-31,-50-25 16,0-24 15,-25 49 31,25-25-62,-25 25 16,1 0 0,24 25-1</inkml:trace>
  <inkml:trace contextRef="#ctx0" brushRef="#br0" timeOffset="261245.2441">8682 11112 0,'0'-49'62,"0"74"32,0-1-78,0 26-16,0 0 15,49-1-15,-49 26 16,0-1-16,0-24 16,0-1-16,0-24 15,0 25 1,0-1-1,0-73 110</inkml:trace>
  <inkml:trace contextRef="#ctx0" brushRef="#br0" timeOffset="262052.9973">8682 11112 0,'-25'0'62,"74"0"16,-24 0-78,25 0 16,-1 0-16,1 0 15,0-49-15,49 49 16,-74 0 0,0 0-16,24 25 15,1-25 1,-50 24 0,0 1 30,-25-25-46,25 50 0,-25-50 16,25 50-16,-25-26 16,25 1-16,-74 50 15,49-26-15,-25 26 16,26-26-16,-26 1 16,0 24-16,26-49 15,-26 25-15,25-26 16,50-48 62</inkml:trace>
  <inkml:trace contextRef="#ctx0" brushRef="#br0" timeOffset="262638.141">9252 11063 0,'0'25'31,"-25"-25"-16,25 24 1,0 26 0,0-25-16,-24-25 15,24 50-15,0 24 16,0-24 0,24-50-1,1 0 1,50 0-1,-26 0 1,-49-25 0,25 25-16,-25-50 15,0 1 1,0-1 0,0 0-1,-25 50-15,25-25 16,-25 25-16,-49 0 15,24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07:17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14585 11137 0,'0'25'125,"25"-25"-125,25 25 16,-26-25-16,51 25 15,-1 0-15,25 24 16,1-24-16,-26-25 16,50 25-16,-25 0 0,50 24 15,-50 1 1,75-1-16,-25 1 16,0 0-16,-50-1 15,25-24-15,-25 25 16,0-26-16,-24-24 0,-1 25 15,-49-25 1,25 0 0,-26 0-16,26 0 0,24 0 15,1 0-15,-1 0 16,25 0-16,50 0 16,-50 0-16,-24 25 15,24-25-15,-24 0 0,24 0 16,0 0-1,0 0-15,-24 0 16,-51 25-16,51-25 16,-50 0-16,24 0 15,-24 0 1,0 0-16,0 0 0,24 0 16,-24 0-16,0 0 15,0 0 1,-1 0-16,1 0 172,-25 25-110,25-1-62</inkml:trace>
  <inkml:trace contextRef="#ctx0" brushRef="#br0" timeOffset="1765.049">22002 11063 0,'25'0'78,"-1"25"-78,1-25 16,0 24-1,25-24-15,-26 25 16,1 0-16,25-25 16,-25 0-16,24 25 15,26-25-15,-1 50 16,25-50-16,25 0 16,-24 24-16,48-24 0,-24 0 15,-24 0 1,48 0-16,76-24 0,24 24 15,-99 0 1,24-25-16,50-50 0,-24 50 31,-1 25-31,-74 0 0,75 0 16,-50 0 0,-25 0-16,-25 0 0,-50 0 15,-24 0-15,0 0 16,0-24 46,0-1-46,-1 0 0,1 0-1,25 0-15,-1 1 0,-24 24 16,0 0-1,-25-25 1</inkml:trace>
  <inkml:trace contextRef="#ctx0" brushRef="#br0" timeOffset="8204.9713">17190 13915 0,'0'0'0,"-25"0"16,0-24-16,0 24 31,0 0-31,1 0 16,-1 0 15,0 0 172,-99 0-156</inkml:trace>
  <inkml:trace contextRef="#ctx0" brushRef="#br0" timeOffset="10565.3447">13841 13767 0,'0'0'0,"-25"-25"47,-49 0-47,49 0 15,-49-24-15,-26 24 16,1 0-16,0-25 15,-50 1-15,25 24 16,25 0-16,-25 0 16,-25 25-16,50-24 15,-25 24 1,25 0-16,24-25 0,-24 25 16,0 0-1,-1 0-15,26 0 0,-25 0 16,0 0-16,-1 0 15,-24 0 1,25 0-16,0 0 0,0 0 16,-1 0-1,1 0-15,-50-25 0,25 25 16,-24-25-16,24 0 0,-25 25 31,25 0-31,0 25 0,0-25 16,24 0-1,-48 0-15,24 0 0,24 0 16,-24-25-16,25 25 16,25 0-16,24-24 15,1 24 1,-1 0-16,0 0 0,25 0 16,-24 0-16,-26 0 15,1 24-15,24-24 16,-24 0-16,49 25 15,0-25 1,-24 25-16,24-25 16,25 25-1,-25-25-15,0 25 16,1-25 0,24 49-16,-50-24 15,25 25-15,-24 24 0,-1 0 16,25-24-1,-24 24-15,24-24 16,-25 24-16,25 1 16,1-1-16,-1 1 15,0-26-15,25 1 16,0 24-16,0-24 16,0-25-16,25 49 0,0-49 15,-25 0 1,24 24-16,1-49 0,-25 50 15,50-25 1,-25 0-16,-1 24 0,26-24 16,-25 25-1,24-26-15,-24 1 16,25 25-16,-25-25 0,24 24 16,1-24-1,49 25-15,0-1 0,25 1 16,-25-25-1,50 24-15,0-24 0,-25-25 16,50 0 0,-25 0-16,-1 0 15,-24 25-15,1 0 16,-26-25-16,-50 24 16,26 1-16,-1-25 0,1 25 15,-1 0 1,-24 0-16,-26-25 0,26 0 15,24 25 1,-24-25-16,24 0 16,-24 0-16,0 0 15,-1 24-15,-24-24 16,25 0-16,-1 25 16,1-25-16,0 0 15,24 0-15,0 0 16,-24 0-16,24 0 15,1-25-15,24 25 16,25 0-16,25-24 16,-25 24-16,50 0 15,-1 0-15,-49 0 16,25 0-16,-25-25 16,25 25-16,0-25 0,-25 25 15,-25-25 1,-25 0-16,1 25 0,24-25 15,-25 1 1,1-1-16,-50 25 16,-1-25-16,26 0 15,-25 0-15,24 1 16,-24-26-16,0 50 16,-25-50-16,25 26 15,0-26-15,-1 25 0,26 0 16,-25-24-1,0 24-15,-1-49 16,26-1-16,-50 50 16,25-24-16,24-1 15,-49 25-15,0-24 16,0 24 0,0 0-1,0 0-15,0-24 0,0 24 16,0 0-16,0-25 0,0 26 15,0-1 1,0-25-16,0 25 16,-24 1-1,-1-26-15,25 25 0,-50 0 16,50-24 0,-25 24-16,25 0 15,-24-24-15,-1 49 0,0-50 0,-25 25 16,26-24-1,-26 49 1,25-25-16,25 0 16,-25 0 15,1 25-15,-1-25-16</inkml:trace>
  <inkml:trace contextRef="#ctx0" brushRef="#br0" timeOffset="51920.4354">10740 15652 0,'0'49'15,"-49"-49"-15,49 25 16,-25-25 31,0 25-16</inkml:trace>
  <inkml:trace contextRef="#ctx0" brushRef="#br0" timeOffset="52743.3273">10641 15751 0,'0'50'109,"75"-50"-93,-51 0-16,26 0 16,24 0-16,-24 24 15,0-24-15,-1 0 16,26 0-16,-26 50 15,1-50-15,24 0 16,-24 25-16,0-25 16,-1 0-16,1 0 15,24 0-15,1 0 0,-26 0 16,26 0 0,-1 0-16,0 0 0,-24 0 15,0 0-15,-1 0 16,-24 49-16,49-49 15,-24 50-15,0-50 16,-1 0-16,1 0 16,24 0-16,1 0 15,24 0-15,-25 0 16,1 0-16,-26-25 16,26 25-16,-26 0 15,1 0-15,0 0 16,-1 0-16,26 0 15,-1 0-15,1 0 16,-1 0-16,0 0 16,1-25-16,-1 25 0,1 0 15,-1 0-15,25 0 16,-24 0-16,-1 0 16,0 0-16,1 0 15,24 50-15,0-50 16,1 0-16,-1 0 15,0 0-15,25-25 16,-25 25-16,0 0 16,-24 0-16,-1 0 15,1 0-15,24 0 16,0 0-16,0 25 0,-24-25 16,-1 0-16,1 0 15,-1 0-15,0 0 16,1 0-16,-1-25 15,-24 25-15,-25 0 16,-1-25-16,26 25 16,-25 0-16</inkml:trace>
  <inkml:trace contextRef="#ctx0" brushRef="#br0" timeOffset="54925.7337">13915 17140 0,'-24'0'16,"24"-25"-1,-25 25 32,99 0 31,-24 0-78,-1 0 0,26 0 16,49 0-1,74 0-15,1 0 0,24 25 16,0 25-16,-24-1 16,24 26-16,-25-26 15,1 1-15,-26-50 16,26 49-16,-1-49 16,1 0-16,49 0 15,0-24-15,25 24 16,0-75-16,-50 75 15,-25 0-15,50 0 16,-99 0-16,0 0 16,-25 0-16,25 0 15,-25 0-15,-25 0 16,0 0-16,0 0 0,25 0 16,-49 0-16,-25 0 15,-1 0-15,-24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08:23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5507 6375 0,'-25'0'15,"50"0"95,-1-25-110,1 25 15,25 0-15,-1 0 0,26-50 16,-1 50-16,1 0 16,24-49-16,0 49 15,25-50-15,-25 50 16,25-49-16,-24 49 16,-1-50-16,0 50 15,25 0-15,-25 0 16,-24 0-16,24 0 15,0 0-15,0 25 16,1-25-16,24 0 16,-25 0-16,-25 0 15,1 0-15,-1 0 16,0 0-16,1 0 16,-25 0-16,-1 0 0,1 0 15,-1 0-15,1 0 16,0 0-16,-1 0 15,-24 0-15,0 0 16,24 0 0,1 0-1,-25 0 1,-25 49 62</inkml:trace>
  <inkml:trace contextRef="#ctx0" brushRef="#br0" timeOffset="880.7322">6995 6276 0,'0'-25'0,"0"74"109,0 26-109,-25 24 16,25-25-1,-49 1-15,49-1 0,-50 1 16,50-26-16,0-24 16,-25 25-16,25-1 15,-25-24 1,25 25-16,-49-50 15,49 74-15,-25-74 16,25 25-16</inkml:trace>
  <inkml:trace contextRef="#ctx0" brushRef="#br0" timeOffset="1246.2464">6573 6821 0,'0'25'0,"25"0"16,-25 25-16,50 24 16,-50 0-16,0 1 15,24-50-15,1-25 32,50 0-17,-51-25-15,1-25 16,25 25-16,-25 25 15,24-49-15</inkml:trace>
  <inkml:trace contextRef="#ctx0" brushRef="#br0" timeOffset="2707.6779">7218 11237 0,'0'0'0,"0"-25"16,25 25 62,49 0-78,-49 0 16,0 0-16,25 49 15,-26-24-15,26 25 16,-25-25-16,0-1 16,-25 26-16,49-25 15,-49 0-15,25 24 16,-25 1-16,0-1 15,0 1-15,0 0 16,0-1-16,0 26 16,0-26-16,0-24 15,0 0-15,0 24 16,0-24-16,0 0 0,0 25 16,-50-1-1,50 1 1,-24-50-16,24 50 15,-25-1 1,25 1 0,-50-1-1,50 1 1,0-25 0,0 24-1,0-24 1,-25 25-16,25-1 15,0 1-15,0 0 0,0-75 94</inkml:trace>
  <inkml:trace contextRef="#ctx0" brushRef="#br0" timeOffset="3189.13">7243 12551 0,'0'-25'15,"25"75"48,-25 0-63,49-1 15,-49-24-15,50 25 16,-50-26 0,25-24-16,24 0 46,26 0-30,-50 0-16,-1-74 16,26 74-16,-25-50 15,0 50-15,24-24 16,-24 24-16,0-50 16</inkml:trace>
  <inkml:trace contextRef="#ctx0" brushRef="#br0" timeOffset="5497.2877">4316 13667 0,'0'-24'125,"25"24"-94,24-75-31,-24 75 16,0-25-16,49 25 15,-24-24-15,0 24 16,-1 0-16,1-50 16,-25 50-16,-1 0 15,1 0 1</inkml:trace>
  <inkml:trace contextRef="#ctx0" brushRef="#br0" timeOffset="6397.1219">5829 13643 0,'25'0'78,"25"0"-62,-1 0 0,-24 0-1,25 0-15,-1 0 16,1 0-16,24 49 0,-49-49 16,0 0-16,24 0 15,1 0 1,0 0-1,-26 0 1,1 0 125</inkml:trace>
  <inkml:trace contextRef="#ctx0" brushRef="#br0" timeOffset="7192.5748">7516 13667 0,'49'0'109,"1"0"-93,0 50-16,-1-50 0,26 0 15,-1 0-15,0 25 16,-24-25-16,0 0 16,-1 0-16,1 0 15,-50 49 1,25-49 0</inkml:trace>
  <inkml:trace contextRef="#ctx0" brushRef="#br0" timeOffset="10743.0485">12601 6102 0,'0'-25'16,"0"0"30,49 25-14,-49 25-17,50-25 1,-25 50-16,49-1 16,1-49-1,-51 0 1,1-49-1,-25 24-15,50 0 16,-50-24-16,25 49 47,24 24-31,-49 26-16,50 49 15,-50 0-15,74 1 16,-74-51-16,0-24 0,0 0 15,0 24 1,-25-49 0,1 0-1,-1 0 1,25-24-16,0-26 16,0 0-1,0 26 1,49 24-16,-24-50 15,0 50-15</inkml:trace>
  <inkml:trace contextRef="#ctx0" brushRef="#br0" timeOffset="11127.2668">13370 6201 0,'0'75'78,"0"-1"-78,0 0 16,49-24-16,-49-25 16,0 24-16,25-24 15,-25 0-15,0 25 31,25-50-31,-25-25 16</inkml:trace>
  <inkml:trace contextRef="#ctx0" brushRef="#br0" timeOffset="11608.3073">13271 6201 0,'24'0'47,"51"-49"-31,-50 49-1,24 0-15,-24 0 16,0 0-16,0 0 16,24 0-16,1 0 15,-50 24 1,25 1-1,-25 25 1,0-25-16,0 24 16,0-24-16,-50 25 15,50-26-15,-50 1 16,26 25-16,24-25 16,-75 24-16,75 1 15</inkml:trace>
  <inkml:trace contextRef="#ctx0" brushRef="#br0" timeOffset="11960.0448">13717 6152 0,'-25'0'16,"25"24"0,0 51-1,50-75 17,-25 0-32,-1 0 15,26 0-15,0-25 16,-50 0 15,24 25-31,-24-74 16,0 24-16,0 25 15,-49 1 1,24 24-16,0 0 16,25 49-1,-74 1-15</inkml:trace>
  <inkml:trace contextRef="#ctx0" brushRef="#br0" timeOffset="12344.0406">13146 6474 0,'0'0'0,"50"-25"63,-25 25-48,25-49 1,-50-1-16</inkml:trace>
  <inkml:trace contextRef="#ctx0" brushRef="#br0" timeOffset="13481.9829">14188 6449 0,'50'0'62,"-25"0"-31,-1 0 1,26 0 15,-25 50-16,-25-1-31,0 1 15,50 0-15,-50-26 16,0 1 0,-50-25 15,50-74-15,0 49-16,0 0 15,0-24-15,0-1 16,0 0-16,0 26 15</inkml:trace>
  <inkml:trace contextRef="#ctx0" brushRef="#br0" timeOffset="13647.0425">14536 6176 0,'0'75'31,"49"-26"-31,-49-24 16,0 25-16,0-25 16</inkml:trace>
  <inkml:trace contextRef="#ctx0" brushRef="#br0" timeOffset="21300.4962">15726 5407 0,'50'-24'0,"-1"-1"16,-24-25-16,50 25 15,-26-24 1,-24 49-16,0-25 0,24 25 15,-24-50 1,-25-24 0,0 24-16,0 1 15,0-1-15,0 1 16,0-1-16</inkml:trace>
  <inkml:trace contextRef="#ctx0" brushRef="#br0" timeOffset="22013.0287">18231 6424 0,'0'25'31,"25"-25"-15,25 25-1,24-25 1,-49 0-16,25 0 0,-1 0 16,1-50-16,24 1 15,-24-1-15,24-49 16,-49 49-16,25 1 15,-25-1-15,-1 25 16</inkml:trace>
  <inkml:trace contextRef="#ctx0" brushRef="#br0" timeOffset="26370.9135">7987 13047 0,'0'-49'16,"0"24"46,-25 0-46,25-49-1,-25 74 1,25-50-16,-24 50 16,24-25-16,-50 25 15,50-25-15,-25 25 16,0 0-1,25-49-15,-24 49 16,-26 0 0,0 49 15,1 1-15,-26 0-1,75-1-15,-49-24 16,49 25-16,-50-1 15,50 1-15,-49-25 16,49 24-16,0-24 16,-25 0-16,25 49 15,0-24-15,0 0 0,25 24 16,-25 0 0,49 1-16,-49-26 15,50 1-15,-50-25 16,25 0-16,24 49 15,1-74-15,-25 25 16,24-25-16,1 0 16,24 0-16,1 0 15,24 0-15,0 0 16,-49 0-16,-1-75 16,-24 51-16,25-26 15,-25 0-15,-25 1 16,74-26-16,-74 1 15,0 0-15,0-26 16,0 1-16,0-50 0,-25-24 16,-24 24-16,-1 74 15,25 26-15,-24-1 16,24 50-16,0-25 16,-25 25-16,26 0 15,-26 0-15,-25 50 16,26 49-16,-1-24 15,50-1-15,-49-24 16</inkml:trace>
  <inkml:trace contextRef="#ctx0" brushRef="#br0" timeOffset="27766.0183">14064 8582 0,'-25'0'32,"100"-49"124,-50 49-156,49 0 15,-24 0-15,24-25 16,1 25-16,24 0 0,0 0 16</inkml:trace>
  <inkml:trace contextRef="#ctx0" brushRef="#br0" timeOffset="28726.0202">15230 9178 0,'0'0'0,"25"0"63,49 0-48,-49 0-15,0-25 16,25 25-16,-26 0 16,1-25-16,25 25 15,-25 0-15,-1 0 16,26 0-1,-50-25 95</inkml:trace>
  <inkml:trace contextRef="#ctx0" brushRef="#br0" timeOffset="30225.4268">17636 8012 0,'50'0'391,"-25"0"-79</inkml:trace>
  <inkml:trace contextRef="#ctx0" brushRef="#br0" timeOffset="32355.9506">17661 8235 0,'25'0'94,"24"0"-78,1 0-1,0 0 1,-1 50-16,-49-1 16,50 1-16,-50 0 15,49 24-15,-49 0 0,50 1 16,-50-1-16,0 1 16,50 24-16,-50-50 15,0 1-15,0 0 16,0-1-16,0-24 15,0 50 1,-25-26-16,25 1 16,-25 24-1,25-24 1,0-1 0,0 1-1,0-25-15,0 24 16,0-24 15,-50-25 47,26 0-47</inkml:trace>
  <inkml:trace contextRef="#ctx0" brushRef="#br0" timeOffset="32873.0043">17661 9277 0,'0'-25'0,"25"25"63,-25 25-47,49 0-16,-49 24 15,50-24-15,-50 0 16,50 25-16,-26-26 15,26-24 1,-25 0 0,24 0-1,-24 0-15,25 0 16,-25 0 0,-1-49-16,51-1 15,-50 50 1,-1-25-1</inkml:trace>
  <inkml:trace contextRef="#ctx0" brushRef="#br0" timeOffset="35655.9624">13866 8285 0,'-50'0'125,"25"0"-94,25-25-15,-24 25-16,-1 0 16,-25 0-1,25 0 1,-24 0-1,24 0 1,-25 0 0,26 0-1,-26 50 1,50-1 15,-25-49-31,25 50 16,0-25-16,0 24 15,0-24-15,0 0 16,25 24-16,-25 1 16,0-25-16,25 24 15,-25-24-15,49 25 16,-49-25-16,100 24 0,-76-49 16,1 25-16,25-25 15,-25 0-15,-1 0 16,1 0-1,25 0-15,-25 0 0,-1 0 16,26 0 0,-50-50-16,50 26 15,-50-26-15,24 0 16,-24 1 0,0-26-16,0 26 0,0-26 15,0 1 1,-24 0-16,-26-1 0,25-24 15,-24 49-15,24 26 16,-50 24 0,26 24-16,-1 76 0,-49 24 15</inkml:trace>
  <inkml:trace contextRef="#ctx0" brushRef="#br0" timeOffset="36209.169">8558 13444 0,'-50'-49'16,"0"24"-1,26 25 1,24-25-16,24 25 78</inkml:trace>
  <inkml:trace contextRef="#ctx0" brushRef="#br0" timeOffset="37462.9183">13866 12824 0,'-25'0'16,"0"0"-1,-24 0 1,24 0 15,0 0 0,-25 0-15,50 25-16,-49-25 16,49 74-16,-50-49 15,50 0-15,-49 24 16,49-24-16,-50 25 16,50-1-16,-50-24 15,50 0-15,0 25 16,-24-1-16,24 1 15,0 0-15,0-1 16,0 26-16,0-26 0,0 1 16,0-1-16,0-24 15,0 25-15,49-1 16,-49-24-16,75 50 16,-75-51-16,74 1 15,-49 25-15,49-25 16,-24-25-16,-1 0 15,1 0-15,0 0 16,-1-25-16,1 0 16,-1-25-16,1 1 15,-25-1-15,0 1 0,-25-1 16,74 0-16,-74 1 16,25-50-16,-25 49 15,0-24-15,0-1 16,0-24-16,-50 0 15,-24-50-15,-25 0 16,-50-25-16,50 75 16,-1 0-16,51 99 15,-1-50-15,-24 50 16,24 0-16,25 50 16,-24-25-16,49 49 15,0 25-15,0-24 16</inkml:trace>
  <inkml:trace contextRef="#ctx0" brushRef="#br0" timeOffset="39029.56">18331 13742 0,'0'49'15,"49"-49"-15,-24 0 32,0 0-17,24 0 1,1 0-16,0-24 15,-50-1-15,25-50 16,-25 26-16,0-1 16,74 1-16,-74 24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09:43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9029 5259 0,'0'0'0,"0"99"16,0 0-16,0 25 16,0 0-16,0 50 15,0-1-15,0 1 0,-25 0 16,25-26 0,0 1-16,-50-74 0</inkml:trace>
  <inkml:trace contextRef="#ctx0" brushRef="#br0" timeOffset="1678.9636">6846 7342 0,'0'0'0,"0"-25"16,25 25 78,25 0-79,-26 0-15,26 0 0,0 0 16,24-49-16,0 49 16,-24 0-16,24 0 15,1 0-15,-1 0 16,1 0-16,24 0 16,25 0-16,-25 0 15,0 0-15,1 0 16,-1 0-16,0 0 15,0 0-15,0 0 16,25 0-16,-24 0 0,-1 0 16,0 0-1,0 0-15,25 0 16,25 0-16,-50 0 0,-24 0 16,24 0-16,0 0 15,-24-50-15,-1 50 16,0 0-16,1 0 15,-1 0-15,1 0 16,-1 0-16,1 0 16,-1 0-16,0 0 15,26 0-15,-1 0 16,25 0-16,-25 0 16,0 0-16,0 0 15,1 0-15,-1 0 16,0 0-16,25-25 0,-25 25 15,1 0-15,-1 0 16,-25 0-16,1 0 16,-1 0-16,25 0 15,0 0-15,1 0 16,24 0-16,0 0 16,0 0-16,0 0 15,-25 0-15,-25 0 16,1 0-16,-1 0 15,1 0-15,-1 50 16,1-50-16,-1 0 16,25 0-16,0 0 0,-24 0 15,-1 0-15,1 0 16,-1 0-16,0 0 16,1 0-16,-1 0 15,1 0-15,-1 0 16,0 0-16,1 0 15,-1 0-15,1 50 16,-1-50-16,-24 0 16,-1 0-16,1 24 15,24-24-15,-24 0 16,-25 0-16,24 0 16,1 0-1,-50 50 16</inkml:trace>
  <inkml:trace contextRef="#ctx0" brushRef="#br0" timeOffset="4199.9064">9674 6102 0,'25'0'93,"-1"0"-77,51 0 0,-50 0-1,-1 0-15,26 0 16,0 0-16,-1 0 0,1 0 15,24 0-15,26 0 16,-1 0-16,-25 0 16,1 0-16,24 0 15,0 0-15,0 0 16,25-25-16,-25 25 16,1 0-16,-1 0 15,0 0-15,-24 0 16,-1-25-16,50 25 15,-25 0-15,-24-49 16,-1 49-16,-24 0 16,-1 0-16,26 0 0,-1-50 15,0 50-15,1 0 16,-1 0-16,-24 0 16,0 0-16,-1 0 15,1 0-15,-1 0 16,1 0-16,24 0 15,-49 0-15,0 0 16,0 0-16,24 0 16,26 25-16,-26-25 15,1 25-15,0-25 16,-1 49-16,26-49 16,-26 0-16,-24 0 15,0 0-15,25 0 16,-1 25-16,1-25 15,-1 0-15,-24 0 0,50 0 16,-51 50-16,26-50 16,0 0-16,-1 0 15,-24 0-15,0 25 16,24-25-16,1 0 16,0 0-16,-1 49 15,-24-49-15,25 0 16,24 0-16,-24 0 15,-1 0-15,-24 0 16,25 25-16,-1-25 0,-24 0 16,0 0-1,25 0-15,-26 0 16,26 0-16,-25 0 16,0 0 15,-25 50 16,0-1-47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9-10T04:10:02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6201 0,'24'0'250,"51"0"-234,49 0-16,25 0 16,24 0-16,1 25 15,24-25-15,1 0 16,-50 0-16,24 0 15,-73 0-15,24 25 16,-75 0-16,-24-1 16,0-24-16,0 0 15,-1 25-15,1-25 78,0 0-62,0 25-16,24 0 16,-24-25-16,0 0 15,25 25-15,24-1 16,-49 1-16,49-25 16,1 25-16,-1 0 15,-24 0-15,24-25 16,-24 0-16,24 0 15,-24 0-15,24 0 16,-49 0-16,25 0 16,-26 0-16,1 0 15,0 0-15,49 0 16,-49 0-16,0 0 16,0 0-16,24 0 15,-24 0-15,0 0 16,25 0-16,-26 0 15,1 0-15,25 0 16,-1 0-16,26 0 16,-25 0-16,-26 0 15,26 0-15,0 24 16,-1-24-16,50 25 16,-24 0-16,-26-25 15,26 0-15,-50 25 16,24 0-16,1-25 15,24 0-15,-49 0 16,0 0-16,24 0 16,1 0-16,-25 0 15,24 0-15,1-25 16,0 25-16,24 0 16,-24-25-16,-25 25 15,-1 0-15,1-25 16,0 25-16,0 0 15,0 0 1,-25-25-16,49 25 16,-49-24-1,25 24-15,0-25 16,0 25-16,-1-25 16,1 25 15,0-25-16,0 25-15,-25-25 32,25 25 15</inkml:trace>
  <inkml:trace contextRef="#ctx0" brushRef="#br0" timeOffset="4608.1655">8210 6970 0</inkml:trace>
  <inkml:trace contextRef="#ctx0" brushRef="#br0" timeOffset="7098.3386">11658 7764 0,'0'-25'62,"-25"25"-30</inkml:trace>
  <inkml:trace contextRef="#ctx0" brushRef="#br0" timeOffset="7796.3458">11609 7739 0,'0'-25'297,"0"0"-125</inkml:trace>
  <inkml:trace contextRef="#ctx0" brushRef="#br0" timeOffset="11740.6271">9376 7169 0,'-25'0'203,"25"24"-171,0 51-17,0-50 1,0-1-16,0 26 16,25-25-1,25-25 1,-25 0-1,-1 0 1,1 0 0,25 0-1,-50-25-15,25 25 16,-25-74-16</inkml:trace>
  <inkml:trace contextRef="#ctx0" brushRef="#br0" timeOffset="11996.2922">9575 7169 0,'0'24'31,"74"51"-16,-74-50 1,25-25-16,-25 24 16,25-24-1,-25 50-15</inkml:trace>
  <inkml:trace contextRef="#ctx0" brushRef="#br0" timeOffset="12206.6303">9575 7144 0,'24'-50'16,"1"50"-16,0 0 16,25-25-16,24 25 15,-24 0-15,-26 0 16,1 0-16,25 50 15,-50 0 1,0 24 0,0-24-16,0-26 0</inkml:trace>
  <inkml:trace contextRef="#ctx0" brushRef="#br0" timeOffset="13788.2646">12129 7665 0,'0'-25'46,"0"-25"-30,0 25 15,-24 25 16,24 50-31,0-25-1,0 0 1,0 24-16,0-24 0,0 0 16,24-25-1,51 0 1,-1 0 0,-49 0-16,0 0 15,25 0-15,-26-50 0,-24 25 16,25 1-16</inkml:trace>
  <inkml:trace contextRef="#ctx0" brushRef="#br0" timeOffset="14061.1783">12427 7491 0,'0'0'0,"50"74"78,-25-49-62,24 25 15</inkml:trace>
  <inkml:trace contextRef="#ctx0" brushRef="#br0" timeOffset="14268.1522">12427 7516 0,'0'-50'15,"0"25"1,25 25-16,0-24 15,24 24-15,-24 0 16,0 0-16,49 24 16,-74 1-1,0 25-15,0-25 16,0-1-16,0 1 16,0 25-1</inkml:trace>
  <inkml:trace contextRef="#ctx0" brushRef="#br0" timeOffset="14514.3104">12799 7268 0,'25'0'46,"25"0"-30,-1-50 0,1-24-1,-1 24 1,-49 25 0</inkml:trace>
  <inkml:trace contextRef="#ctx0" brushRef="#br0" timeOffset="14696.1377">12998 7045 0,'0'0'0,"-25"0"16,74 0 62,-49 49-78,75-49 16,-75 50-16,49-50 15,-49 49-15,50-49 16,-50 50-16,50-50 16</inkml:trace>
  <inkml:trace contextRef="#ctx0" brushRef="#br0" timeOffset="15264.0983">13320 6871 0,'25'0'0,"0"25"31,24 24-16,-49-24 1,25-25-16,-25 25 63,-49-25-32,-26-74-16,75-1-15,-25 1 16,25 24-16,0 0 16,0 1-16,0 24 15,0-25 1,25 75 15,-25 0-31,99 25 16,-74 24-16,25-49 15,-25-25-15,24 49 16,-24-49-16,25 0 16,-26 0-1,-24 50 17,-49 25-32,24-1 15,-25 0-15</inkml:trace>
  <inkml:trace contextRef="#ctx0" brushRef="#br0" timeOffset="17576.0682">15850 8161 0,'0'49'0,"0"-24"16,25-25-1,-25 50 1,0-25 0,0 24-1,0-24 1,0 0-1,0-75 79,0 25-94,0 1 16,-50-26-16,50 25 15,0 0 1,-24 1-16,24-26 0,0 25 16,0 0-1,0-24 1,0 24 0,0 0-1,0 0 1,49 75 140,26 24-140,-51-49-1,26 0 1,-25-25 15,-25 50-31,25-50 31,-25 24-15</inkml:trace>
  <inkml:trace contextRef="#ctx0" brushRef="#br0" timeOffset="17851.966">15825 8235 0,'0'0'0,"0"-25"47,25 25-32,-25-24-15,25 24 16,-25-50-16,25 50 16,-25-25-16,25 25 15,-25-25-15</inkml:trace>
  <inkml:trace contextRef="#ctx0" brushRef="#br0" timeOffset="18054.6793">16148 8037 0,'0'25'78</inkml:trace>
  <inkml:trace contextRef="#ctx0" brushRef="#br0" timeOffset="20306.6099">16222 7541 0,'0'-25'78,"0"0"-31,0 50 62,-49 0-109,49 24 16,0-24-16,0 0 15,0 24-15,0 1 16,24-25-16,-24 0 16,75 49-16,-26-24 15,-24-1-15,0-24 16,25-25-16,-25 25 16,-1-25-16,76 0 15,-51 0 1,26 0-16,-1 0 15,-24-50-15</inkml:trace>
  <inkml:trace contextRef="#ctx0" brushRef="#br0" timeOffset="20853.9553">16743 7665 0,'0'-25'110,"0"-25"-95,0 1 1,-25 49 0,1 0 15,24 24-15,0 1-16,0 25 0,0-1 15,0-24-15,24 25 16,-24-25-16,25-25 15,-25 49-15,50-49 16,-1 0 0,-49-49-16,75 24 15,-75 0-15,0-49 16</inkml:trace>
  <inkml:trace contextRef="#ctx0" brushRef="#br0" timeOffset="21086.9679">16892 7417 0,'50'0'47,"-50"49"-32,49 1-15,1 24 16,-1-49-1,-73-50 32</inkml:trace>
  <inkml:trace contextRef="#ctx0" brushRef="#br0" timeOffset="21251.9242">17041 7491 0,'0'0'0,"0"-50"0,0 26 16,0-26-1,25 50 1,24 0-1,-24 0-15,25 50 16,-50-26 0,0 1-16,0 25 15,0-25-15,0-1 16,0 1 0</inkml:trace>
  <inkml:trace contextRef="#ctx0" brushRef="#br0" timeOffset="21438.8728">17338 7193 0,'50'-24'32,"-50"-51"-17,50 75-15,-26-74 16,26 49-16,-25-25 15,25 26-15,-26-26 16,-24 25-16</inkml:trace>
  <inkml:trace contextRef="#ctx0" brushRef="#br0" timeOffset="21627.5257">17512 6871 0,'0'0'15,"-25"0"-15,25 25 47,0 0-47,0 24 16,50-24-16,0 25 15,-26-26-15,26 1 16,-25-25-16,0 50 16</inkml:trace>
  <inkml:trace contextRef="#ctx0" brushRef="#br0" timeOffset="22218.2207">17711 6796 0,'49'0'0,"-98"0"0,123 0 16,-49 25-1,24 0 1,-24-25 0,-25 25-1,-25-25 79,-49 0-78,74-25-1,-50 25-15,26-50 16,-26-24 0,50 49-1,0-24 1,25-1-16,24 50 15,1 0 1,-25 0 0,0 0 15,24 0 0,-49 25-31,25-25 16,-25 49-1,0-24-15,0 0 16,0 25-16,0-1 16,0-74-1</inkml:trace>
  <inkml:trace contextRef="#ctx0" brushRef="#br0" timeOffset="22393.896">18033 6102 0,'50'0'16,"-26"0"-16,26 0 16,0 25-16,-1 24 15,-24 51-15,-25-1 16,0 25-16,0 25 16,0-1-16,-50 26 15,-24-50-15</inkml:trace>
  <inkml:trace contextRef="#ctx0" brushRef="#br0" timeOffset="25204.5194">8855 10443 0,'25'0'203,"74"49"-188,-74-24 1,0 25-16,25-25 16,-50-1-16,49-24 15,-49 50-15,25-50 16,-25 50-1,-50-50 17</inkml:trace>
  <inkml:trace contextRef="#ctx0" brushRef="#br0" timeOffset="25737.1757">8905 10567 0,'-50'0'16,"50"-25"15,25-74-15,-25 74-16,50 0 16,-1-24-1,1 49 1,-25 0-1,-25 74 1,0-24-16,25-50 31,49 0-15,-24 0 0,-26 0-16,1 0 15,0 0 1,-25 24-1,0 51-15,0 24 16,-25 0-16,25-49 16,-49-1-16,49-24 15,-50-25 1</inkml:trace>
  <inkml:trace contextRef="#ctx0" brushRef="#br0" timeOffset="26114.2388">9426 10294 0,'0'-25'62,"0"0"-46,0 50 31,0 25-32,-50-25 1,50 24-16,0-24 0,0 25 15,0-26-15,0 26 16,75-50 0,-26 0-1,-24 0-15,25-50 16,-50 1-16</inkml:trace>
  <inkml:trace contextRef="#ctx0" brushRef="#br0" timeOffset="26313.9627">9475 9773 0,'0'0'0,"25"50"31,25-1-15,-25 1-16,24-1 15,-24 26-15,0-50 16</inkml:trace>
  <inkml:trace contextRef="#ctx0" brushRef="#br0" timeOffset="27859.9029">19447 9128 0,'-50'0'16,"75"0"140,-25-49-156,74 49 16,-49-50-16,0 50 15,25-50-15,-1 50 16,-24-49-16,25 49 16,-25-75-16,24 75 15</inkml:trace>
  <inkml:trace contextRef="#ctx0" brushRef="#br0" timeOffset="64570.5382">8334 5308 0,'0'0'0,"0"-25"125,25 25-125,0-49 15,49 24-15,-24-25 16,0 26-16,24-26 16,0 0-16,26 26 15,-26-26-15,0 0 16,1 26-16,-25-26 16,-1 25-16,-24 25 15,25-50-15,-26 50 16,26 0-1,0 0 1</inkml:trace>
  <inkml:trace contextRef="#ctx0" brushRef="#br0" timeOffset="65358.2307">8533 4911 0,'0'0'0,"0"-49"16,-25 49 15,25-25-31,0 99 78,-50-24-62,50 24-16,-24 1 0,24-26 15,-75 1-15,50-25 16,1-25 15,24 49 47,49-49-62,1 25-16,-25-25 15,-1 0-15,26 0 16,-25 0-16,24 0 0,1 0 16,0 0-1,-1 0-15,26 0 0,-51 0 16</inkml:trace>
  <inkml:trace contextRef="#ctx0" brushRef="#br0" timeOffset="86234.4905">6598 5407 0,'50'-24'16,"-50"-26"0,49 50-1,-49-50-15,50 50 16,-25-49-16,24 24 15,-24 25-15,25-74 16,-25 74-16,-25-50 0,49 50 16,-49-25-16,25 25 15</inkml:trace>
  <inkml:trace contextRef="#ctx0" brushRef="#br0" timeOffset="86771.8415">6598 5209 0,'0'-25'16,"0"0"0,0 1 30,0 73 17,-25-24-63,25 25 16,-49-26-16,49 1 15,-25 50 1,25-51 46,49-24-46,1 0 0,-25 0-16,0 0 15</inkml:trace>
  <inkml:trace contextRef="#ctx0" brushRef="#br0" timeOffset="90382.4091">5755 6623 0,'0'-25'62,"24"25"1,26 25-48,-50 0-15,75 24 16,-75-24-16,24-25 0,-24 25 16,-24-50 46,24-49-46,-25 49-16,25-25 15,0 25-15,0 1 16,0-26 0,49 50 15,-49 25-16,50-25-15,-50 49 0,50-49 16,-50 50 0,74-50-16,-49 25 0,74-25 15,-49 49 1,-1-49-16,1 0 16,-25 0-16</inkml:trace>
  <inkml:trace contextRef="#ctx0" brushRef="#br0" timeOffset="123846.4582">8682 7565 0,'0'-49'94,"-50"49"31,25 0-94,0 0 16,1 0-16,24 25-15,-50-25 15,50 24-15,-25 1-1,25 25 17,-25-50-17,25 25-15,0 24 32,0-24-17,0 25 16,0-26 1,0 1 15,25-25-32,25 0 16,-25 0 1,-1 0-17,1 0 1,25 0 15,-25 0 0,-25-25-31,0-24 16,24 49 0,-24-25-16,50 0 15,-50-24 1,0 24 15,0 0-15,-25-25-1,0 26 1,1 24 0</inkml:trace>
  <inkml:trace contextRef="#ctx0" brushRef="#br0" timeOffset="125316.2609">10740 7863 0,'-24'0'63,"-1"0"15,-25 0-15,50 50-32,0-26 0,0 1-15,0 25-1,0-25 1,25 0 15,0 24-15,0-49-1,24 0 32,-49-25-31,0 1 0,25-1-1,-25-25 1,0 25 15,0 0 32,-25 25-32,25-24 0</inkml:trace>
  <inkml:trace contextRef="#ctx0" brushRef="#br0" timeOffset="128411.9808">10765 8434 0,'0'-25'109,"-25"25"-93,-24 0 78,24 0-48,0 0 1,25 25-15,0-1 14,-49 26-30,49-25 15,0 0 1,0 24-1,24-24 31,1-25-15,25 50-31,-25-50-1,-1 0 17,1 0 15,-25-25-32,50 25 1,-50-25-1,25 25 1,-25-25 15,0-24 32,0 24-48,0 0 17,0 0-1,-50-24 0,0 49-15</inkml:trace>
  <inkml:trace contextRef="#ctx0" brushRef="#br0" timeOffset="130296.4441">7565 8334 0,'0'50'171,"0"-25"-171,0 24 0,0-24 16,0 25-16,0-25 16,0-1-16,0 1 15,0 25 1,0-25 15,0-1 63</inkml:trace>
  <inkml:trace contextRef="#ctx0" brushRef="#br0" timeOffset="131401.0611">7565 8434 0,'0'-25'94,"50"25"46,0 0-124,24 0 0,-49 0-1,24 25-15,-24-25 16,25 0-1,-1 0 1,-24 0 0,25 0-1,-50 24 17,25-24-32,-50 0 93,25 25-77,-25-25 0,25 25-16,-74 25 15,24-26 1,0 26-16,1-25 31,-1-25-31,25 49 0,1-49 16,-26 0-1,50 25-15,-25-25 16,25 25 0,-25-25-1,25 50 32,0-75 16,25-25-48</inkml:trace>
  <inkml:trace contextRef="#ctx0" brushRef="#br0" timeOffset="132142.847">8012 8434 0,'0'49'140,"0"-24"-124,0 0 0,0 0-1,0 24 17,50-49-1,-1 0-31,-24 0 31,0 0-31,24 0 47,-49-49-47,0-1 31,0 0-15,0 26-1,-24 24 1,24-25 0,-50 25-16,25 0 31,-24 0-15,49 49-16,-25-49 15</inkml:trace>
  <inkml:trace contextRef="#ctx0" brushRef="#br0" timeOffset="150773.6865">15429 8731 0,'0'0'0,"0"-25"32,-25 25 124,0 0 31,0 0-124,-25 0-1,50 50-46,0-25 31,0 0 0,25-25-32,-25 24 1,25-24 46,-25 50-62,25-50 47,-25 25-31,25-25 0,24 0 30,-24 0 1,-25-50-15,25 50-17,-25-25 1,0 1-1,50 24 1,-50-25 0,0-25 31,-25 25-16,0 25 0,0 0 0,-24 0-15,24 0 15</inkml:trace>
  <inkml:trace contextRef="#ctx0" brushRef="#br0" timeOffset="152978.0036">17562 8954 0,'-50'0'172,"50"25"-140,0 0 14,-25-25-30,25 25 0,0 0 31,0 24-16,0-24 16,0 0 0,50-25-47,-25 50 31,0-50 0,24 0 32,-24 0-32,0 0 0,-25-25 0,25 25-15,-25-25 0,0 0 15,0 0 0,0-24-15,0 24-1,0 0 17,0-25-1,-25 50-16,0 0 1,-49 0 0,49 0-1</inkml:trace>
  <inkml:trace contextRef="#ctx0" brushRef="#br0" timeOffset="155198.2866">17611 9525 0,'-24'0'47,"-1"0"46,0 0-61,25 50-17,0-26 48,0 1-48,0 0 17,0 25-1,0-26 0,0 1 16,25-25-47,0 0 31,24 0 0,-24 0 1,0 0-1,-25-25 0,25 25-31,-25-49 16,49 24 46,-49 0-30,-25-24-17,1 24 1,-1-25-1,-50 50 1,1-25-16,-1 25 16</inkml:trace>
  <inkml:trace contextRef="#ctx0" brushRef="#br0" timeOffset="158064.7656">8682 9922 0,'-25'0'188,"25"-50"-157,-50 50 0,25 0 16,1-25-16,-26 25 0,25 0 48,0 0-1,25 50-63,0-25 32,0 0-16,0-1-15,25-24 15,-25 50-31,50-50 32,-50 25-17,25-25 1,-25 25 15,24-25-15,26 0 15,-25 0 0,0 0 0,-1 0 16,-24-25 16,0-25-32,0 25-15,0 1-1,0-1 17,-24 25-17,-1 0 1,-25 0-1,50 49 1,-25-49-16</inkml:trace>
  <inkml:trace contextRef="#ctx0" brushRef="#br0" timeOffset="159684.453">14883 16173 0,'0'-25'16,"25"25"78,74 49-79,-50-24 1,-24 25-1,25-25-15,-25 24 0,24 1 16,-24-50-16,25 25 16,24-25-1,1-75 1,-26-24-16,75-75 16,-25-24-16,1 24 0,-26 26 15,-24 73-15,-1 1 16,1 49-1,-50 50 1</inkml:trace>
  <inkml:trace contextRef="#ctx0" brushRef="#br0" timeOffset="165227.968">17289 12973 0,'0'-50'63,"-25"25"-32,0 1 0,25 48 32,0 1-47,0 25-16,0-1 15,0 1-15,0-25 16,0 0-16,50 24 15,-50 1-15,0 0 16,0-1-16,0-24 16,25 25-16,-25-26 15,0 1-15,0 25 0,24-25 16,-24-1-16,0 26 16,50-25-16,-50 0 15,0 24 1,0 1 31,0-25-32</inkml:trace>
  <inkml:trace contextRef="#ctx0" brushRef="#br0" timeOffset="166045.6213">17140 12973 0,'0'0'0,"0"-25"15,0-25 17,50 26-17,-1 24 16,-24-25-31,25 25 0,-26 0 16,1 0-16,0 0 16,49 0-16,-24 0 15,-25 0-15,25 0 16,-1 49-16,-49 1 16,50-25-16,-50 24 15,49 1-15,-49 0 16,50-1-16,-50-24 15,0 25-15,25 24 16,-25-24-16,0-25 16,0-1-16,0 26 15,0-25-15,-75 24 0,26-24 16,-1 25 0,25-50-16,-24 74 15,24-74-15,-25 25 16,25-25-16,1 0 15,24 25-15,-50-25 16,0 0 0,1 0-1,49 49 1,-25-49 0,25 50-1,-25-25 1,25 0-16</inkml:trace>
  <inkml:trace contextRef="#ctx0" brushRef="#br0" timeOffset="166749.6975">17983 13295 0,'0'-49'0,"0"24"16,-24 25 62,-1 0-62,25 25-16,-50-25 15,50 49-15,0 1 16,0-25-1,0 0 1,25-25 0,-25 49-1,25-49-15,24 0 16,-49-25 0,50 25-16,-50-24 15,25 24-15,-25-25 16,0-25-1,0 1 1,0 24 0,-25 25-1,-25-25 1,1 25 0</inkml:trace>
  <inkml:trace contextRef="#ctx0" brushRef="#br0" timeOffset="167065.9609">18083 13320 0,'0'0'0,"49"0"15,1 0-15,24-49 16,1 49-16,24-50 16,-25 50-16,-24-25 15,0 25-15,-1 0 16,1-50-16,-1 50 15,1 0-15,-25 0 16,-25-24-16</inkml:trace>
  <inkml:trace contextRef="#ctx0" brushRef="#br0" timeOffset="168990.0807">11137 13022 0,'50'0'16,"-25"0"-1,24-49 1,26-1-1,-50 25 1,-1 25 0,-24-49-16,50 49 31</inkml:trace>
  <inkml:trace contextRef="#ctx0" brushRef="#br0" timeOffset="169406.6506">11435 12477 0,'0'-25'0,"25"25"78,0 0-62,-25 50-16,24-1 16,-24-24-16,50 0 15,-50 24-15,25-24 16,-25 0-16,0 25 16,25-1-1,-25-24-15,0 0 16</inkml:trace>
  <inkml:trace contextRef="#ctx0" brushRef="#br0" timeOffset="169838.8899">11385 12427 0,'0'0'0,"50"-25"31,-25 25-15,0 0-16,49-49 15,-24 49-15,-1 0 16,1 0-16,-1 25 16,1-25-16,-25 74 15,-25-24-15,74-1 16,-74 26-16,0-1 16,0-24-16,0 24 15,0-24-15,-49-26 16,24 26-16,-25-25 15,25-25-15,1 49 16,-26-49-16,0 0 16</inkml:trace>
  <inkml:trace contextRef="#ctx0" brushRef="#br0" timeOffset="170298.7011">11956 12601 0,'0'25'63,"0"-1"-47,0 26-1,0 0-15,25-50 31,-1 0-15,26 0 0,-50-50-1,0 0 1,0 1 0,0-1-1,-25 50-15,-24 0 16,24 0-1,0 0-15</inkml:trace>
  <inkml:trace contextRef="#ctx0" brushRef="#br0" timeOffset="176602.654">5432 9004 0,'-25'0'47,"25"-25"-31,-24 25-16,-26 0 47,25 0-16,0 0-15,-24 0-16,49 25 15,-50-25-15,50 50 16,-74-50-16,49 49 15,25-24-15,-50 25 16,50-25-16,-99 24 16,99 26-16,-49-1 15,49-24-15,-50-1 0,50 26 16,-75-1 0,75 0-16,-49 1 0,49-1 15,-50-24-15,50 24 16,-25 1-16,25-1 15,-49 50-15,49-25 16,0 1-16,0-26 16,0 25-16,0-24 15,25 24-15,-25 25 16,74 25-16,-74 0 16,50-50-16,-50 25 15,74-50-15,-74 1 0,75-1 16,-75-24-16,49 24 15,-49-24-15,50-1 16,-50-24-16,49 25 16,-24-1-1,25 1 1,-1-1 0,-49-24 62</inkml:trace>
  <inkml:trace contextRef="#ctx0" brushRef="#br0" timeOffset="176894.6075">4961 12154 0,'0'0'0,"0"-49"47,25 49 0,24 0-31,-24 24-16,25-24 15,-25 0-15,-1 25 16,26-25-16,0 0 16,-26 0-16,1 0 15,-25-25-15</inkml:trace>
  <inkml:trace contextRef="#ctx0" brushRef="#br0" timeOffset="177023.1646">5358 11857 0,'0'0'0,"0"24"47,0 51-32,0-26-15</inkml:trace>
  <inkml:trace contextRef="#ctx0" brushRef="#br0" timeOffset="300639.4127">14932 7789 0,'0'0'0,"-24"-25"31,24-25-15,-25 50-1,0 0 32,25 50-31,-50 123-16,1-73 15,49-1 1,-25 0-16,25-49 16,0-25-16</inkml:trace>
  <inkml:trace contextRef="#ctx0" brushRef="#br0" timeOffset="301351.3929">18405 8682 0,'0'0'0,"25"0"63,0 0-47,-1-50-16,26 25 15,0-24-15,-1-1 16,1 50-16,-25-50 15,24 1 1,1 49 0,-25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4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1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2.png"/><Relationship Id="rId7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F3BC0-ECEA-4DB6-A27F-E8A6F11ED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Combinational Logic Design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821381" y="4256116"/>
            <a:ext cx="27901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Dr. </a:t>
            </a:r>
            <a:r>
              <a:rPr lang="en-US" sz="2800" dirty="0" err="1" smtClean="0"/>
              <a:t>Chandan</a:t>
            </a:r>
            <a:r>
              <a:rPr lang="en-US" sz="2800" dirty="0" smtClean="0"/>
              <a:t> </a:t>
            </a:r>
            <a:r>
              <a:rPr lang="en-US" sz="2800" dirty="0" err="1" smtClean="0"/>
              <a:t>Karfa</a:t>
            </a:r>
            <a:endParaRPr lang="en-US" sz="2800" dirty="0" smtClean="0"/>
          </a:p>
          <a:p>
            <a:r>
              <a:rPr lang="en-US" sz="2800" dirty="0" smtClean="0"/>
              <a:t>CSE IIT Guwahati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Multilevel NAND Circuits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85" y="1902450"/>
            <a:ext cx="2674946" cy="570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96" y="2472743"/>
            <a:ext cx="5543550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033" y="4379018"/>
            <a:ext cx="5600700" cy="1628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652040" y="1714320"/>
              <a:ext cx="5474160" cy="4197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2680" y="1704960"/>
                <a:ext cx="5492880" cy="42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1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IN" dirty="0" smtClean="0"/>
              <a:t>ultilevel </a:t>
            </a:r>
            <a:r>
              <a:rPr lang="en-IN" dirty="0"/>
              <a:t>AND–OR diagram into an </a:t>
            </a:r>
            <a:r>
              <a:rPr lang="en-IN" dirty="0" smtClean="0"/>
              <a:t>all-NAND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all AND gates to NAND gates with AND-invert graphic symbols.</a:t>
            </a:r>
          </a:p>
          <a:p>
            <a:r>
              <a:rPr lang="en-IN" dirty="0" smtClean="0"/>
              <a:t>Convert </a:t>
            </a:r>
            <a:r>
              <a:rPr lang="en-IN" dirty="0"/>
              <a:t>all OR gates to NAND gates with invert-OR graphic symbols.</a:t>
            </a:r>
          </a:p>
          <a:p>
            <a:r>
              <a:rPr lang="en-IN" dirty="0" smtClean="0"/>
              <a:t>Check </a:t>
            </a:r>
            <a:r>
              <a:rPr lang="en-IN" dirty="0"/>
              <a:t>all the bubbles in the diagram. For every bubble that is not </a:t>
            </a:r>
            <a:r>
              <a:rPr lang="en-IN" dirty="0" smtClean="0"/>
              <a:t>compensated by </a:t>
            </a:r>
            <a:r>
              <a:rPr lang="en-IN" dirty="0"/>
              <a:t>another small circle along the same line, insert an inverter (a one-input </a:t>
            </a:r>
            <a:r>
              <a:rPr lang="en-IN" dirty="0" smtClean="0"/>
              <a:t>NAND gate</a:t>
            </a:r>
            <a:r>
              <a:rPr lang="en-IN" dirty="0"/>
              <a:t>) or complement the input literal.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84360" y="1312560"/>
              <a:ext cx="3072240" cy="98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5000" y="1303200"/>
                <a:ext cx="309096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3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 AND–OR diagram into an all-NAND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192" y="2202287"/>
            <a:ext cx="4970708" cy="1839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3956"/>
            <a:ext cx="4505325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264" y="1824854"/>
            <a:ext cx="4758938" cy="377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294920" y="1428840"/>
              <a:ext cx="9653400" cy="3714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560" y="1419480"/>
                <a:ext cx="9672120" cy="37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8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NOR gate is another universal gate that can be used to </a:t>
            </a:r>
            <a:r>
              <a:rPr lang="en-IN" dirty="0" smtClean="0"/>
              <a:t>implement any </a:t>
            </a:r>
            <a:r>
              <a:rPr lang="en-IN" dirty="0"/>
              <a:t>Boolean </a:t>
            </a:r>
            <a:r>
              <a:rPr lang="en-IN" dirty="0" smtClean="0"/>
              <a:t>function.</a:t>
            </a:r>
          </a:p>
          <a:p>
            <a:r>
              <a:rPr lang="en-IN" dirty="0" smtClean="0"/>
              <a:t>The </a:t>
            </a:r>
            <a:r>
              <a:rPr lang="en-IN" dirty="0"/>
              <a:t>NOR operation is the dual of the NAND operation.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all procedures </a:t>
            </a:r>
            <a:r>
              <a:rPr lang="en-IN" dirty="0" smtClean="0"/>
              <a:t>and rules </a:t>
            </a:r>
            <a:r>
              <a:rPr lang="en-IN" dirty="0"/>
              <a:t>for NOR logic are the duals of the corresponding procedures and rules </a:t>
            </a:r>
            <a:r>
              <a:rPr lang="en-IN" dirty="0" smtClean="0"/>
              <a:t>developed for </a:t>
            </a:r>
            <a:r>
              <a:rPr lang="en-IN" dirty="0"/>
              <a:t>NAND logic.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800" y="1276920"/>
              <a:ext cx="4759920" cy="1848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1267560"/>
                <a:ext cx="4778640" cy="18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6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79" y="4990753"/>
            <a:ext cx="6941582" cy="1126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9" y="1786989"/>
            <a:ext cx="5345841" cy="2520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78640" y="223200"/>
              <a:ext cx="7939080" cy="589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280" y="213840"/>
                <a:ext cx="7957800" cy="59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wo-level </a:t>
            </a:r>
            <a:r>
              <a:rPr lang="en-IN" dirty="0"/>
              <a:t>implementation with NOR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two-level implementation with NOR gates requires that the function be </a:t>
            </a:r>
            <a:r>
              <a:rPr lang="en-IN" dirty="0" smtClean="0"/>
              <a:t>simplified into </a:t>
            </a:r>
            <a:r>
              <a:rPr lang="en-IN" dirty="0"/>
              <a:t>product-of-sums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22" y="3286460"/>
            <a:ext cx="5756341" cy="22385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44880" y="187560"/>
              <a:ext cx="8706960" cy="5349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5520" y="178200"/>
                <a:ext cx="872568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7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Multilevel Logic Implementation with NOR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7" y="2452380"/>
            <a:ext cx="6648308" cy="29047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598400" y="1285920"/>
              <a:ext cx="4804560" cy="3983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9040" y="1276560"/>
                <a:ext cx="48232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7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dirty="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17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NAND and NOR Implementation</a:t>
            </a:r>
          </a:p>
          <a:p>
            <a:pPr lvl="1"/>
            <a:r>
              <a:rPr lang="en-IN" dirty="0" smtClean="0"/>
              <a:t>Chapter 3, Mano’s book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43000" y="80280"/>
              <a:ext cx="4795560" cy="2259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70920"/>
                <a:ext cx="4814280" cy="22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2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and NOR 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Digital circuits are frequently constructed with NAND or NOR gates rather than </a:t>
            </a:r>
            <a:r>
              <a:rPr lang="en-IN" dirty="0" smtClean="0"/>
              <a:t>with AND </a:t>
            </a:r>
            <a:r>
              <a:rPr lang="en-IN" dirty="0"/>
              <a:t>and OR </a:t>
            </a:r>
            <a:r>
              <a:rPr lang="en-IN" dirty="0" smtClean="0"/>
              <a:t>gates</a:t>
            </a:r>
          </a:p>
          <a:p>
            <a:r>
              <a:rPr lang="en-IN" dirty="0" smtClean="0"/>
              <a:t>Both NAND and NOR gates are universal gate.</a:t>
            </a:r>
          </a:p>
          <a:p>
            <a:r>
              <a:rPr lang="en-IN" dirty="0"/>
              <a:t>NAND and NOR gates are easier to fabricate with </a:t>
            </a:r>
            <a:r>
              <a:rPr lang="en-IN" dirty="0" smtClean="0"/>
              <a:t>electronic components </a:t>
            </a:r>
            <a:r>
              <a:rPr lang="en-IN" dirty="0"/>
              <a:t>and are the basic gates used in all IC digital logic </a:t>
            </a:r>
            <a:r>
              <a:rPr lang="en-IN" dirty="0" smtClean="0"/>
              <a:t>families</a:t>
            </a:r>
          </a:p>
          <a:p>
            <a:r>
              <a:rPr lang="en-IN" dirty="0"/>
              <a:t>C</a:t>
            </a:r>
            <a:r>
              <a:rPr lang="en-IN" dirty="0" smtClean="0"/>
              <a:t>onversion </a:t>
            </a:r>
            <a:r>
              <a:rPr lang="en-IN" dirty="0"/>
              <a:t>from Boolean functions given in </a:t>
            </a:r>
            <a:r>
              <a:rPr lang="en-IN" dirty="0" smtClean="0"/>
              <a:t>terms of </a:t>
            </a:r>
            <a:r>
              <a:rPr lang="en-IN" dirty="0"/>
              <a:t>AND, OR, and NOT into equivalent NAND and NOR logic diagrams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96640" y="2161080"/>
              <a:ext cx="9733680" cy="3384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2151720"/>
                <a:ext cx="975240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3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NAND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NAND is a universal gate/functionally complete </a:t>
            </a:r>
          </a:p>
          <a:p>
            <a:r>
              <a:rPr lang="en-IN" dirty="0" smtClean="0"/>
              <a:t>{AND, OR, NOT} is functionally </a:t>
            </a:r>
            <a:r>
              <a:rPr lang="en-IN" dirty="0"/>
              <a:t>complete </a:t>
            </a:r>
            <a:endParaRPr lang="en-IN" dirty="0" smtClean="0"/>
          </a:p>
          <a:p>
            <a:r>
              <a:rPr lang="en-IN" dirty="0"/>
              <a:t>A convenient way to implement a Boolean function with NAND gates is to </a:t>
            </a:r>
            <a:r>
              <a:rPr lang="en-IN" dirty="0" smtClean="0"/>
              <a:t>obtain the </a:t>
            </a:r>
            <a:r>
              <a:rPr lang="en-IN" dirty="0"/>
              <a:t>simplified Boolean </a:t>
            </a:r>
            <a:r>
              <a:rPr lang="en-IN" dirty="0" smtClean="0"/>
              <a:t>function (</a:t>
            </a:r>
            <a:r>
              <a:rPr lang="en-IN" dirty="0" err="1" smtClean="0"/>
              <a:t>SoP</a:t>
            </a:r>
            <a:r>
              <a:rPr lang="en-IN" dirty="0" smtClean="0"/>
              <a:t>/AND-OR) </a:t>
            </a:r>
            <a:r>
              <a:rPr lang="en-IN" dirty="0"/>
              <a:t>in terms of Boolean operators and then convert </a:t>
            </a:r>
            <a:r>
              <a:rPr lang="en-IN" dirty="0" smtClean="0"/>
              <a:t>the function </a:t>
            </a:r>
            <a:r>
              <a:rPr lang="en-IN" dirty="0"/>
              <a:t>to NAND logic.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5920" y="2196720"/>
              <a:ext cx="7447680" cy="3956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560" y="2187360"/>
                <a:ext cx="7466400" cy="39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3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47" y="1888286"/>
            <a:ext cx="4287654" cy="2181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1" y="4368756"/>
            <a:ext cx="6226473" cy="1594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59320" y="651960"/>
              <a:ext cx="10046160" cy="6188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960" y="642600"/>
                <a:ext cx="10064880" cy="62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5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Two-Level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implementation of Boolean functions with NAND gates requires that the </a:t>
            </a:r>
            <a:r>
              <a:rPr lang="en-IN" b="1" dirty="0" smtClean="0"/>
              <a:t>functions be </a:t>
            </a:r>
            <a:r>
              <a:rPr lang="en-IN" b="1" dirty="0"/>
              <a:t>in sum-of-products form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3" y="2841467"/>
            <a:ext cx="5800725" cy="3209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75" y="5711111"/>
            <a:ext cx="2466975" cy="352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964520" y="392760"/>
              <a:ext cx="10224720" cy="5635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5160" y="383400"/>
                <a:ext cx="10243440" cy="56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2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Two-Level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Simplify the function and express it in sum-of-products form.</a:t>
            </a:r>
          </a:p>
          <a:p>
            <a:r>
              <a:rPr lang="en-IN" dirty="0" smtClean="0"/>
              <a:t>Draw </a:t>
            </a:r>
            <a:r>
              <a:rPr lang="en-IN" dirty="0"/>
              <a:t>a NAND gate for each product term of the expression that has at least </a:t>
            </a:r>
            <a:r>
              <a:rPr lang="en-IN" dirty="0" smtClean="0"/>
              <a:t>two literals</a:t>
            </a:r>
            <a:r>
              <a:rPr lang="en-IN" dirty="0"/>
              <a:t>. The inputs to each NAND gate are the literals of the term. This </a:t>
            </a:r>
            <a:r>
              <a:rPr lang="en-IN" dirty="0" smtClean="0"/>
              <a:t>procedure produces </a:t>
            </a:r>
            <a:r>
              <a:rPr lang="en-IN" dirty="0"/>
              <a:t>a group of first-level gates.</a:t>
            </a:r>
          </a:p>
          <a:p>
            <a:r>
              <a:rPr lang="en-IN" dirty="0" smtClean="0"/>
              <a:t>Draw </a:t>
            </a:r>
            <a:r>
              <a:rPr lang="en-IN" dirty="0"/>
              <a:t>a single gate using the AND-invert or the invert-OR graphic symbol in </a:t>
            </a:r>
            <a:r>
              <a:rPr lang="en-IN" dirty="0" smtClean="0"/>
              <a:t>the second </a:t>
            </a:r>
            <a:r>
              <a:rPr lang="en-IN" dirty="0"/>
              <a:t>level, with inputs coming from outputs of first-level gates.</a:t>
            </a:r>
          </a:p>
          <a:p>
            <a:r>
              <a:rPr lang="en-IN" dirty="0" smtClean="0"/>
              <a:t>A </a:t>
            </a:r>
            <a:r>
              <a:rPr lang="en-IN" dirty="0"/>
              <a:t>term with a single literal requires an inverter in the first level. However, if </a:t>
            </a:r>
            <a:r>
              <a:rPr lang="en-IN" dirty="0" smtClean="0"/>
              <a:t>the single </a:t>
            </a:r>
            <a:r>
              <a:rPr lang="en-IN" dirty="0"/>
              <a:t>literal is complemented, it can be connected directly to an input of the </a:t>
            </a:r>
            <a:r>
              <a:rPr lang="en-IN" dirty="0" smtClean="0"/>
              <a:t>second level</a:t>
            </a:r>
            <a:r>
              <a:rPr lang="en-IN" dirty="0"/>
              <a:t> </a:t>
            </a:r>
            <a:r>
              <a:rPr lang="en-IN" dirty="0" smtClean="0"/>
              <a:t>NAND </a:t>
            </a:r>
            <a:r>
              <a:rPr lang="en-IN" dirty="0"/>
              <a:t>gate.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84320" y="3938040"/>
              <a:ext cx="6393960" cy="2348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3928680"/>
                <a:ext cx="6412680" cy="23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1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Two-Level Implementation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073"/>
            <a:ext cx="2397679" cy="360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40" y="4553283"/>
            <a:ext cx="1974088" cy="392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3" y="2481731"/>
            <a:ext cx="359092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60" y="1810218"/>
            <a:ext cx="2885071" cy="147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760" y="3434934"/>
            <a:ext cx="3064888" cy="15105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553760" y="1741320"/>
              <a:ext cx="5241960" cy="3304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4400" y="1731960"/>
                <a:ext cx="526068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Multilevel NAND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design of multilevel </a:t>
            </a:r>
            <a:r>
              <a:rPr lang="en-IN" dirty="0" smtClean="0"/>
              <a:t>circuits is </a:t>
            </a:r>
            <a:r>
              <a:rPr lang="en-IN" dirty="0"/>
              <a:t>to express the Boolean function in terms of AND, OR, and complement operations.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function </a:t>
            </a:r>
            <a:r>
              <a:rPr lang="en-IN" dirty="0"/>
              <a:t>can then be implemented with AND </a:t>
            </a:r>
            <a:r>
              <a:rPr lang="en-IN" dirty="0" err="1"/>
              <a:t>and</a:t>
            </a:r>
            <a:r>
              <a:rPr lang="en-IN" dirty="0"/>
              <a:t> OR gates. After </a:t>
            </a:r>
            <a:r>
              <a:rPr lang="en-IN" dirty="0" smtClean="0"/>
              <a:t>that, convert </a:t>
            </a:r>
            <a:r>
              <a:rPr lang="en-IN" dirty="0"/>
              <a:t>into an all-NAND circuit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64560" y="1893240"/>
              <a:ext cx="2929320" cy="759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200" y="1883880"/>
                <a:ext cx="2948040" cy="7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3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3601AD-3C66-4AB5-9AC8-686EA5B1A680}"/>
</file>

<file path=customXml/itemProps2.xml><?xml version="1.0" encoding="utf-8"?>
<ds:datastoreItem xmlns:ds="http://schemas.openxmlformats.org/officeDocument/2006/customXml" ds:itemID="{866FC27C-5933-4305-BBCE-EB2F8A499727}"/>
</file>

<file path=customXml/itemProps3.xml><?xml version="1.0" encoding="utf-8"?>
<ds:datastoreItem xmlns:ds="http://schemas.openxmlformats.org/officeDocument/2006/customXml" ds:itemID="{2640CD4D-2089-4778-A0A5-E5AE7D3A3E49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915</TotalTime>
  <Words>488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Combinational Logic Design</vt:lpstr>
      <vt:lpstr>PowerPoint Presentation</vt:lpstr>
      <vt:lpstr>NAND and NOR Implementation </vt:lpstr>
      <vt:lpstr>NAND Implementation</vt:lpstr>
      <vt:lpstr>NAND Implementation</vt:lpstr>
      <vt:lpstr>Two-Level Implementation</vt:lpstr>
      <vt:lpstr>Two-Level Implementation</vt:lpstr>
      <vt:lpstr>Two-Level Implementation</vt:lpstr>
      <vt:lpstr>Multilevel NAND Circuits</vt:lpstr>
      <vt:lpstr>Multilevel NAND Circuits</vt:lpstr>
      <vt:lpstr>Multilevel AND–OR diagram into an all-NAND </vt:lpstr>
      <vt:lpstr>Multilevel AND–OR diagram into an all-NAND </vt:lpstr>
      <vt:lpstr>NOR Implementation</vt:lpstr>
      <vt:lpstr>NOR Implementation</vt:lpstr>
      <vt:lpstr>Two-level implementation with NOR</vt:lpstr>
      <vt:lpstr>Multilevel Logic Implementation with NOR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Simarpreet Kaur</dc:creator>
  <cp:lastModifiedBy>Chandan Karfa</cp:lastModifiedBy>
  <cp:revision>332</cp:revision>
  <dcterms:created xsi:type="dcterms:W3CDTF">2020-09-15T15:59:25Z</dcterms:created>
  <dcterms:modified xsi:type="dcterms:W3CDTF">2021-09-10T05:33:36Z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