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ink/ink12.xml" ContentType="application/inkml+xml"/>
  <Override PartName="/ppt/ink/ink1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3.xml" ContentType="application/inkml+xml"/>
  <Override PartName="/ppt/ink/ink1.xml" ContentType="application/inkml+xml"/>
  <Override PartName="/ppt/ink/ink2.xml" ContentType="application/inkml+xml"/>
  <Override PartName="/ppt/ink/ink7.xml" ContentType="application/inkml+xml"/>
  <Override PartName="/ppt/ink/ink10.xml" ContentType="application/inkml+xml"/>
  <Override PartName="/ppt/ink/ink9.xml" ContentType="application/inkml+xml"/>
  <Override PartName="/ppt/ink/ink11.xml" ContentType="application/inkml+xml"/>
  <Override PartName="/ppt/ink/ink8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331" r:id="rId3"/>
    <p:sldId id="340" r:id="rId4"/>
    <p:sldId id="345" r:id="rId5"/>
    <p:sldId id="343" r:id="rId6"/>
    <p:sldId id="344" r:id="rId7"/>
    <p:sldId id="299" r:id="rId8"/>
    <p:sldId id="300" r:id="rId9"/>
    <p:sldId id="334" r:id="rId10"/>
    <p:sldId id="335" r:id="rId11"/>
    <p:sldId id="336" r:id="rId12"/>
    <p:sldId id="337" r:id="rId13"/>
    <p:sldId id="338" r:id="rId14"/>
    <p:sldId id="339" r:id="rId15"/>
    <p:sldId id="346" r:id="rId16"/>
    <p:sldId id="33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85C27-2BCD-58EB-4DB0-FF6E37B9A64A}" v="390" dt="2020-09-19T22:29:04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6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66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65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6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3T04:41:09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8384 14684 0,'25'0'141,"0"0"-126,-1 0-15,1 0 16,25 0-16,-25 0 16,-1 0-1,26 0-15,0 25 16,-26-25-16,1 0 16,25 0-16,24 0 15,50 0-15,0 0 16,0 0-16,0 0 0,-24 0 15,-76 0 1,1 0-16,25 0 16,-1 0-16,26 0 47,-50 0 15,24 0-46,-24 0-16,0 0 15,24 0-15,-24 0 16,0 0-16,0 0 16,0 0-16,-1 0 15</inkml:trace>
  <inkml:trace contextRef="#ctx0" brushRef="#br0" timeOffset="1067.5932">9649 14486 0,'25'50'93,"24"-26"-77,-24 1-16,0-25 16,0 25-16,0 0 15,-25 0 16,24-25-15,1 0 0,-25 24 62,0 1-47,0 0-15,0 0-16,0 24 15,0-24-15,0 0 16,-25-25-16,25 25 16,0 0-1,-24-1 1,24 1-1,-25-25 32,25 25-31,-25-25 0,25 25-1,-25-25 63,0 0-62,1 0 109,-1 0-109</inkml:trace>
  <inkml:trace contextRef="#ctx0" brushRef="#br0" timeOffset="13469.5627">14833 12750 0,'25'0'110,"0"0"-95,0 0 1,-1 0 0,1 0-1,0 0 48,0 0-48,-25-25-15,25 25 16,-1 0-16,1 0 16,0-25-1,0 0 1,-25 0-16,49 25 16,-49-24-16,25-1 15,25 0-15,-25 0 16,24 0-16,-49 1 15,50-1-15,-25 0 16,0-25-16,24 26 16,-24 24-16,25-50 15,-26 50-15,1-25 16,0 25-16,-25-25 16,50 1-16,-26-1 15,1 25-15,25-50 16,-25 50-16,24-50 15,-24 50-15,49-49 16,-24 24-16,0 25 16,-26-25-16,26 0 15,-25 25-15,0-24 16,24 24-16,-24-25 16,0 0-16,0 25 15,-1 0 1,1-25 171,0 25-171,0 0-16,0 0 16,0 0 15</inkml:trace>
  <inkml:trace contextRef="#ctx0" brushRef="#br0" timeOffset="24147.4816">14015 16049 0,'0'0'0,"24"-25"0,1-25 16,0 25-16,0 1 16,-25-1-16,25 0 15,-25 0 1,0-24 15,0 24-15,0 0-16,0 0 15,0 0-15,0-24 16,0 24 0,0 0 15,0 0-31,0 1 31,0-1-15,-25 0 15,-25-25-15,25 50-1,25-24-15,-24 24 16,-1-25-1,0 25 32,0 0-15,0 0-32,-24-25 15,24 25-15,-25 0 16,26 0-1,-1 0-15,-25-25 16,25 25-16,-24 0 16,49-25-1,-25 25 1,0 0 62,0 0-78,1 0 16,-1 0-1,25 25 1,-50 0 0,25-25-1,25 25-15,-24 24 16,-1-49-1,25 25-15,0 0 16,-25 0-16,25 0 16,-25-1-16,25 1 15,-25 0-15,25 0 16,0 0-16,0-1 16,0 26-1,0-25 1,-24 0-1,24-1-15,0 1 16,0 0-16,0 0 16,0 0-1,0-1 1,24 26 0,-24-25-16,25 24 15,0 1 16,25-25-15,-50 0-16,49-1 16,-24 1-1,0-25-15,0 0 0,-25 25 16,24-25-16,1 0 16,0 0-16,0 0 15,24 25 1,-24-25-16,0 0 15,0 0-15,0 0 16,-1 0-16,26 0 0,-25 0 16,0 0-16,24 25 15,-24-25-15,0 0 32,0 0-32,-1 0 15,1 0 1</inkml:trace>
  <inkml:trace contextRef="#ctx0" brushRef="#br0" timeOffset="30874.1434">14139 10815 0,'0'-25'16,"0"-25"-1,0 26 17,-25 24 140,-25 0-141,50 49 0,0 1-15,0-1-1,0 1 1,25 0 0,0-1-1,24-49 1,-49 25-16,75-25 15,-26 0 1,-24 0 0,-25-25 31,0-24-32,0-1 1,0 0-1,0 26-15,0-26 16,50 0 0,-25 50 15,-25 25-31,0 25 16,25-25-16,-25-1 0,49 26 15,-24-50 1</inkml:trace>
  <inkml:trace contextRef="#ctx0" brushRef="#br0" timeOffset="31925.929">14709 10815 0,'0'0'0,"0"-25"16,0-25 15,-25 26-15,1-1 15,-1 25-16,25 25 1,-50 24 0,50-24-16,0 0 15,0 0-15,25 24 16,0-49 0,0 0-1,-25-49 1,49 24-1,-49-25 1,0 1 0,25 49 31,0 0-32,-25-25 32,0 0-47,0 0 0,0-24 16,0 24-16,0 0 15,0-25-15,0 1 16,0-1-16,-75 1 16,51-1-16,-26 0 15,25 26-15,-24-51 16,-1 75-1,50 50 48,0-1-47,25-24-16,-25 25 0,49 24 15,1-24-15,-25-25 16,0 24-16,24-24 15,-24 0 1,25-25-16,-26 49 0,26-49 16,-25 0-16,24 0 15,-24 0-15,25-24 16,-1-1 0,-49-25-1,0 25 1,0-49-1,0 24 1,-24 50-16,-1-24 16,0 24 15,25 24 0,25 1-15,0 25-1,49-25-15,-24-25 16,-1-25 0,-49 0-1,25-25-15,-25 26 16</inkml:trace>
  <inkml:trace contextRef="#ctx0" brushRef="#br0" timeOffset="32124.4805">14709 10616 0,'0'0'0,"0"-24"32,50-26-17,-25 0-15,24-49 16,1 25-16,24 24 15,-24 1-15,-50 24 0</inkml:trace>
  <inkml:trace contextRef="#ctx0" brushRef="#br0" timeOffset="33564.5269">9029 12576 0,'-25'0'31,"0"0"-15,25-50 0,-25 50-1,25-49 1,-49 49-1,24 0 1,25 25-16,0-1 16,-50 26-16,50 24 15,0 1-15,-49-1 16,49 1-16,0-51 16,0 1-1,74-25 16,-24 0-31,-1 0 16,1-49-16,0 24 16,24 25-16,-24-75 15,-1 75-15,-24 0 16,25 0-16,-50 50 31,0 0-31,0 49 16,-50-25-16,25-24 15,25-25-15,-49-25 16,49 74-16,-50-74 16,100-74 31</inkml:trace>
  <inkml:trace contextRef="#ctx0" brushRef="#br0" timeOffset="34028.4919">9475 12477 0,'0'0'0,"-24"0"31,24 25 0,-25-25-31,25 49 0,0-24 16,0 0 0,0 24-16,0-24 0,74-25 15,-74 50-15,50-50 16,-1 0-1,1 0 1,-25 0 0,-25-75-16,0 51 15,0-26-15,0 0 16,-75 50 0,26-24-1,24 24-15,0 0 16,-24 0-1,49 24-15,-50-24 0,50 50 16,25-50 0</inkml:trace>
  <inkml:trace contextRef="#ctx0" brushRef="#br0" timeOffset="34418.5285">9599 12278 0,'50'25'47,"-25"25"-47,49-1 16,-24-49-1,-25 0 1,-25-49 47,0 24-48,49 25 32,1 0-31,-1 0-1</inkml:trace>
  <inkml:trace contextRef="#ctx0" brushRef="#br0" timeOffset="34712.1993">9847 12154 0,'25'-25'15,"0"25"1,25 0-16,-26 0 16,1 0-16,25 0 15,-50 50-15,50-50 16,-50 50-16,-25-75 47,0-25-32,25 1 1,-50 49 0,50-75-16,0 26 15,0 24-15</inkml:trace>
  <inkml:trace contextRef="#ctx0" brushRef="#br0" timeOffset="34940.9919">10071 11807 0,'0'50'47,"0"-1"-32,0 26 1,25-51 0,-1 26-1,26-50 1,-25 0-16,-25-25 0</inkml:trace>
  <inkml:trace contextRef="#ctx0" brushRef="#br0" timeOffset="35219.4478">10319 11733 0,'0'-75'32,"0"26"-17,0-1 1,0 75-1,0 49 1,-50-49-16,50 0 0,0 24 16,0-24-1,0 0-15,25-25 16,0 0-16,49 0 16,50-74-16,0-26 15,0-24-15,-74-24 16</inkml:trace>
  <inkml:trace contextRef="#ctx0" brushRef="#br0" timeOffset="36211.6762">17264 12774 0,'0'0'16,"25"0"46,24 0-46,-24 0-16,50 50 15,-26 0 1,-49-26-16,50 1 16,-50 25-16,50-25 15</inkml:trace>
  <inkml:trace contextRef="#ctx0" brushRef="#br0" timeOffset="36533.6277">17214 12700 0,'0'-25'0,"0"-24"16,25 49 0,-25-50-16,75 50 15,-51 0-15,26-25 0,24 25 16,-24 0-16,25 25 16,-51 0-16,26 24 15,-50-24-15,25 25 16,-25-25-16,0-1 15,0 26-15,0-25 16,-50 0-16,50 24 16</inkml:trace>
  <inkml:trace contextRef="#ctx0" brushRef="#br0" timeOffset="36946.6823">17711 12477 0,'0'-25'31,"49"25"-15,-24 0-16,25 0 15,-26 0 1,1 25-16,25 0 16,-25 49-16,-25-49 15,-25-50 32,-50-74-31,75 74-1,-24 0-15,24-24 16,0 24-16,0 0 16,0-25-16</inkml:trace>
  <inkml:trace contextRef="#ctx0" brushRef="#br0" timeOffset="37540.0864">18157 12154 0,'0'25'31,"0"0"-31,-50 0 16,50 24-16,0-24 16,25 0-1,0-25 1,0 0 15,-25-50-15,0 26 15,74 24 32,-49 0-48,0 0 1,24-50 15,-49 0-15,0 25-1,0-24-15,0-1 16,0 75 62,50-25-62,-25 50-16,24-26 15</inkml:trace>
  <inkml:trace contextRef="#ctx0" brushRef="#br0" timeOffset="37706.7982">18405 11832 0,'0'0'0</inkml:trace>
  <inkml:trace contextRef="#ctx0" brushRef="#br0" timeOffset="38025.8459">18628 11733 0,'50'49'31,"0"-24"-31,-26-25 16,-24 50-16,50-50 15,0 0 1,-50-25 0,24-25-1,-24 1-15,0-1 0,0 25 16,50-49 0,-25 74 15,24 0-16,-24 0-15,25 0 16,-25 25-16,-1-25 16</inkml:trace>
  <inkml:trace contextRef="#ctx0" brushRef="#br0" timeOffset="39210.7541">14139 16446 0,'0'0'0,"0"-25"15,0 0 1,49 25 62,26 0-62,-51 74-16,26-24 15,-25-25-15,25 24 16,-26 1-16,-24-25 16,50 24-16,-50-24 15,50-25-15</inkml:trace>
  <inkml:trace contextRef="#ctx0" brushRef="#br0" timeOffset="39780.1423">14139 16594 0,'0'-24'16,"0"-26"0,0 0-1,0 26-15,0-26 16,0 0-16,24 1 15,-24-26-15,100 50 16,-76-24-16,1 49 16,25 0-1,-50 49 1,0 75-16,0 1 16,0-26-16,0-50 15,0-24 1,74-25-1,-49 0-15,0 0 16,49-74-16,-24 74 16,-25 0-16,0-25 15,24 25 1,-49 50 0,0-1-16,0 1 15,0 24-15,0-24 16,-49-1-16,24 1 15,-25 24-15,25-24 16,25-25-16</inkml:trace>
  <inkml:trace contextRef="#ctx0" brushRef="#br0" timeOffset="40207.5137">14808 16470 0,'0'0'0,"25"0"0,-25-24 16,-25 24 30,25 24-30,0 26 0,0-25-16,0 0 15,0-1-15,25 26 16,0-50-16,0 25 16,24-25-1,-24 0 1,-25-25-1,0-25-15,0 26 16,0-1-16,0-25 16,-49 50-1,24 0-15,-50 0 16,51 0 0</inkml:trace>
  <inkml:trace contextRef="#ctx0" brushRef="#br0" timeOffset="40733.5227">15156 16222 0,'-50'0'31,"50"50"-15,-50-50-16,50 74 16,-49-49-16,49 0 15,0 0-15,0 24 16,25-49-16,-25 50 16,49-50-16,-24 0 15,25 0 1,-26 0-1,-24-74 1,0 49 0,0-25-16,0 0 0,-24-24 15,-26-25-15,0 24 16,-24-24-16,24 25 16,1 24-16,24 1 15,-25 49-15,50-25 16,-24 25-16,48 74 62,26 1-62,24-1 16,-24 25-16,24-49 16,-24-1-16,-25-49 15,24 25-15,-24-25 16,25 0-16,-1-49 15</inkml:trace>
  <inkml:trace contextRef="#ctx0" brushRef="#br0" timeOffset="41108.471">15354 15875 0,'0'25'15,"50"-25"-15,-50 49 16,49-49-16,-49 50 15,25-50-15,50 0 32,-51-25-17,26-24 1,-50 24-16,0-25 16,0 1-1,25 49 1,24 0 15,-24 24-31,50 1 16,-1 50-16,-24-1 15,24 50-15,0-50 16,-74-24-16,25 0 16,-25-26-16,0 1 15,0 50-15,0-1 16,0 1-16,0-51 0</inkml:trace>
  <inkml:trace contextRef="#ctx0" brushRef="#br0" timeOffset="87283.4911">11311 14784 0,'25'0'109,"99"0"-109,-25-25 16,25 0-16,0 0 15,25 0-15,-25 1 16,74 24-16,26 0 15,-26-25-15,-74 25 16,25-25-16,-50 25 16,-49 0-16,-1 0 15,-24 0-15,25 0 16,-1 0-16,-24 0 16,0 0-16,25 0 15,-26 0 1,26 0-16,-25 0 15,0 0-15,24-25 16,-24 25-16,0 0 16,0 0-16,24 0 15,-24 0 1,0 0 0,0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3T05:10:22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19869 12750 0,'0'0'0,"0"49"16,-25-49-16,25 25 15,-50-75 32,50-49-31,0-99-16,0-1 16</inkml:trace>
  <inkml:trace contextRef="#ctx0" brushRef="#br0" timeOffset="1845.5196">26516 6077 0,'-25'0'15,"1"0"32,24-49-47,49 49 94,26-25-78,-1 25-16,-24 0 15,24 0-15,25-50 16,-24 50-16,-1 0 16,1 0-16,-1 0 0,0 0 15,1-25-15,-1 25 16,-24 0-16,-1-49 15,-24 49-15,50 0 16</inkml:trace>
  <inkml:trace contextRef="#ctx0" brushRef="#br0" timeOffset="6088.4651">26070 7541 0,'0'0'0,"74"-50"16,1 50-16,-1 0 0</inkml:trace>
  <inkml:trace contextRef="#ctx0" brushRef="#br0" timeOffset="6950.4771">28104 7193 0,'-25'0'31,"75"0"47,-1 0-78,26 0 16,24 0-16,0-24 15,50 24-15,-25 0 0,25 0 16,-50 0 0,-25 0-16,1 0 15,-1 0-15,1 0 16,-1 0-16,-24-50 0,-1 50 16,-24 0-16,25 0 15,-26 0 1,-24 25 15,0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3T05:10:43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6474 6722 0,'25'0'438,"0"0"-423,24 0 1,1 0 0,-25 0-1,24 0 1,1 0 0,-1 0-1,1 0 1,0 0-1,-25 0 1,24 25 0,-24-25-1,0 0 1,-25 25-16,25-25 0,24 0 16,-24 24-1,0-24 1,24 0-1,-24 0 1,-25 50 0,25-50-16,0 0 15,49 0 1,-24 0 0,-1 0-1,-24 0-15,0 0 16,25 0-16,-26 0 0,1 0 15,25 0 1,-25 0-16,-1 0 0,1 0 16,25 0-16,-25 0 15,-1 0-15,26 0 16,-25 0-16,0 0 16,-1 0-16,26 0 15,-25 0-15,0 0 16,0 0-16,24 0 15,1 0-15,-1 0 16,1-25-16,24 25 16,-24 0-16,24 0 15,-24 0-15,-25 0 0,24 0 16,1 0-16,0 0 16,24-25-16,-24 25 15,-1 0-15,1 0 16,-1-49-16,1 49 15,25 0-15,-26 0 16,1 0-16,-1 0 16,1 0-16,0 0 15,24 0-15,25 0 16,-24 0-16,-26-25 16,26 25-16,-1 0 15,0 0-15,1 0 16,-1 0-16,1-50 15,-1 50-15,1 0 0,-1 0 16,0 0-16,26 0 16,-26 0-16,0-49 15,26 49-15,-1 0 16,25-25-16,-50 25 16,1 0-16,-1 0 15,1 0-15,-1 0 16,0 0-16,1 0 15,-26 0-15,1 0 16,0 0-16,-1 0 16,1 0-16,-1 0 15,1 0-15,0 0 0,-26 0 16,1 0-16,25 0 16,-25 0-16,-1 0 15,1 0-15,25 0 16,-25 0-16,-1 0 15,51 0-15,-50 0 16,0 0-16,24 0 16,1 0-1,-1 25 1,26-25 0,-50 0-16,24 49 15,-24-49-15,49 0 16,-49 0-16,25 0 15,-1 25 1,26-25 0,-26 0-1,1 0 1,0 0 0,-26 0-1,26 0 1,-25 0-1,24 50 1,-24-50 0,25 0-16,0 0 15,-26 25 1,1-25 0,25 0-1,-50 49 32,-75-49-47</inkml:trace>
  <inkml:trace contextRef="#ctx0" brushRef="#br0" timeOffset="12077.7437">6276 6449 0,'24'0'125,"-24"25"-125,50-25 16,-50 50-16,50-50 16,-1 24-16,1-24 15,-50 25 1,25-25-16,-1 0 15</inkml:trace>
  <inkml:trace contextRef="#ctx0" brushRef="#br0" timeOffset="13096.8953">7094 6424 0</inkml:trace>
  <inkml:trace contextRef="#ctx0" brushRef="#br0" timeOffset="20205.6641">7541 6970 0,'0'0'0,"-75"0"0,1 0 0</inkml:trace>
  <inkml:trace contextRef="#ctx0" brushRef="#br0" timeOffset="22784.8234">4465 7491 0,'49'0'141,"1"0"-110,-25 0-31,0 0 0,49 0 16,25 0-1,-49 0 1,24-50-16,-24 50 16,24 0-16,-24-24 15,0 24-15,-1 0 16,1 0-16,49-50 15,-25 50-15,1 0 16,-1 0-16,1 0 0,-1 0 16,0 0-1,1-74-15,-1 74 0,1-50 16,-1 0-16,1 50 16,24-24-16,-25 24 15,1 0-15,-1 0 16,0 0-16,1 0 15,-1-50-15,25 50 16,1 0-16,-1 0 16,25-50-16,-50 50 15,1 0-15,-1 0 16,1 0-16,-1 0 16,0 25-16,1-25 15,-1 50-15,25-50 0,25 25 16,-24-25-16,-26 49 15,25-49-15,1 0 16,24 50-16,-25-50 16,0 0-16,0 0 15,0 0-15,1 0 16,24 0-16,-25 0 16,0 49-16,0-49 15,50 50-15,-50-50 16,1 0-16,-1 25 15,0-25-15,0 0 16,1 49-16,24-49 16,-25 0-16,0 50 15,0-50-15,0 0 0,25 0 16,-49-25-16,-26 25 16,1 0-16,0 0 15,-1 0-15,1 0 16,-25 0-16,-1 0 15,26 0-15,-25 0 16,0 0 15</inkml:trace>
  <inkml:trace contextRef="#ctx0" brushRef="#br0" timeOffset="26632.8983">4440 7342 0,'0'25'93,"0"0"-61,0 24-32,0-24 15,0 0 1,-25-25-16,25 50 0,0-1 15,0-24-15,-25 0 16,25 24-16,0-24 16,-49 50-1,49-51-15,0 26 16,0-25-16,0 0 16,-25-25-16,25 49 15,0 1-15,0-25 16,0 0-16,0 24 15,0 1-15,0-1 16,0-24-16,0 0 16,0 25-16,-25-26 15,25 1-15,0 25 0,0-25 16,0-1 0,0 1-16,-49 25 0,49-25 15,0-1-15,0 26 16,0 24-1,-25-74 1,25 25-16,0 0 16,0 49-1,0-49 1,0 25-16,0-25 16,0-1-16,0 26 15,0-25-15,0 0 0,0 0 16,0 24-16,0-24 15,0 25-15,0-1 16,0 1-16,0 24 16,0 1-16,0-26 15,0-24-15,0 0 16,0 24-16,0-24 16,0 0-16,0 0 15,0 49 1,49-74-16,-49 50 15,0-25-15,25-1 16,-25 26-16,0-25 16,50 0-16,-50 49 15,25-49 1,-25 0 0,24-25-1,-24 49-15,50-24 16,-25 0-1,24 25 1,-24-50 0,-25 24-1,25-24-15,-25 25 16,25-25-16,-25 50 16,49-50-16,-49 25 15,25-25 1,-25 24-16,25-24 15,-25 25 1,50-25-16,-50 50 16,49-25-1,-24 24 1,-25-24 0,50-25-16,-50 25 15,49-25-15,-49 49 16,25-49-16,-25 25 15,25-25-15,-25 25 16,50-25-16,-50 50 0,49-50 16,-49 49-16,50-49 15,-50 50-15,25-50 16,-25 25 0,24-25-1,-24 24 1,50-24 15,-50 25-31,25-25 16,-25 50-1,25-50 1,-25 25-16,24-25 0,51 49 31,-50-49-31,-1 25 0,26-25 16,-25 0-16,0 25 15,24-25-15,-24 0 16,0 0-16,0 0 16,24 49-16,-24-49 15,0 0-15,24 0 16,-24 0-16,0 0 16,25 0-16,24 0 15,-24 0-15,-25 0 16,24 0-16,1 0 15,-1 0-15,26 0 16,-26 0-16,1 0 16,-25 0-16,0 0 15,24 0-15,-24 0 16,0 0-16,0 0 0,49 0 16,-24 0-16,-1 0 15,1 0-15,-1 25 16,1-25-16,0 50 15,-25-50-15,-1 0 16,26 0-16,-25 0 16,0-25-16,24 25 15,-24-25-15,0 25 16,24 0-16,-24 0 16,25 0-16,-1 0 0,1 0 15,0 0-15,24 0 16,-24 0-16,-1 0 15,1 0-15,-1-49 16,1 49-16,0 0 16,-1 0-16,1-25 15,-1 25-15,1 0 16,0 0-16,24-50 16,-49 50-16,25 0 15,-1-25-15,1 25 16,24 0-16,1 0 15,-1 0-15,-24 0 16,-1 0-16,1 0 0,24 0 16,1 0-1,-1 0-15,0 0 0,-24 50 16,25-50-16,-26 0 16,1 0-16,-25 0 15,24 25-15,1-25 16,-25 0-16,-1 0 15,1 0-15,25 0 16,-25 0-16,-1 0 16,26 0-16,-25 0 15,0 0-15,-1 0 16,26 0-16,0 0 16,-1 49-16,1-49 15,-25 0-15,24 0 0,-24 25 16,0-25-16,24 0 15,-24 0-15,0 0 16,25 0-16,-25 0 16,-1 0-16,1 0 15,25 0-15,-1 0 16,1 0 0,0 0-1,-1 0 1,-24 0-16,25 0 15,-1 0-15,1 0 16,24 0-16,-24 0 16,-1 0-16,1 0 15,-25 0-15,0 0 16,24 0-16,-24 0 0,0 0 16,49 0-1,-74-25-15,25 25 16,25-49-1,24 49 1,-49-25-16,49 25 16,-74-50-1,75 50-15,-50 0 16,-25-49-16,49 49 16,-49-50-16,25 50 0,-25-49 15,50 49-15,-50-50 16,24 50-16,-24-50 15,50 50-15,-25-49 16,-25-1-16,74 25 16,-74-24-16,50-1 15,-50 25-15,49-24 16,-49-1-16,50 25 16,-50 1-16,0-26 15,0 0-15,25 1 16,-25-1-16,0 25 15,0-24-15,0 24 16,0-25-16,0 1 0,0-1 16,0-24-1,0-1-15,0 1 0,0 24 16,0 1-16,0 24 16,-50-25-16,50 1 15,0-1-15,-25-49 16,25 24-16,-49 1 15,49 0-15,-50-26 16,50 51-16,0-1 16,-49 25-16,49-24 15,0 24-15,0 0 16,0 0-16,0-24 0,0 24 16,-25-25-1,25 1-15,0-1 0,0-24 16,0 49-16,0 0 15,0-25 1,0 1 0,0-26-1,0 51-15,0-1 16,0-25-16,0 1 16,0 24-16,0-25 15,0 0 16,0 26-15,0-51 0,-50 26-16,50 24 15,0 0-15,-25-49 16,25 49 0,-49 25-1,49-25-15,-25-25 16,0 26-1,25-1 1,-49-25-16,24 1 16,25 24-1,-50 25 1,25 0 0,1 0 15,24-25-31,-50 25 15,50-50 1,-75 50-16,1-49 0,0 49 16</inkml:trace>
  <inkml:trace contextRef="#ctx0" brushRef="#br0" timeOffset="28269.8954">3547 8409 0,'-25'0'47,"0"0"15,25 25-46,-74-25-1,74 24 1,-25-24-16,0 50 16,-24-25-1,24 0 1,25 24 0,-25-49-1,25 75-15,-49-26 16,49-24-16,-25-25 15,25 74-15,-50-24 16,50-25-16,-25 0 16,25 24-16,-24 1 15,24-25-15,0 0 16,-50 24-16,50 1 16,0-1-1,0-24 1,0 25-1,25-1 1,-25-24-16,25 25 16,-25-25-16,24-1 15,-24 26-15,75-25 16,-75 0-16,49-25 16,-49 74-16,50-74 15,-50 50-15,25-50 16,-25 24-16,25-24 15,-25 25-15,49-25 16,-24 50 0,0-50-1,24 0 1,1 0-16,-25 0 16,0 0-16,49 0 15,-24-25-15,-1 25 16,-24-25-16,25 25 15,-50-49-15,49 49 16,-49-50-16,25 25 16,-25-24-16,0-1 15,50-24-15,-50 49 16,0 0-16,0 0 16,0-24-16,0 24 0,0 0 15,0-25-15,0-24 16,0 24-16,0-49 15,0 0-15,-25 24 16,25 26-16,0-1 16,-25 25-16,25-24 15,-49 49 1,-1-50-16,25 50 16,-24-49-16,-26 49 15,50-25-15,0 25 16,-24 0-16,49-50 15,-50 50-15,25 0 16,25 50-16,-24-25 31</inkml:trace>
  <inkml:trace contextRef="#ctx0" brushRef="#br0" timeOffset="38113.1278">7218 6499 0,'0'0'0,"0"-25"344,50 25-313,-25 0-15,-1 0 0,1 0-1,25 0 1,-25 0-1,-1 0 1,26 0 0,-25 0-1,0 0 1,24 0 0,-24 0-1,-25 50 1,50-50-1,-1 0 1,1 0 0,-1 0-1,26 0 1,-26 0-16,-24 0 16,25 0-1,0 0 1,-1 0-1,1 0 1,24 0 0,-74-25-1,50 25-15,24 0 16,-49 0 0,25 0-1,-1 0 1,1 0-1,-1 0-15,-24 0 0,0 0 16,49 0 0,-24 0-16,-25 0 15,0 0-15,-1 0 16,26 0-16,-25 0 16,0 0-16,-1 0 15,26 0-15,-25 0 16,0 0-16,24-25 15,1 25 1,-25 0-16,24 0 16,1 0-1,-25 0 1,0 0 0,-1 0-1,26 0 16,-25 0-15,0 0 31,24 0-16,-24 0 16,-25-25 47,0-24-79,0 24-15</inkml:trace>
  <inkml:trace contextRef="#ctx0" brushRef="#br0" timeOffset="39373.6001">10443 6375 0,'0'-25'78,"74"25"32,-24 0-95,-25 0-15,-1 0 16,1 0-16,25 0 15,-25 0-15,-1 0 16,26 0 0,0 0 77</inkml:trace>
  <inkml:trace contextRef="#ctx0" brushRef="#br0" timeOffset="40086.8751">11336 6449 0,'25'0'94,"-1"0"-94,51 0 16,-50 0-1,24 0-15,1 0 16,-1 0-16,1 0 15,0 0-15,-1 0 16,-24 0 62</inkml:trace>
  <inkml:trace contextRef="#ctx0" brushRef="#br0" timeOffset="40992.8839">12502 6474 0,'24'0'110,"26"0"-110,-25 0 15,0 0-15,24 0 16,-24 0-16,0 0 16,24 0-16,-24 0 15,0 0-15,0 0 16,49 0-1,-49 0 1</inkml:trace>
  <inkml:trace contextRef="#ctx0" brushRef="#br0" timeOffset="49312.9116">7838 9252 0,'-25'0'141,"-24"0"-94,24 0-32,0 0 16,0 0 1,-24 0-1,24 0 0,0 0 0,-24 0 1,24 0-1,0 0 0,0 0 0,25 25-31,-49-25 32,24 50 15,25-26-1,0 1-30,0 25 0,-25-50-1,25 25 1,0-1 0,0 26-1,0-25 1,0 0 31,0-1-16,25-24-15,-25 50-1,49-25 1,-49 0 15,25-25-31,-25 49 31,25-49-31,25 25 32,-26-25-17,-24 25-15,50-25 16,-25 49-1,24-49 1,-24 0 15,0 0-15,25-24 0,-26-1-1,26 0 1,-25-25-1,-25 26 1,25 24-16,-25-25 16,49-50-1,-49 26 1,0 24 0,25 25-1,-25-25-15,0-49 31,0 24-31,-50 50 16,50-25-16,-24 25 16,-1-24-1,-25 24 1,25 0 0</inkml:trace>
  <inkml:trace contextRef="#ctx0" brushRef="#br0" timeOffset="50416.0241">7764 10294 0,'49'0'156,"-24"0"-141,25 0 1,-25 0 0,24 0 31</inkml:trace>
  <inkml:trace contextRef="#ctx0" brushRef="#br0" timeOffset="53153.4358">12502 6548 0,'0'0'0,"-25"0"31,25-24 125,25 24 47,-1 0-172,26 0 1,-25 0-17,0 0 1,24 0 0,-24 0-1,0 0 1,-25-25-1,25 25-15,24 0 16,-24 0 0,0 0 15,24 0 0,-24 0-15,0 0 109,0 0-94,24 0-15,-24 0 15</inkml:trace>
  <inkml:trace contextRef="#ctx0" brushRef="#br0" timeOffset="56302.8632">6846 10864 0,'-25'0'16,"-24"0"46,49 25-30,-25-25 46,25 25 203,49-25-281,-24 0 16,0 0-1,-25 25 1,25-25-16,25 0 15,-26 0 1,26 49 0,-25-49-1,24 0 1,-24 0 0,0 0-1,25 0 1,-50 25-1,49-25 1,-24 0 0,0 0 15,24 0-15,1 0-1,-25 0-15,0 0 31,24 0-31,26 0 16,-26 0 0,1 0-1,-25 0 1,24 0 0,1 0-1,-1 0 1,-24 0-1,0 0 1,0 0-16,24 0 16,-24 0-1,0 0 1,25 0 0,-25 0-1,-1 0 1,1 0 15,25 0-15,-25 0 15,-1 0 0,26 0 79,-50-25 265</inkml:trace>
  <inkml:trace contextRef="#ctx0" brushRef="#br0" timeOffset="61342.9623">13097 5680 0,'-25'0'15,"0"0"32,-24 0-31,24 0-1,0 0 1,-25 0 0,26 0-16,-26 0 15,25-25 1,-24 25-16,24 0 16,0 0-16,-25-49 15,26 49-15,-1 0 16,-25 0-16,25 0 15,1-25-15,-26 25 16,25 0-16,0 0 16,-24 0-16,-1-50 15,-24 50-15,24 0 16,0 0-16,1 0 0,24 0 16,-25 0-16,-24 0 15,24-24-15,26 24 16,-1 0-16,-25 0 15,25 0-15,1-50 16,-26 50-16,25 0 16,0 0-16,1 0 15,-26 0-15,25 0 16,0 0-16,-24 0 16,24 0-16,0 0 15,0 0-15,-24 0 16,24 0-16,0 0 15,-24 0 1,-1 25-16,25-25 0,0 0 16,-24 0-16,24 0 15,0 25-15,-49-25 16,24 0 0,50 49-1,-50-49-15,26 0 16,24 25-16,-50-25 15,0 0 1,50 25-16,-49-25 16,-26 49-1,51-49 1,24 25-16,-50-25 16,50 25-16,-50-25 0,50 25 15,-49-25-15,49 49 16,-25-49-16,25 50 15,-25-50-15,25 50 16,-49-25 0,49 24-1,-25-24 1,25 0 0,0 49-1,-25-74-15,25 50 16,0-25-1,0-1 1,0 1 0,0 25-1,0-1 1,50 1 0,-26 24-1,26-49 1,-25 0-1,24 25 1,1-26 0,0 51-1,-1-50 1,26 24 0,-1-49-1,-49 25-15,0-25 16,24 0-16,-24 0 15,0 25-15,24-25 16,-24 0-16,0 49 16,0-49-16,49 0 15,-24 25-15,0-25 16,-1 0-16,1 0 16,-1 0-16,-24 0 15,0 0-15,0 0 16,24 0-16,-24 0 15,25 0-15,-1 0 16,1 0-16,0 0 16,-1 0-16,-24 0 0,0 0 15,24 0-15,-24 0 16,0 0-16,25 0 16,-26 0-16,1 0 15,0 0-15,25 0 16,-26-49-16,1 49 15,25 0-15,0 0 16,-1 0-16,1 0 16,-25 0-16,24-25 15,-24 25-15,0 0 16,24 0-16,-24-25 16,0 25-16,25 0 0,-1 0 15,-24-50-15,0 50 16,24 0-1,-24-24-15,0 24 0,25 0 16,-50-25-16,49 25 16,-49-50-16,50 50 15,-1-25 1,1-24 0,-25 49-1,-25-25-15,25 25 16,24-25-1,-49-24-15,25 49 16,-25-25-16,25 0 16,-25-25 15,50 50-15,-50-24 15,0-1 0,0 0-15,0-25 15,0 26-15,0-1-1,0-25 1,0 1-16,-25 49 15,25-25-15,0-25 16,0 25 15,-25-24 1,25 24-17,-25 25-15,25-50 16,-50-24-1,50 24 1,-24 50-16,24-25 16,-50 1 15,0-51-15,1 50-1,-1-24 1</inkml:trace>
  <inkml:trace contextRef="#ctx0" brushRef="#br0" timeOffset="86306.8843">8657 5680 0,'-50'0'125,"75"-49"-93,74-1-32,25-49 15,25-25-15,25 0 16,-1-25-16,26 50 16,-50 24-16,-50 26 15,25 24-15,-50 25 16,-24-75-16,-25 75 15,-25 50 48,-75 0-47</inkml:trace>
  <inkml:trace contextRef="#ctx0" brushRef="#br0" timeOffset="87119.3674">8905 5135 0,'-25'0'78,"25"24"-63,0 1-15,-50 25 16,50 24-16,-74-24 16,74-1-16,-50 1 15,26 24-15,24-24 16,-75-25-16,75 0 15,25-25 48,25 0-63,-1 49 16,1-49-16,-1 25 15,26 25-15,-26-26 16,26 26-16,24 25 15,0-26-15,1 26 16</inkml:trace>
  <inkml:trace contextRef="#ctx0" brushRef="#br0" timeOffset="88392.6935">11881 10616 0,'25'25'125,"25"50"-125,24-26 16,-24 26-16,49-1 15,-49-24-15,-1 24 16,26-49-16,-26 24 15,-24-49-15,25 0 16,-1 0-16,51-24 16,-1-76-16,50-24 15,24 0-15,-24 0 16,0 0-16,0 0 16,-50 0-16,-49 25 15,24 50-15,-74 24 16,50 25-16,-50-25 15,0 50 17</inkml:trace>
  <inkml:trace contextRef="#ctx0" brushRef="#br0" timeOffset="137837.509">7169 5531 0,'0'0'0,"0"-24"15,-25 24 48,25-25-63,0-25 78,25 1-78,49-1 16,-24-49-16,49 24 15,25-24-15,25 0 16,-25 0-16,-25-1 15,25 1-15,0 0 16,-50 49-16,26 1 16,-51 24-16,-24 25 15,25-74-15,-75 148 47,0-49-31</inkml:trace>
  <inkml:trace contextRef="#ctx0" brushRef="#br0" timeOffset="138616.7504">7218 5011 0,'0'-50'15,"0"25"1,0 50 46,0 49-46,0 26-16,0-1 16,0 0-16,0-25 15,0 1-15,0-1 16,-25-24-16,25-25 15,50-25 64,0 0-79,-1 0 15,1 0-15,24 0 16,1 0-16,-1 0 15,0 0-15,-49 0 16</inkml:trace>
  <inkml:trace contextRef="#ctx0" brushRef="#br0" timeOffset="152810.0661">10195 5457 0,'-25'0'94,"25"-25"-63,-50 25 0,50-25 1,0 1-17,0-26 1,25-24-1,-25 49 1,25 0-16,-25-25 16,50 26-16,-50-1 15,49-25-15,-49 25 16,50-24-16,-50 24 16,49 0-16,1-24 15,-25 24-15,49-25 16,-24 25-16,24-49 15,50-1-15,-25 26 0,25-26 16,0-24-16,1 0 16,-26 25-16,0 24 15,-25 0-15,1 1 16,-1 49-16,1-50 16,-1 50-16,0-49 15,50-1-15,-24 0 16,49-24-16,-1 24 15,-48 1-15,-1 24 16,-25-25-16,1 50 16,-26-49-16,1 49 15,24-25-15,-24 25 16,-1 0-16,1-50 16,24 50-16,1-49 15,-1 49-15,1 0 0,-26 0 16,26-25-16,-26 25 15,1 0-15,24 0 16,-24 0-16,24 0 16,-24 0-16,0 0 15,24 0-15,-24 0 16,24 0-16,0 0 16,1 0-16,-1 0 15,-24 0-15,0 0 16,-1 0-16,1 0 15,-1 0-15,26 0 16,-26 0-16,1 0 0,0 0 16,-1 0-16,1 0 15,24 49-15,1-49 16,-1 25-16,-24-25 16,-1 0-16,-24 50 15,25-50-15,-1 0 16,1 25-16,0-25 15,-1 49-15,26-49 16,-26 25-16,1-25 16,-1 50-16,26-1 0,-1-49 15,-24 50 1,-1-50-16,1 50 16,0-50-16,24 24 0,-24-24 15,-1 50-15,1-50 16,24 25-16,1-25 15,-1 49-15,-24-49 16,-1 25-16,1-25 16,0 0-16,24 50 15,-49-50-15,0 0 16,-1 0-16,26 0 16,-25 25-16,24-25 15,1 0-15,49 74 16,-24-74-16,-26 50 15,1-50-15,-1 49 16,1-49-16,24 75 0,-24-75 16,25 49-16,-26-49 15,1 50-15,-25-50 16,24 49-16,1-49 16,-25 50-16,24 0 15,-24-26-15,0-24 16,24 50-16,1 0 15,24 49 1,-49-74 0,0-25 15,-25 49-31,50-49 31,-50 25-31,24 0 16,1 25-1,-50-75 64,1 0-79</inkml:trace>
  <inkml:trace contextRef="#ctx0" brushRef="#br0" timeOffset="153260.505">17735 4961 0,'0'0'16,"25"0"31,25 0-32,-25 0-15,24 0 16,1 0-16,-25 0 16,-1 0-16,26 50 15,0-50 1,-26 0-16,26 0 15,0 0 1,-50-50-16,74 25 16</inkml:trace>
  <inkml:trace contextRef="#ctx0" brushRef="#br0" timeOffset="153432.726">18405 4638 0,'0'0'0,"0"-24"0,0 98 63,0-24-63,0 24 15,0 1-15,0-26 16,0 1-16,0-1 16,-50-24-16</inkml:trace>
  <inkml:trace contextRef="#ctx0" brushRef="#br0" timeOffset="159109.6462">20910 6424 0,'-24'0'31,"48"0"126,51 0-142,-50 0 1,-1 0-16,1 0 16,25 0-16,-25 0 15,-1 0-15,26 0 16,-25 0-16,0 0 15,-1 0-15,51 0 16,-26 0 0,-24 0-1,0 0-15,25 0 16,-26 0-16,1 0 16,0 0-16,25 0 15,-26 0-15,1 0 0,0 0 16,25 0-16,-1 0 15,1 0-15,-25 0 16,24 0-16,-24 0 16,0 0-16,25 0 15,-26 0-15,1 0 16,0 0-16,25 0 16,-26 0-16,1 0 15,25 0-15,-25 0 0,-1 0 16,1 0-1,25 0-15,-25 0 0,-1 0 16,26 0-16,-25 0 16,0 0-16,24 50 15,-24-50 1,0 0-16,0 0 0,24 0 16,1 0-1,-25 0-15,24 25 16,26-25-1,-26 0 1,-24 0-16,0 0 0,0 0 16,24 0-1,1 0-15,-25 0 16,0 0-16,49 0 16,-24 0-1,-26 0 1,51 0-1,-26 0 1,1 0 0,0 0-1,24 0 1,-24 0 0,-26 0-1,1 0 1,25 0-16,-25 0 31,-25 49 63,0 1-79,0-25-15</inkml:trace>
  <inkml:trace contextRef="#ctx0" brushRef="#br0" timeOffset="166064.9354">21357 6176 0,'0'-24'78,"-50"24"-31,25 0 140,25 24 94,-49 76-202,24-26-79</inkml:trace>
  <inkml:trace contextRef="#ctx0" brushRef="#br0" timeOffset="166927.6062">21010 6276 0</inkml:trace>
  <inkml:trace contextRef="#ctx0" brushRef="#br0" timeOffset="169723.4956">18231 8657 0,'-24'0'62,"-1"0"-31,50 0 63,24 0-78,-24 0-1,0 0-15,0 0 0,24 0 16,-24 0-16,0 0 16</inkml:trace>
  <inkml:trace contextRef="#ctx0" brushRef="#br0" timeOffset="177081.2299">16842 10046 0,'0'0'0,"25"0"125,25 25-125,-25 49 0,49-24 15,-24-1-15,-1 26 16,1-50-16,-1-25 16,-24 49-16,25-49 15,-1 0 1,1-49-16,0-1 15,24-49-15,-24 24 16,49-49-16,0 0 16,25 0-16,-25 25 15,-24 0-15,-1 74 16,-49 25-16,-25-50 16,25 50-16,-25 50 15,0 0-15</inkml:trace>
  <inkml:trace contextRef="#ctx0" brushRef="#br0" timeOffset="186362.8352">15453 9649 0,'25'0'78,"-25"-50"-47,25 50-15,-25-49-16,0-1 15,0 25 1,0-24-1,0-26 1,0 26-16,-50 24 16,50 0-16,-49-24 0,-1 24 15,25 25 32,75 74 0,0 50-47,74 50 16,0 49-16,0 25 15,49 50-15,-24-25 16,-50-75-16,0-99 0,-49-24 16,-50-51-16,25-24 15,-100-24 16,1-26-15,-50-24-16,25-26 16,74 51-16,25 24 15,-50-25-15,50 26 16,0-26 15,0 25-31,0-24 16,0-1-16,75 0 15,-26-24-15,-49 24 16</inkml:trace>
  <inkml:trace contextRef="#ctx0" brushRef="#br0" timeOffset="186542.6948">16197 10096 0,'25'-75'16,"-25"50"0,75-24-16,-51-1 15,26 0-15,-25 26 16,0 24-16</inkml:trace>
  <inkml:trace contextRef="#ctx0" brushRef="#br0" timeOffset="186672.7744">16421 10145 0,'25'0'32,"-25"-49"-17,74 24-15,-24-25 16,-26 25-16</inkml:trace>
  <inkml:trace contextRef="#ctx0" brushRef="#br0" timeOffset="187914.5819">14784 14015 0,'24'0'47,"-24"-25"-31,0-25 0,0 1-1,0 24-15,0-25 16,0 25-16,0 1 15,0-1-15,-99-25 16,99 25-16,-49 25 16,49-49-16,-25 49 15,99 99 32,75 50-47,-25 24 16,25 51-16,24 24 15,-24-25-15,0-74 16,-99-75-16,-1-24 16,-49-25-16,-74-75 47,24 0-32,-24-24-15,49 0 16,25 49-16,-49 0 0,49-25 15,0 26 1,0-1-16,24-25 0,-24-24 16,50 49-16,0-25 15,-50 1-15,24-26 16</inkml:trace>
  <inkml:trace contextRef="#ctx0" brushRef="#br0" timeOffset="188116.8653">15007 13097 0,'25'49'32,"-25"-24"-17,49 25-15,-49-25 16,50 0-16,-1 24 15,-49-24-15,50-25 16</inkml:trace>
  <inkml:trace contextRef="#ctx0" brushRef="#br0" timeOffset="188410.6606">15825 13618 0,'0'0'0,"75"-50"16,-50-49-1,-25 25-15,74 24 16</inkml:trace>
  <inkml:trace contextRef="#ctx0" brushRef="#br0" timeOffset="188553.6413">16024 13643 0,'49'0'31,"-49"-25"-31,50 0 16,0-25-16,-50 1 16</inkml:trace>
  <inkml:trace contextRef="#ctx0" brushRef="#br0" timeOffset="190689.4046">17066 12675 0,'24'0'47,"-24"-49"-16,0 24-31,0 0 15,0 0-15,0-24 16,0 24-16,0-50 16,-24 75-1,24-24-15,0 73 63,74 26-63,50 123 0,50 75 15,24 0 1,50 99-16,-25-75 0,-99-148 16,-74-99-16,-124-75 47,-1-74-47,-49-25 15,0 0-15,50 25 16,49 49-16,25 0 15,0 26 1,25-1 15,24-25-31,1 25 0,-25-24 16,-25-1-16,74-24 16,-74-1-16</inkml:trace>
  <inkml:trace contextRef="#ctx0" brushRef="#br0" timeOffset="190891.62">17611 12452 0,'0'-50'16,"50"75"15,0 50-16,-50-26-15,49 26 16,-49-26-16,0-24 16</inkml:trace>
  <inkml:trace contextRef="#ctx0" brushRef="#br0" timeOffset="191487.5128">16594 12502 0,'0'0'0,"0"49"16,0 1-1,0 24-15,25 25 16,50 75-16,49 0 16,24 74-16,26 0 15,-25-99-15,-25-50 0,-25-50 16,0-49 0,-24 0-16,-1 0 0,25-24 15,-24-26-15,-26 0 16,26-49-16,-26 25 15,-49-1-15</inkml:trace>
  <inkml:trace contextRef="#ctx0" brushRef="#br0" timeOffset="191724.6558">17512 12254 0,'99'-25'16,"1"25"-16,-1 0 15,50 74-15,-1 75 16,26 99-16,-50 25 16,0 0-16,-74-25 15,-50-99-15,0-50 16,0-25-16,0-24 15</inkml:trace>
  <inkml:trace contextRef="#ctx0" brushRef="#br0" timeOffset="191957.5453">17686 10740 0,'0'75'31,"0"24"-31,0 75 16,0-1-16,49 1 16,-49-50-16,75 0 15,-75-25-15,25-49 16</inkml:trace>
  <inkml:trace contextRef="#ctx0" brushRef="#br0" timeOffset="194269.8329">20290 10046 0,'-25'0'15,"1"0"48,73 0 155,1 0-202,-25 0-16,-1 0 16,26 0-16,0 0 15,24 0-15,-24 0 16,-1-50-16,-24 50 16,25 0-16,-1 0 15,-24-25-15,0 25 0,25 0 16,-1 0-1,-24 0-15,0 0 0,24 0 16,-24 0-16,0 0 16,0 0-16,24 0 15,-24 0-15,0 0 16,0 0-16,24 0 16,-24 0-16,0 0 15,25 0-15,-26 0 16,1 0-16,0 0 15,25 0-15,-26 0 16,1 0-16,25 0 16,-1 0-1,-24 0-15,0 0 16,25 0-16,-25 0 0,-1 0 16,1 0-16,25 0 15,-25 0-15,-1 0 16,26 0-16,-25 0 15,0 0-15,-1 0 16,26 0-16,-25 0 16,0 0-16,24 0 15,1 0 1,-25 0 0,-25 50 62</inkml:trace>
  <inkml:trace contextRef="#ctx0" brushRef="#br0" timeOffset="195120.8542">21630 10071 0,'0'0'0,"0"-25"94,0 50-1,0 24-77,0 26-16,0 24 0,-25 50 16,25 24-16,0 26 15,-75-1-15,75 1 16,0 24-16,-49 0 15,49-74-15,0 25 16,-50-1-16,50-24 16,-49-25-16,49 25 15,-25-25-15,25 25 16,-75-25-16,75 0 16,-49 0-16,49 0 15,-50-25-15,50-24 16,0-1-16,-25 0 0,25-24 15,-49 0-15,49-26 16,-25 26 0,25 0-16,-50-50 15,50 24-15,0-48 78,0-51-62,-24 26-16</inkml:trace>
  <inkml:trace contextRef="#ctx0" brushRef="#br0" timeOffset="196119.6479">20216 14858 0,'0'0'0,"0"-25"15,25 0 1,-1-49 0,51 49-1,-50 25-15,-1 0 16,26 25-16,24 74 16,1 0-16,-26 25 15,-49-49-15,25-26 16,-25-24-1,-25-50 17,-24 1-32,49-26 15,-25 25-15,25-24 16,0-1-16,-25-24 16,25-1-16,0 1 15,0-25-15,0 49 16,0 25-16,0 50 62,25 25-62,0 24 16,49 0-16,-24-24 16,0 0-16,-1-50 15,-24 24-15,0-24 0,24 0 16,-24 0-16,0 0 15,25 0-15,-26-49 16</inkml:trace>
  <inkml:trace contextRef="#ctx0" brushRef="#br0" timeOffset="196550.4546">21307 14511 0,'50'0'63,"-25"-25"-63,24 25 15,1-50-15,-1 1 16,26 24-16,-26-25 16,1 25-16,0-24 15,-1 24-15,-49-25 16,25 26-16</inkml:trace>
  <inkml:trace contextRef="#ctx0" brushRef="#br0" timeOffset="196749.4085">21605 14015 0,'0'0'0,"-50"0"15,75 49 17,0 26-32,49 24 15,26-25-15,-26 26 16,25 24-16,0-50 15,1 0-15,-1-24 16,-50-50-16</inkml:trace>
  <inkml:trace contextRef="#ctx0" brushRef="#br0" timeOffset="198421.1571">22423 13692 0,'0'-25'78,"-49"25"-62,49-49-1,25 123 48,-1-24-47,26 49-16,24 25 15,1-50-15,-50-24 16,24 0-16,-24-50 15,0 0 1,0-25 0,-25-25-16,0 1 0,0-1 15,0 0-15,0 26 16,0-26 0,25 50 30,49 0-30,-49 0-16,49 0 16,-49-50-1,-25 1 1,0 24 0,0-49-1,-50 49-15,1-25 0,-1 50 16,1-25-16,-1 25 15,75 0 32,0 0-31,-1-49-16</inkml:trace>
  <inkml:trace contextRef="#ctx0" brushRef="#br0" timeOffset="198631.0872">22895 13022 0,'0'50'62,"25"-25"-62,-25 0 16,49 24-16,-49-24 15,75 25-15,-26-25 16,-24-25-16</inkml:trace>
  <inkml:trace contextRef="#ctx0" brushRef="#br0" timeOffset="199290.5628">23316 13370 0,'-24'0'0,"24"-75"16,0 51 0,24 24 31,1 0-47,0 24 15,25-24-15,-1 0 16,-24 0-1,-25-49 1,0 24-16,0-50 16,0 51-1,0-26 1,0 0 0,0 75 15,50 25-31,24 74 15,0-25-15,1 50 16,24 74-16,-24-49 16,24-25-16,-50-100 15,-49-24-15,0 25 16,-74-75 31,49 0-47,-24-25 15,24 1-15,25 24 16,0 0-16,-50-49 16,50 49-16,0-25 15,0 1-15,0-1 0,0 1 16</inkml:trace>
  <inkml:trace contextRef="#ctx0" brushRef="#br0" timeOffset="199689.945">23837 13047 0,'0'-25'0,"0"-49"31,0 49-31,50 0 16,0-24-1,-26 49-15,26 0 0,0 0 16,-50 74 0,24 50-1,-24-25-15,0-24 16,0-1-16,0-49 15,0 0-15,75 25 16,-50-50 0,-25 24-16,24-24 15,26 0-15,-50-24 16,74-26-16,-74 0 16,25 1-16</inkml:trace>
  <inkml:trace contextRef="#ctx0" brushRef="#br0" timeOffset="199860.7279">24036 13097 0,'0'0'0,"74"-25"31,-24 0-31,-25-24 16,24-51-1,1 51-15,-50 24 0</inkml:trace>
  <inkml:trace contextRef="#ctx0" brushRef="#br0" timeOffset="200738.58">21208 16123 0,'0'0'0,"-50"0"31,75-25 47,25-24-78,49-1 16,0-49-16,50 0 15,74-25-15,1-25 16,-1 25-16,50 0 16,-25 24-16,49 26 15,-24-75-15,-25 0 16,50-24-16,-75-1 16,25 25-16,0-24 15,-25 49-15,-49-25 0,0 50 16,-50-1-1,-25 76-15,-49-51 0,-1 75 16,-24-25-16,49 25 16,-98 0 77</inkml:trace>
  <inkml:trace contextRef="#ctx0" brushRef="#br0" timeOffset="202462.6391">19298 15602 0,'50'0'16,"-1"-49"-16,-24 49 15,0 0 1</inkml:trace>
  <inkml:trace contextRef="#ctx0" brushRef="#br0" timeOffset="202606.638">19521 15701 0,'25'0'31,"-25"-24"-15,50-26-16,-50 25 15,49 25-15</inkml:trace>
  <inkml:trace contextRef="#ctx0" brushRef="#br0" timeOffset="203454.8029">18306 16421 0,'0'-50'31,"0"0"-31,0 26 16,0-1-16,-50-50 15,50 26-15,-49-1 16,-1 1-16,25-1 16,-24-24-16,-1 49 15,25-25-15,-24 50 16,49-25-16,-25 25 16,74 75 15,1-26-16,74 51-15,25 24 16,24 24-16,76 76 16,-1-1-16,0 25 15,-25-50-15,-99-74 16,-74-99-16,-100-50 47,-74-74-32,0 0-15,74 49 16,25 50-16,25-24 16,0-26 15,0 25-31,0 0 16,50-24-16,-50-1 15,0 1-15</inkml:trace>
  <inkml:trace contextRef="#ctx0" brushRef="#br0" timeOffset="203626.59">18405 15503 0,'0'0'0,"25"74"31,49-24-15,-24 24-16,24 50 15,1 0-15,-26-49 16,-49-26-16</inkml:trace>
  <inkml:trace contextRef="#ctx0" brushRef="#br0" timeOffset="211592.801">20538 16743 0,'-25'0'125,"1"99"-110,24-74 1,-50 25-16,50-1 16,-50 1-16,50-25 15,-49 24-15,-1-24 16,25 0-16,-24 25 15,-26-26-15,26 26 16,-1-25-16,-24 24 16,-50 26-16,0-26 15,25-24-15,-26 25 16,26-50-16,-25 50 16,-49-50-16,-1 0 15,-24 0-15,-51-25 0,26-25 16,-50 0-16,1 1 15,-1-50-15,0 24 16,50 1-16,-1-1 16,1-24-16,-25 25 15,50 24-15,-50 1 16,24-1-16,-49 0 16,1 50-16,24-99 15,24 99-15,-24-74 16,50 74-16,24-75 15,25 75-15,-24-49 0,-26 49 16,-24-50 0,0 50-16,0-74 0,-1 74 15,26-50-15,49 50 16,50-50-16,0 50 16,24 0-16,1-49 15,-1 49-15,1 0 16,-25-25-16,24 25 15,26-50-15,-1 50 16,25 0-16,-24-24 16,24 24-1,0-25 1,-24 25 15,24-75-31,0 75 0,-25-49 16,1 24-16,-1-25 15,-24 26-15,24-26 16,0 25-16,1-24 16,-26 24-16,26-25 15,24 25-15,-25 25 16,50-49-16,-24 49 16,24-50 15,-25 50-16,25-25 17,-25 25-1,-25 0 16,50 50 31,0 0-62,0 24-16,0-24 15,0-1-15,0 26 16,0 24-16,25 0 15,-25-74-15,0-50 63,-49-99-47,49 25-16,-50 24 15,50 26-15,0-1 16,0-24-1,0 49-15,0 0 16,0-24-16,50 49 16,-50-25-16,74 25 15,-24-50-15,-1 50 16,1-25-16,24 25 16,1-49-16,24 49 15,25-50-15,0 50 16,-25 0-16</inkml:trace>
  <inkml:trace contextRef="#ctx0" brushRef="#br0" timeOffset="213039.1518">20588 15627 0,'-25'0'62,"50"0"-15,0 0-31,24 0-16,1 0 15,24-74-15,-24 74 16,0-25-16,-1 25 16,1-50-16,-25 50 15,-1-25-15,26 25 16,-75 0 46</inkml:trace>
  <inkml:trace contextRef="#ctx0" brushRef="#br0" timeOffset="214292.8265">22771 14684 0,'25'0'78,"-1"-24"-78,26 24 15,24-50 1,1 50-16,-1-74 0,-24 74 16,-1-50-16,26 50 15,-1-50-15,1 50 16,-26-49-16,26 49 15,-26-25-15,26 25 16,-26-75-16,1 75 16,-1-49-16,1 49 15,25-25-15,-26 25 0,-24-50 16,0 50 0,24-24-16,-24 24 0,25-50 15,-25 50-15,-1-25 16,26 25-16,-25 0 15,-25-25-15,49 25 16,1-49 0,-50 24-1,50 25 1,-50-25 15,24 25-15,-24-49-1,25 49 1,0 0 0,-25-25-16,50 25 15,-50-25 126,-50 25-141</inkml:trace>
  <inkml:trace contextRef="#ctx0" brushRef="#br0" timeOffset="225306.5539">2456 15453 0,'-25'0'31,"0"-24"16,0 24-31,25-50-16,-49 50 0,49-25 15,-50 25-15,50-25 16,-50 25-16,26-49 15,-26 49-15,25-25 16,0 25-16,-49-50 16,124 75 46,-26-25-62,26 74 16,49 26-16,25 49 15,0 49-15,50 25 16,24 25-16,-74-24 16,-24-76-16,-51-98 0,-49-25 15,0 24 17,-25-49-17,1 0-15,-26-49 16,-24-1-16,24-24 15,0-50-15,1 0 16,-1 24-16,50 26 16,-25 0-16,25 24 15,0 0-15,0-24 0,0 24 16,0 26 0,0-26-16</inkml:trace>
  <inkml:trace contextRef="#ctx0" brushRef="#br0" timeOffset="225510.5217">2282 14486 0,'0'0'0,"0"-25"0,50 50 63,-26 49-63,26-24 15,24 24-15,-24 26 0,-25-26 16,24-24-16</inkml:trace>
  <inkml:trace contextRef="#ctx0" brushRef="#br0" timeOffset="555386.9974">28426 8260 0,'-25'0'31,"100"-25"63,24-24-94,50-1 15,24 0-15,26 1 16,24-1-16,-49 0 16,-50 50-16,25-74 15,-1 74-15,-48-74 16,-1 74-16,0-25 15,-24 25-15,-26 0 16,-24 0-16,-25 25 16</inkml:trace>
  <inkml:trace contextRef="#ctx0" brushRef="#br0" timeOffset="556714.7851">28476 8260 0,'0'25'125,"25"0"-110,-25 24-15,49 26 16,-49 24-16,25 25 16,-25 0-16,50 25 0,-50-50 15,74 25-15,-74-25 16,74 25-16,-24-25 15,-50 1-15,74 48 16,-74 1-16,25-74 16,-25-26-16,0 1 15,0 0-15,50 49 16,-50-50-16,0 26 16,0-50-16,0 24 15,0-24-15,25-25 16,-25 74-16,0-49 15,0 0 1,24-25 0,-24 25-1,0 24 17,0-24-1,50-25-16,-50 25 1,0 25 0,25-26 15,-25 1-15,25-25-1,-25 50 1,49-50-16,-24 0 15,-25 25-15,75-25 16,-51 0-16,26 0 16,24 0-16,1 0 15,-1-25-15,1 25 16,-1-25-16,0 25 16,1-50-16,-1 50 15,1-49-15,24 49 16,25 0-16,-25-25 15,0 25-15,-24-50 16,-1 50-16,25-49 16,-49 49-16,-25 0 15,0 0-15,-25-25 16,49 25-16,1 0 16,-25 0-1,24-25 1,1 25-1,-1-49-15,-24 49 16,-25-25 62,-25-25-62</inkml:trace>
  <inkml:trace contextRef="#ctx0" brushRef="#br0" timeOffset="558273.9179">30336 7764 0,'-25'0'16,"25"-50"77,25 50-77,25 0 0,-1 0-1,1 0 1,-25 0-1,0 0 17,-25 25-17,24-25-15,-24 25 0,0 0 16,50 24-16,-50 1 16,0-1-16,25 1 15,-25-25-15,49 49 16,-49-24-16,25 24 15,-25 1-15,50-1 16,-50 1-16,0-1 16,49 25-16,-49 0 15,0 25-15,0-24 16,0-26-16,0 1 16,0-1-16,25 0 15,-25-24-15,0 0 0,0-1 16,0-24-1,0 25-15,50-26 0,-50 1 16,0 25-16,0-25 16,0-1-16,0 26 15,25-50-15,-25 50 16,0-1 0,49 1-1,-49-1 1,0 1-1,25 24 1,-25-24 0,0-25-1,25 0-15,-25 49 16,0-49 0,0 25-1,0-26 1,0 26-1,49-50-15,-49 50 16,0-1 0,0 1-1,0-25 1,25 24 0,-25-24 15,-25-50 31</inkml:trace>
  <inkml:trace contextRef="#ctx0" brushRef="#br0" timeOffset="559024.8448">29542 9079 0,'50'0'15,"-25"0"1,-25-25 31,0-25-32,0 25-15,0-24 16,0-1-16,0 0 16,0 1-16,-50 24 15,50 0 1,0 50 31,0 49-32,0 26-15,25 73 0,25 26 16,-1 74 0,26-1-16,-1-73 15,-24-50-15,-26-50 0,26-25 16,-50-49-16,50-25 15,-50 25-15,-25-50 47,-50-24-31,26-51-16,-1 1 16,1 0-16,49 24 0,-50 26 15,50-1-15,0 1 16,0-26-16,0 26 15,25-26-15,0 50 16,-1-24-16,26 49 16,0-50-16,-1 50 15</inkml:trace>
  <inkml:trace contextRef="#ctx0" brushRef="#br0" timeOffset="560335.9919">28947 6424 0,'0'50'125,"0"0"-110,0-1-15,25 1 16,-25 24-16,25 1 16,-25-1-16,74 1 15,-74 49-15,75-50 16,-51 0-16,-24 1 16,50-1-16,-50-24 15,74-1-15,-74 1 16,25 0-16,-25-26 15,50 1-15,-50 50 16,25-26-16,-25-24 0,0 25 16,49-1-16,-49-24 15,0 0-15,0 0 63,50 24 62</inkml:trace>
  <inkml:trace contextRef="#ctx0" brushRef="#br0" timeOffset="563769.9869">29121 5978 0,'-25'0'15,"-25"-50"1,25 26 15,50 24 63,25 24-94,-25-24 16,0 75-16,24-26 15,-24-24-15,25 25 16,-26 24-16,-24-24 15,75-25-15,-50 24 16,-25-98 31,0-26-31,0 26-16,0-26 15,-50 26-15,50-26 16,0 26-16,-25-1 15,25 0 1</inkml:trace>
  <inkml:trace contextRef="#ctx0" brushRef="#br0" timeOffset="564370.6141">29890 6251 0,'0'0'0,"-50"-25"15,25 0 1,0 0-1,-24 75 32,49 0-31,0-1-16,0 1 0,0-1 16,0 1-16,0-25 15,49-25 1,-24 0 15,-25-50-15,0 1-1,0-1-15,0-24 16,0-1-16,0 1 16,0-1-16,0 1 0,-25 24 15,25-24-15,-24 49 16,24 75 46,0-1-62,24 1 16,-24 0-16,0-1 16,50 26-16,-50-26 15,50 1-15,-1-25 16,-24 24-16,25-24 15,-1-25-15,1 0 16,24 0-16</inkml:trace>
  <inkml:trace contextRef="#ctx0" brushRef="#br0" timeOffset="564789.9852">30361 6052 0,'-50'0'0,"1"0"16,49 25 0,-75 50-16,75-26 15,0 1-15,0-25 16,0 24-16,50 1 16,-25-50-1,49 0-15,-49-25 16,25-25-16,-26-24 15,-24 0-15,0-1 16,0 1-16,0-1 16,0-24-16,0 25 15,0 49-15,0-25 16,0 25 0,0 75 30,0 24-30,0 75-16,25-49 16,25 24-16,-25-25 0,49 50 15,0-25-15,-24-100 16</inkml:trace>
  <inkml:trace contextRef="#ctx0" brushRef="#br0" timeOffset="566305.982">30162 10740 0,'0'-24'78,"0"48"0,25 26-78,-25 24 0,50 50 16,0-24-16,-1 24 15,1-25-15,-50 0 16,49 0-16,-49-49 16,50 0-16,-50-1 15,50-24-15,-50 0 16,24 24-16,-24-24 16,0 0-16,50 25 15,-50-26-15,0 1 16,25 50-1,-25-125 64</inkml:trace>
  <inkml:trace contextRef="#ctx0" brushRef="#br0" timeOffset="566889.9796">29939 12477 0,'-25'0'0,"-24"0"32,98-50 30,26 50-62,49-49 16,0-1-16,99 0 15,0 1-15,25-1 16,-49 0-16,-1 1 16,-24 49-16,-25-75 15,-75 75-15,-24 0 16,-1 0-16,-98 25 31,-26 25-15,-49-1-16</inkml:trace>
  <inkml:trace contextRef="#ctx0" brushRef="#br0" timeOffset="567940.2029">29989 12427 0,'0'50'47,"25"-25"-31,-25 24-16,49 26 15,-49-1-15,25 0 16,-25 50-16,74-24 15,-74 73-15,75-49 16,-75 0-16,99 0 16,-49-24-16,-50 24 15,49-50-15,-49 0 0,50 1 16,-50-1-16,50 1 16,-50 24-16,24 25 15,-24-25-15,0 0 16,50 50-16,-50-25 15,50 0-15,-50-74 16,49-25-16,-49 24 31,0-24-15,25-25-16,-25 50 0,0-1 31,0 1-31,0-25 16,25-25-16,0 24 94,49-24-79,-49 0-15,24 0 16,1 0-16,49-74 15,0 49-15,26-24 16,-1-1-16,24 0 16,26 1-16,0-1 0,-1 50 15,-24-74-15,-50 74 16,1-50-16,-26 50 16,25-25-16,-74 25 15,0 0-15,-25-49 16,25 49-16</inkml:trace>
  <inkml:trace contextRef="#ctx0" brushRef="#br0" timeOffset="568780.9349">31948 12278 0,'0'0'0,"0"-24"31,0-26 1,0 25-1,0 0-15,0-24-1,0 73 48,0 51-48,0 24-15,50 50 16,-50 0-16,74 74 16,-74-74-16,75 0 15,-75-25-15,74-25 16,-74 0-16,75 25 15,-75-25-15,49 25 16,-49-24-16,50-1 16,-50 50-16,50-25 15,-50 0-15,24-25 16,-24-25-16,50-24 16,-50 0-16,25-1 15</inkml:trace>
  <inkml:trace contextRef="#ctx0" brushRef="#br0" timeOffset="569537.9438">31204 13841 0,'0'-25'16,"0"0"0,25-24-16,-25 24 15,0 0-15,0-24 16,0-1-16,0 0 16,0 1-16,0-1 15,0 1-15,0 24 16,0-25-16,-25 1 15,25 98 48,25 1-47,-25 24-16,50 25 15,-1 50-15,1 50 16,24 73-16,-24-73 15,0-25-15,-50-100 16,49-24-16,-74-125 63,-24 26-63,49-1 0,-50 0 15,50 1-15,0 24 16,0 0-16,-25 25 15,25-50-15,0 1 16,0 24-16,0 0 16,50-49-16,-25 24 15,24 1-15,-24-1 16</inkml:trace>
  <inkml:trace contextRef="#ctx0" brushRef="#br0" timeOffset="569733.9417">31725 13146 0,'0'0'0,"0"75"63,0-1-48,0 1-15,0-1 16,0 1-16,0 24 15,0-25-15</inkml:trace>
  <inkml:trace contextRef="#ctx0" brushRef="#br0" timeOffset="570602.2604">31899 15156 0,'0'-50'46,"0"75"33,0 24-64,25-24 1,-25 25-16,49 49 15,-49-24-15,50-1 16,-50 25-16,74 25 16,-74-49-16,50-1 15,-50-24-15,25-26 16,-25 26-16,24-50 0,-24 25 16,0 0 15</inkml:trace>
  <inkml:trace contextRef="#ctx0" brushRef="#br0" timeOffset="571285.9744">31973 16446 0,'-25'-50'0,"25"25"31,-49 25-31,24 0 31,0 50 1,25 49-17,0 25-15,0 0 16,0-25-16,25 25 15,25-49-15,-26-26 16,26-49-16,-25 50 16,24-50-1,26-75-15,-75 1 16,25-25-16,-25 49 16,0 25-16,49 25 46,-49 25-30,25 0-16,-25 25 16,25-50-16,-25 49 15,50-49-15</inkml:trace>
  <inkml:trace contextRef="#ctx0" brushRef="#br0" timeOffset="571742.8854">32345 16594 0,'50'0'16,"-50"25"-16,0 25 16,0-25-16,25-1 15,-25 26 1,0-100 15,0 26-15,0-26-16,-50-24 0,50 24 15,0 0-15,50 50 63,-1 50-48,-24-25-15,25-25 16,-50 25-16,49-25 16,-49-75 31,0 26-47,-24-1 0,24 0 15,-25 1-15,25-1 16,0 0-1,0 1 1</inkml:trace>
  <inkml:trace contextRef="#ctx0" brushRef="#br0" timeOffset="572221.9755">32693 16098 0,'0'50'94,"0"-1"-94,24 1 16,-24 0-16,50 24 15,-50-49-15,25 0 16,-25 24-16,49-49 16,-49 25-16,25-25 15,0 0 1,-25-25 15,0-24-15,0-1-1,0 0 1,0 26 0</inkml:trace>
  <inkml:trace contextRef="#ctx0" brushRef="#br0" timeOffset="572485.9633">32643 16073 0,'0'50'15,"25"-25"1,-25 24-16,49 26 16,-49-26-16,50-24 0,-50 0 15,50 25-15,-50-25 16,24-25-16,-24 24 15</inkml:trace>
  <inkml:trace contextRef="#ctx0" brushRef="#br0" timeOffset="572667.6814">32767 15925 0,'74'0'16,"1"0"-16,-26 0 15,-24 0-15,-25 24 16,50 26-16,-50 0 16,0 24-16,-25 25 15,-49 25-15,-26 0 0,1-99 16</inkml:trace>
  <inkml:trace contextRef="#ctx0" brushRef="#br0" timeOffset="573369.9727">32593 17512 0,'0'0'0,"0"-25"15,-49 25 17,49 75-17,0-1-15,0 25 16,0-24-16,0-26 15,49 1-15,-24-25 16,25-25 0,-1 0-1,-49-25-15,50-25 16,-50 1-16,0-26 16,0 1-16,-25 24 15,0 1-15,-24-1 16,24 0-16,0 26 15,-24-26-15,-1 50 16,-24 0-16</inkml:trace>
  <inkml:trace contextRef="#ctx0" brushRef="#br0" timeOffset="574946.2789">29245 4663 0,'0'-25'15,"0"-24"17,0 24-1,0 75 31,0-1-46,25 1-16,-25 24 16,49 26-16,-49-26 0,50-24 15,-50-1-15,25 1 16,-25-1-16,49 26 16,-49-1-16,0-49 15</inkml:trace>
  <inkml:trace contextRef="#ctx0" brushRef="#br0" timeOffset="589533.9393">30659 11956 0,'-25'0'47,"25"-25"0,-25 25-31,25-74 296,-25 74-296,25-75-16,0 50 15,0 75 63,0 0-78,25 24 16,-25-49-16,50 0 16,-50 49-1,24-74-15,-24 25 16,50 0 0,-50-1 15,0 51 16</inkml:trace>
  <inkml:trace contextRef="#ctx0" brushRef="#br0" timeOffset="609540.7489">30485 11559 0,'-25'0'16,"25"-50"31,-25 50-47,25-24 78,25 24-63,50-75-15,49 1 16,24-1-16,51 1 16,-1-1-16,1 1 15,49-25-15,-25 24 16,0 1-16,-24 0 16,-26 24-16,-24 0 15,-50 1-15,25-1 0,-49 25 16,-26-24-16,1 24 15,-25 25-15</inkml:trace>
  <inkml:trace contextRef="#ctx0" brushRef="#br0" timeOffset="611534.0799">32246 9649 0,'-25'0'16,"25"50"78,50-1-94,-50-24 15,50 25-15,-50-26 16,24 1-16,-24 50 16,50-26-16,-50 1 0,50-25 15,-50 24-15</inkml:trace>
  <inkml:trace contextRef="#ctx0" brushRef="#br0" timeOffset="613230.9183">31800 11237 0,'0'24'15,"0"-73"48,0-1-63,0 25 16,-25 0-16,25-24 15,-25 49-15,25-50 16,-25 50-16,25-25 15,-49 25-15,73 50 63,26 24-63,0 75 0,74 50 16,-25-26-16,0-49 15,-49-99-15,-26-25 16,-73-25 31,24-24-32,-25-1-15,50-24 16,-24 24-16,24 1 16,0-1-16,0 0 0,49 26 15,-24-26-15,0 50 16,24 0-16,-49-25 15</inkml:trace>
  <inkml:trace contextRef="#ctx0" brushRef="#br0" timeOffset="614468.9122">32345 11633 0,'0'0'0,"-24"0"47,24 75-16,0-50-15,0-1-16,49-24 47,-24 0-32,-25-24-15,25-1 16,-25-25-16,0 1 16,0 24-16,0 0 15,-25 25 17,25 25-17,-25-25-15,25 25 16</inkml:trace>
  <inkml:trace contextRef="#ctx0" brushRef="#br0" timeOffset="615049.8981">32519 11410 0,'25'25'16,"-25"0"-1,0 0-15,0 24 16,0 1-16,0-25 15,25-25-15,24 0 32,1 0-17,-50-25 1,0-25-16,0 25 16,0 1-16,0-1 15,25 25 16,24 0-15,1 49 0,-25-49-16,-1 0 15,26 0 1,-50-49 15,0 24-31,-25-25 16,0 26-16,-24-26 15,-1-24-15,25 24 0,25 25 16,-49 25 0,74 0 15,49 75-31,0 24 16,1-25-16,-26 25 15,-24-24-15,-25-100 63,0-25-63,0-24 15,-49 0-15,49-1 16,0 26-16,24 24 16</inkml:trace>
  <inkml:trace contextRef="#ctx0" brushRef="#br0" timeOffset="654630.6068">29121 9302 0,'-25'0'140,"-74"49"-124,-50 1-16,0 0 16,0-1-16,-223 75 15,174-74 1,-26-1-16,51 1 15,74-25-15,74 0 16,-25-25-16,1 0 141</inkml:trace>
  <inkml:trace contextRef="#ctx0" brushRef="#br0" timeOffset="655783.8233">26367 9971 0,'25'25'63,"0"0"-63,25 50 15,-50-26-15,49-24 16,-49 25-16,0-26 16,25 1-16,0 25 15,-25-100 95,-25 25-95,25-24-15,0 24 16,0 0-16,0 0 15,0-24-15,0 24 16,0 0-16,25-25 16,0 26-16,24-1 15,-24 0-15,0 25 16,24 0-16,-24 0 16,0 0-16,25 0 15,-26 50-15,26-26 16,-25 1-16,24 50 15,1-50-15,0 24 16,-25 1 0,24-25-16,-24-25 0,0-25 125,-25 0-125,25 0 15,-1-24-15,1-1 16,-25 25-16,0 0 16,25 0-1,-25 1 173</inkml:trace>
  <inkml:trace contextRef="#ctx0" brushRef="#br0" timeOffset="657851.5013">30931 13866 0,'-49'0'63,"-125"49"-47,-49 1-16,49 0 15,25-1-15,50 1 16,-25-25-16,0-1 15,0 1 1,75 0-16,24-25 0</inkml:trace>
  <inkml:trace contextRef="#ctx0" brushRef="#br0" timeOffset="659001.2181">27682 14436 0,'0'-24'0,"0"48"78,50 51-62,-50-26-16,24 1 16,26 0-16,-50-26 15,25 26-15,0-25 32,-50-50 61,25-25-77,-25 26-16,25-1 16,-50-25-16,50 1 15,-24 24-15,-1-25 0,25 25 16,0 1-1,-25-26-15,25 25 32,50 100 61,123 49-93,-24-25 16,0 0-16,-50 0 16,0-74-16,-49 25 15,0-26-15,-1 1 16,-24 0-16,0-25 16,-50-50 15,25 1-16,0 24-15,0 0 16,0-24-16,25-26 16,0 26-16,-25-26 15,24 50-15,1-24 16,-25 24-16,0 0 16,0 0-16,0 1 31,0-1-16,25 0 1,-25 0-16,0 0 16,0 0-16,0 1 15,0-1-15,25 25 16</inkml:trace>
  <inkml:trace contextRef="#ctx0" brushRef="#br0" timeOffset="665312.0962">26888 12452 0,'0'-25'31,"25"-24"-16,25 24-15,-26-25 16,26 25-16,0 25 16,-25-49-16,-1 49 15,26 25-15,-25 49 16,-25 25-16,49 75 16,-49-1-16,0-73 15,0-51-15,0-24 16,0-50 15,0 0-15,50-24-16,-25-26 15,24 51-15,-24-1 16,25-25-16,-25 25 16</inkml:trace>
  <inkml:trace contextRef="#ctx0" brushRef="#br0" timeOffset="665873.8033">27434 12303 0,'0'0'0,"0"-49"0,-50 24 15,75 25 32,25 49-47,-1 26 16,-24 24-16,25-25 15,-50-49-15,25-25 16,-75-99 15,0-25-15,-24 0-16,24 49 15,1 26-15,24-1 0,25 1 16,-25 49-16,25-25 16,25 25 15,25 0-31,24 49 16,50 1-16,-50 0 15,1-50-15,-26 49 16,-24-49-16,25 0 15,-75-99 17,-25 0-17,-24-50-15,74 75 16,-50-1 0,50 50-16,-49 25 15,49-24-15,74 98 31,-24 50-15,-50 25-16</inkml:trace>
  <inkml:trace contextRef="#ctx0" brushRef="#br0" timeOffset="666064.8115">27732 13692 0,'-75'50'16,"75"-75"15,25-124-31,49-99 16,75-50-16,25 26 15,-50 73-15,-25 100 16,-49 0-16,24 49 16,-74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3T05:15:21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10319 11063 0,'0'49'219,"0"1"-203,25-50-16,-25 50 15,24-50-15,-24 49 16,50-49 0,-50 50-1,-25-50 17,0-25-17,1 25-15,-26-25 16,25 25-16,25-24 15,-49 24-15,49-50 0,-25 50 16,25-25 0,0 0-1,49 25 17,-24 0-17,25 0-15,-25 0 16,24 50-16,-24-50 15,0 0 1,-25-50 31,0 1-47,0 24 0,0-25 16,-50 25-1,50 75 32,25 0-47</inkml:trace>
  <inkml:trace contextRef="#ctx0" brushRef="#br0" timeOffset="715.276">10517 10988 0,'25'0'47,"0"0"-32,49 25 1,-24 25 0,-25-1-1,-25-24 1,49-25 0,-74 0 15,-49 0-16,49 0 1,-24-74-16,24 49 16,25 0-16,-50-24 15,50 24-15,-49 0 16,49-25 0,49 50 30,-24 0-46,0 25 16,24-25-16,-49 25 16,50-25-16,-50-50 62,-25 26-46,25-1-16,0-25 15,0 75 48,25-25-63,-25 50 0,50-50 16,-50 49-1,74 1-15,-49-50 16</inkml:trace>
  <inkml:trace contextRef="#ctx0" brushRef="#br0" timeOffset="1241.5277">10691 10592 0,'0'24'47,"49"26"-47,-49 0 0,50-1 16,-50-24-16,50-25 15,-50 50-15,24-50 16,-24-50 31,0 0-47,0 1 15,-49 49 1,49-25 0,-25 25-16,25-50 15,0 1-15,0 24 16,0 0-16,0-24 16,0 24-16,0 50 62,0 24-62,25-24 16,24 25-1,1-50 1,0 0 0,-26 0-1,-24 24 1,0 26-1,0 0-15,0 24 16,0-49-16</inkml:trace>
  <inkml:trace contextRef="#ctx0" brushRef="#br0" timeOffset="2373.4467">10641 8582 0,'-49'0'15,"49"-49"16,0 74 32,24-25-47,-24 49-16,50-49 15,-50 50-15,74-50 16,-74 49-16,25-49 15,-25 25-15,-74-25 63,24 0-63,1-74 16,-1 24-1,25 25-15,25-24 0,-49 24 16,49-25-16,0 1 15,0 24-15,0 0 16,0 0-16,24-24 16,51 49-1,-26 0 1,-49 74 0,0 25-1,0 25-15,0-49 16,0-50-16,0-1 0,0-48 47</inkml:trace>
  <inkml:trace contextRef="#ctx0" brushRef="#br0" timeOffset="3588.9764">10790 8359 0,'0'-49'16,"0"24"15,50 74 16,-50-24-32,49-25-15,-49 50 16,50-50-16,-50 49 16,-25-49 30,0-24-46,0 24 16,-24-50-16,-1 0 16,50 1-1,-49 49-15,49-50 16,0 1 0,0 24-1,0 0 1,24 25 15,-24-50 110,25 50 93,0 0-218,25 0-1,-50 25-15,24-25 16,1 25 0,25-25-16,-50 25 15,0-50 48,-25 0-63,25-24 15,-25 24-15,25 0 16,0-25 0,0 25-1,50 25 32,-1 25-31,1-25-1,-50 50-15,50-50 16,-50 25-16,24-25 16,-24 25-16,25-25 15,-25 74 1,50-74-16</inkml:trace>
  <inkml:trace contextRef="#ctx0" brushRef="#br0" timeOffset="3955.3077">11137 7813 0,'-25'0'0,"25"-49"15,0 74 32,0-1-47,0 1 16,50 25-16,0-25 16,-25-25-16,-1 49 15,26-49 1,-50-25 15,0-49-31,0 24 0,-25 26 16,0 24-16,25-50 15,-74 50-15,24 0 16,25 0 0,25 25-1,0 0-15</inkml:trace>
  <inkml:trace contextRef="#ctx0" brushRef="#br0" timeOffset="4279.2434">11311 7392 0,'0'0'0,"-50"0"31,50 49 1,0 1-17,50-50 1,24 0-16,-24 0 16,0 0-16,-1 0 15,-24 0-15,25 0 16,-26 0-16,26 0 15,-50 25 1,0 0-16,0 24 16,0-24-16,0 0 15,0 24-15,-50-49 16</inkml:trace>
  <inkml:trace contextRef="#ctx0" brushRef="#br0" timeOffset="9781.5107">3026 10964 0,'0'0'0,"-25"0"62,25-25 32,0 0-63,75-25-15,-26 50-16,-24-49 16,25-1-16,-25 25 15,-1 25-15,26-49 16,0-1-1,-26 25 1,26-24 0,-50 24 124,-25 0-124,0-24 0,-24 24-1,-1-50 1,25 51-1,-24-1 1,24-25 0,0 50-1,25-25-15,-25 25 16,25-24 15,0-26 125,0 0-140,50 50-16,-50-49 16,50-1-16,-1 25 15,-24 0-15,0-24 16,24 49-16,-49-50 16,50 50-16,-25-25 15,24 25 1,-49-49-1,25 49 110,0 0-93,0 0-17,-25 25-15,49-25 16,-49 24-16,25-24 16,-25 25-16,25-25 0,-25 50 15,50-50 1,-50 25-1,49-25-15,-49 24 16,25-24-16,-25 25 16,25-25-1,-25 50 1,25-50 0,24 25 15,-24-25 0,-25 25-15,25-25 15,-25 49 31,50-49-46,-26 0 93,26-49-93,0-1 0,-50 25-16,49-25 15,-24 26-15,25-26 16,-26 25-16,-24 0 16,50 25-16,-50-49 15,25 49-15,-25-25 16,25 25-16,-25-25 31,24 25-31,-24-25 31,50 25-15,-25 0 15,-25-49-15,0 148 62,-25-49-78</inkml:trace>
  <inkml:trace contextRef="#ctx0" brushRef="#br0" timeOffset="10914.0928">2927 10071 0,'0'-25'94,"50"25"-94,-26-75 0,26 26 15,-25-1-15,24-24 16,26 24-16,-26 1 16,1-26-16,0 75 15,-1-49-15,-24 49 16,-25-25-16,50 25 15,-50 49 48</inkml:trace>
  <inkml:trace contextRef="#ctx0" brushRef="#br0" timeOffset="14327.2548">3125 10964 0,'0'-50'125,"0"25"-93,0 0-17</inkml:trace>
  <inkml:trace contextRef="#ctx0" brushRef="#br0" timeOffset="15484.2528">3101 10864 0,'0'0'0,"-50"0"172,25 0-157,25 25 1,-25-25-1,25 50-15,-49-50 16,49 25 0,0-1 124,25 26-124,-25-25 0,24-25-1,-24 25-15,25-25 16,-25 24-16,75-24 0,-75 50 15,49-50 1,-49 25-16,25-25 0,-25 25 16,25-25-16,-25 49 15,49-49 1,-49 25 0,25-25-16,0 25 31,25-25 0,-50 50 0,24-50-15,-24 24 0,25-24-1,0 0 126,49 0-126,-74-24 1,25 24-16,-25-50 16,25 50-16,25-25 15,-26 25 1,-24-25 0,25-24 30,-25 24-30,25 25 0</inkml:trace>
  <inkml:trace contextRef="#ctx0" brushRef="#br0" timeOffset="18045.1491">3696 11237 0,'25'-25'93,"-25"0"-77,25 25-16,-25-25 31,24 25-31,-24-50 94,50 50-78,-25 0 187,-25 25-188,49-25 1,-49 25-16,25-25 16,-25 25-16,50-25 15,-50 25-15,25-25 16,-25 49-16,24-49 15,-24 25 1,50-25 0,-25 0 15,-25 25-31,25-25 47,-1 0 62,26 0-93,-50-25-16,50 25 15,-50-49-15,49 49 16,-49-75-16,50 75 16,-50-74-16,49 49 15,-49 0-15,50-25 16,0 1 0,-50 24 202,0-25-202,0 26 0,-25 24-1,25-25-15,-50-25 0,50 25 16,-25 1-16,-24-26 15,24 50 1,25-25 0,-25 25 15,25-25 188,0-24-204,50-1-15,-50 25 16,74-24 0,-74 24-16,75-25 0,-75 26 15,49 24-15,-49-25 16,25 25-16,-25-25 62,50-25-46,-26 26 15,1 24 110,-25-50-141,50 50 15,-50-50 1,25 50 0,-25-24 15,24 24-31,-24-25 31,25 25-31,-25-50 125,0 0-109,0 26-1,-49 24-15,49-50 16,-25 50-16,25-50 0,-50 50 16,50-24-16,-25 24 15,25-25-15,-24 25 16,24-25-16,-25 25 16,25-50-1,-50 50 1,50-24-1,-25 24-15,25 24 63,0 1-47</inkml:trace>
  <inkml:trace contextRef="#ctx0" brushRef="#br0" timeOffset="20298.0087">4291 11534 0,'-25'0'31,"25"-25"126,25 25-157,-25-49 15,25 49-15,-25-50 16,74 25-16,-74-24 15,50 24-15,-25-25 16,-25 1 0,49 49-1,-49-50-15,25 25 16,-25-24 0,25 49-1,-25-25 1</inkml:trace>
  <inkml:trace contextRef="#ctx0" brushRef="#br0" timeOffset="21845.2879">3125 9674 0,'-49'-25'31,"49"-25"16,-25 50-32,0 0 48,25 25-63,0 0 31,-49-25-31,49 25 16,0 24 15,0-24 0,24-25-15,-24 25-1,25-25 1,-25 25 0,25-25-1,0 0 17,24 0-1,-24 0-16,0 0 17,-25-25 46,0 0-31,0-24 15,0 24-31,0 0 1,-25 25-17,25-50 1,0 75 31,-49-25-47</inkml:trace>
  <inkml:trace contextRef="#ctx0" brushRef="#br0" timeOffset="22343.2117">2977 9624 0,'0'0'0,"-25"0"15,25-49 1,-25 49-16,25-50 16,-50 25-16,50-24 15,-74 24-15,49-25 16,-24 25-16,24 1 0,-25-26 16,25 50-16,-24-50 15,24 50-15,0-49 16,-25 49-16,1-50 15,24 50 1</inkml:trace>
  <inkml:trace contextRef="#ctx0" brushRef="#br0" timeOffset="23642.1726">4490 11361 0,'49'0'203,"-49"24"-187,75-24-16,-26 50 15,1-25-15,-1 24 16,26-24-16,-25 25 15,-26-50-15,26 49 0,-25-49 16,-25 25 0,49-25-16,-24 50 15,25-50 1,-50 25 15,25-25-15,-50 0 46</inkml:trace>
  <inkml:trace contextRef="#ctx0" brushRef="#br0" timeOffset="24992.2045">1910 12551 0,'25'-25'109,"0"-24"-93,24 24-16,-24-25 15,25 26-15,-26-1 16,1-25-16,25 25 15,-25-24-15,24 24 16,-24-25-16,25 25 16,-26 1-16,1-26 15,25 0-15,-25-24 16,24 0-16,-24 24 16,25 25-16,-26-24 15,26 24-15,-50 0 16,50 25-16,-50-50 0,49 50 15,-49-74 1,25 74-16,-25-50 0,50 50 16,-50-49-16,25 49 15,-25-25-15,24-25 16,26 50 31,-50-24-32,25 24 17,-25-25-32,25 25 15,24-50 1,-24 50-16,0-25 31,0 25-15,-25-24-1,49 24 1,1-50 125</inkml:trace>
  <inkml:trace contextRef="#ctx0" brushRef="#br0" timeOffset="26056.2376">4762 9872 0,'-49'0'31,"74"0"63,-1-74-94,51 24 15,-25 1-15,-1-26 16,26 26-16,-26-26 15,50-24-15,-24 0 16,24 24-16,-49 1 16,24 24-16,0 1 15,1-1-15,-1 0 0,-24 50 16,-25-49-16,24 49 16,-49-25-1,25 25-15</inkml:trace>
  <inkml:trace contextRef="#ctx0" brushRef="#br0" timeOffset="28867.4208">5259 11559 0,'0'-25'156,"0"-24"-141,0-1 1,24 50 0,-24-25-16,50 25 15,0 0 1,-1 0 0,-24 25-1,-25 0-15,50 24 16,-50-24-16,0 0 15,0 25 1,0-1 0,-25-49-1,-25-25 1,25-24 0,-24 24-1,49-25 1,0 26-1,0-26 1,0-24 0,0 49-16,0-50 15,0 51-15,0-1 16,0 0 0,0 50 46,25-25-46,-25 49-16,49-49 15,-49 50-15,50-50 16,-25 0-16,-1 0 16,26 0-16,-25-50 15,0 50-15,24-49 16,-24 49-16,25-25 15,-26 25 1</inkml:trace>
  <inkml:trace contextRef="#ctx0" brushRef="#br0" timeOffset="30291.7563">2356 8855 0,'-24'0'16,"24"-49"93,49 49-109,1 0 16,24 0-1,-49 0 1,-25 49-16,74 1 15,-74-25-15,0 24 16,0-24-16,0 50 16,0-51-1,-49-73 17,49 24-32,-25-25 15,0 1 1,-24-1-1,24 0 1,-25-24 0,25 74-1,25-25-15,25 25 63,25 25-48,-25-25-15,-1 25 16,26-25-16,0 25 16,-1-25-16,1 0 15,0 49-15,24-49 16,-24 0-16</inkml:trace>
  <inkml:trace contextRef="#ctx0" brushRef="#br0" timeOffset="30525.2093">2530 8186 0,'0'0'16,"-50"0"-16,75 24 62,-25 51-62,75-26 16,-26 26-16,1 49 15,0-25-15,-26 0 16</inkml:trace>
  <inkml:trace contextRef="#ctx0" brushRef="#br0" timeOffset="32100.0319">5879 12328 0,'0'-50'47,"0"26"-31,-25 24 15,25-25-15,-25-25-1,25 0 1,-50 1-1</inkml:trace>
  <inkml:trace contextRef="#ctx0" brushRef="#br0" timeOffset="32497.7726">5779 12055 0,'-24'0'172,"48"0"-110,26 0-62,-25 0 16,0 0-16,24 0 15,-49 50 1,50-50-16,-25 24 16,0-24-1,-25 25-15,49-25 16</inkml:trace>
  <inkml:trace contextRef="#ctx0" brushRef="#br0" timeOffset="39575.9885">3101 14833 0,'0'-25'63,"0"1"-48,0-1 1,0-25 15,0 25-31,49 25 16,1-24-1,-1 24 1,26 0 0,-26 74-1,1-24 1,-50-26 0,-25-48 46,0-26-46,25 0-16,-24 26 15,-26-26 1,25 0 0,50 75 62,0-25-63,24 50-15,-24-50 16,0 25-16,25-25 16,-26 74-16,1-74 0,25 0 15,-25 0-15</inkml:trace>
  <inkml:trace contextRef="#ctx0" brushRef="#br0" timeOffset="39861.3557">3547 14461 0,'-25'0'16,"25"-49"-16,0 24 15,0-50-15,25-24 16,0 49-16,0 26 0,24 24 16,-24 0-1,25 0 1,-50 49-16,0 26 0,0-1 16,0-24-16,49-50 46,1-100-46,0 1 16,-50 0-16</inkml:trace>
  <inkml:trace contextRef="#ctx0" brushRef="#br0" timeOffset="40042.1696">3944 13543 0,'0'0'16,"25"0"15,-25 75-15,74-26-16,-24-24 15,-1 25-15,1-25 16,24 49-16,-49-24 16</inkml:trace>
  <inkml:trace contextRef="#ctx0" brushRef="#br0" timeOffset="40243.2524">3894 15577 0,'-49'25'16,"49"-74"15,49-100-15,51-124-16,-1-25 15,50 25-15,-50 50 16,0 25-16,-49 49 16</inkml:trace>
  <inkml:trace contextRef="#ctx0" brushRef="#br0" timeOffset="58325.595">22845 6499 0,'0'-25'62,"-25"25"-30,-24-25 30,24 25 1,25-49-48,-25 49 16,-25 0 32,26 0-16,24-25-47,-25 25 47,-25 0-16,25 0 0,1 25-15,-1-25-1,25 24 1,-50-24 0,50 25 15,-25-25-15,25 25-1,-24-25-15,24 50 16,-50-50-1,50 24 1,-25 1 0,25 25-1,-25-25 1,25-1 0,0 26-1,-49 24 1,49-24-1,0-25 1,-25 25 0,25-26 15,0 1-15,-50 25-1,50-25 32,0-1-31,0 1-1,0 25 17,0-25-1,0-1 0,0 1-15,0 25-1,0-25 17,50-1 14,-25 26-14,24-25-1,-24-25-15,-25 49-1,25-49 1,-25 25-1,50-25-15,-26 0 16,-24 25 0,50-25-1,-25 0 1,24 50 15,1-50-15,0 0 15,-26 0-15,26 0 15,-25 0 0,0 0-15,0 0-1,24 0 17,-24 0-1,0 0 16,24-25-16,-24 25-15,-25-25-1,25-25 63,-25 1-46,50 24-17,-50 0 1,0-24 15,24 49-31,-24-25 16,0 0-1,0-25 1,25 50 0,-25-24-16,0-1 31,0 0-15,50 25-1,-50-50 1,0 26-1,0-1 1,0-25 0,0 1 15,0 24-15,0 0 30,0 0-14,-25 25-32,25-50 15,-25 26 1,25-1 15,-49-50-15,49 51 15,-25 24-15,25-25-1,-25 25 17,25-50-32,-25 50 31,25-25-16,-49 25 1,49-24-16,-25 24 16,25-25-1,-25 25 1,25-50 15,-50 50 0,50-25-15,-24 25 0</inkml:trace>
  <inkml:trace contextRef="#ctx0" brushRef="#br0" timeOffset="66171.3362">5655 11881 0,'-24'0'16,"24"-24"31,-25 24-32,25-50 142,25 25-157,49 0 15,-24-24-15,-1 24 16,1-25-16,24 26 15,-24-26-15,0 25 16,-26 25-16,26-74 16,-25 74-1</inkml:trace>
  <inkml:trace contextRef="#ctx0" brushRef="#br0" timeOffset="67525.1942">11509 11782 0,'-49'0'78,"98"0"15,-24 0-77,25-49-16,-1 49 16,26-25-16,-1 25 15,1-50-15,-51 50 16,1 0-16,25-25 16,-1 25-1,-24 0 1,-25-24-1</inkml:trace>
  <inkml:trace contextRef="#ctx0" brushRef="#br0" timeOffset="76391.5786">11782 12005 0,'-25'0'140,"-24"0"-108,24 0 15,25 50 15,0-25-46,0 0 15,0-1-15,0 26-1,50-50-15,-50 25 16,24-25-16,1 0 15,-25 25 1,50-25-16,-25 0 31,-1 0 1,-24-50 14,0 25-30,0-24 0,0 24-1,0 0 17,-49 25-17,24-50 16,25 26-15,0-1 0,0-25-1</inkml:trace>
  <inkml:trace contextRef="#ctx0" brushRef="#br0" timeOffset="104289.1767">6102 11460 0</inkml:trace>
  <inkml:trace contextRef="#ctx0" brushRef="#br0" timeOffset="105564.3589">4514 11807 0</inkml:trace>
  <inkml:trace contextRef="#ctx0" brushRef="#br0" timeOffset="108481.1187">3671 9103 0,'-50'-49'47,"50"74"93,25-1-140,-25 1 16,75-25-16,-75 50 16,25-50-16,-25 49 15,24-49-15,-24 25 16,0 0 46,-49-25-62,24 0 16,0-25-16,-25 0 16,26-24-16,-26-1 15,50 1-15,-25-1 16,25 0-16,0-24 15,0 24-15,0 25 16,0 1-16,0 48 63,50 51-63,-50-1 15,0 1-15,0-1 0,0-24 16,0-1-16,0-24 15</inkml:trace>
  <inkml:trace contextRef="#ctx0" brushRef="#br0" timeOffset="109112.7921">3696 8855 0,'0'25'15,"0"25"1,50-26-16,-50 1 16,49 25-16,-49-25 15,50 24 1,-1-49-1,-73 0 32,-1-74-31,25 49-16,-75 0 0,75-24 16,-24 24-16,24 0 15,74 25 63,-49 50-62,-25-125 46,0 1-62,-25 24 0,25 25 16,50 50 47,-26 25-48,26-1-15,-25-24 16,0-25-16,24 75 15,1-75 1</inkml:trace>
  <inkml:trace contextRef="#ctx0" brushRef="#br0" timeOffset="109441.117">4018 8483 0,'0'0'0,"0"50"62,25-25-62,0-1 16,25-24-16,-26 0 16,1 0-1,-25-24 32,0-1-47,-25 0 0,1-25 16,-26 50-16,25 0 15</inkml:trace>
  <inkml:trace contextRef="#ctx0" brushRef="#br0" timeOffset="109681.1169">4192 8062 0,'25'24'62,"0"-24"-62,24 0 16,1 0-16,-1 0 16,-24 0-16,25 0 15,-50-24-15,49 24 16,1 99 0,-50 50-16,-25-1 15</inkml:trace>
  <inkml:trace contextRef="#ctx0" brushRef="#br0" timeOffset="110565.0794">5383 10567 0,'49'0'78,"-49"25"-78,75-25 15,-75 49-15,74-49 16,-74 25-16,0 0 16,-50-25 31,-24 0-47,24-50 15,26 1-15,-26 24 16,25-50-1,25 51 1,0-26 0,50 50-1,-1 0 1,-24 0-16,0 0 16,25 0-16,-1 0 15,-24 0-15,0 0 16,-25-25 31,0 0-47,-25 25 15,25-49-15,-50 49 16,50-50-16,-24 25 16,24 1-1</inkml:trace>
  <inkml:trace contextRef="#ctx0" brushRef="#br0" timeOffset="111007.5809">5606 10145 0,'49'50'79,"1"-25"-79,0 49 15,-26-74 1,26 0 15,-25-25-15,-25-24-1,0 24 1,-25 25 15,-49 0-15,49-50-1,0 50 1</inkml:trace>
  <inkml:trace contextRef="#ctx0" brushRef="#br0" timeOffset="111666.7064">5730 10096 0,'0'24'31,"0"26"-16,0-25-15,99 24 0,-74 26 16,-25-50-16,50-25 16,-50 49-16,0-24 31,0-75 16,-50 1-47,50-1 15,-50 1-15,50-1 16,0 25-16,-25-24 16,25 24-1,25 25 1,25 0 0,-25 25-1,24-25 1,-49-25 31,0-25-32,0 25-15,0 0 16,0-24-16,0 24 16,50 25 30,-50 50-46,74 24 16,-49-24-16,25-25 16,-50-1-16,49 26 15,1-25 1</inkml:trace>
  <inkml:trace contextRef="#ctx0" brushRef="#br0" timeOffset="111989.1157">6226 9723 0,'0'50'0,"0"24"0,0-49 16,50-25-16,-50 50 15,24-50-15,1 0 31,25-25 1,-50-25-32,0-24 15,-25 24-15,0 1 16,-24-1-16,24 50 16,0 0-16,25-25 15,0 1 32</inkml:trace>
  <inkml:trace contextRef="#ctx0" brushRef="#br0" timeOffset="112169.1266">6251 9525 0,'0'0'15,"49"0"1,-49 25-16,50-25 16,-25 49-16,24-49 15,26 50-15,-26-50 16,-24 0-16,25 50 15,-25-50 1,-25 99 31,0-25-47,-25-74 16</inkml:trace>
  <inkml:trace contextRef="#ctx0" brushRef="#br0" timeOffset="125565.428">24383 8682 0,'50'0'31,"-26"0"-15,1 0 62,25 0-78,-1 0 16,1 0-1,-25 0 1,0 0-16,24 0 15,-24 0-15,0 0 16,24 49-16,1-49 16,-25 0-16,25 0 15,-1 0-15,-24 0 16,25 0-16,-26-25 16,26 25-16,-25 0 15,24 0-15,1 0 16,0 0-16,-1 0 0,1 0 15,-1 0-15,1 0 16,-25 0-16,24 0 16,1-24-16,-25 24 15,0 0-15,24 0 16,-24 0-16,0 0 16,0 0-16,24 0 15,-24-25-15,0 25 16,25 0-16,-26 0 15,1 0-15,25 0 16,-25 0-16,-1 0 16,1 0-16,25 0 15,-25 0-15,-1 0 16,26 0-16,0 0 16,-1 0-1,1 0 1,-1 0-1,-24 0 1,50 0 0,-51 0-16,1 0 15,0 0-15,25 0 16,-26 0-16,1 0 16,25 0-1,-1 0 32,-73 49 31</inkml:trace>
  <inkml:trace contextRef="#ctx0" brushRef="#br0" timeOffset="126472.9737">25226 9748 0,'-49'0'0,"74"25"47,-25 25-31,49-1-16,1 1 15,-25-1-15,24 26 16,-24-1-16,25 1 0,-1-1 16,-24 1-1,25-26-15,-50-24 16,24 25-16,-24-75 62</inkml:trace>
  <inkml:trace contextRef="#ctx0" brushRef="#br0" timeOffset="132721.0771">26318 11261 0,'-25'0'63,"-25"0"-17,26 0-30,-1 50 0,25-25-1,-50-25-15,50 25 16,0 24 0,0 1-16,0-25 15,0-1-15,0 1 16,0 50-1,0-1 1,25-74-16,-25 74 16,25-74-16,-25 25 15,49-25-15,-49 25 0,50-25 16,0 50-16,-26-50 16,1 0-16,0 0 15,49 0 1,-24-25-1,-25 0 1,-25-25 0,49 50-16,-49-49 15,0-1 1,0 1 0,0-1-1,0 0 1,0 1-16,-24 49 15,24-75 1,-50 75-16,50-49 0,-50 49 16,50-25-16,-24 25 15,-51-50 1,50 50 0,25-49-16,-24 49 15,-26-25 1,0 25-1</inkml:trace>
  <inkml:trace contextRef="#ctx0" brushRef="#br0" timeOffset="141092.0204">25326 9103 0,'0'50'0,"49"0"16,-49-26-16,50-24 15,-50 25-15,25-25 16,74 0 0,-50-74-16,51-1 15,-26-24-15,25 25 16,-24-26-16,24 1 0,0 50 16,-49-1-16,-25 50 15,-1-25-15,51 25 16</inkml:trace>
  <inkml:trace contextRef="#ctx0" brushRef="#br0" timeOffset="155099.6028">25152 8558 0,'-25'0'15,"25"24"126,0 26-141,0 24 16,0 26-16,0-26 15,0 25-15,25 25 16,-25-74-16,0 24 16,0-49-16,0 25 15,0-25 1</inkml:trace>
  <inkml:trace contextRef="#ctx0" brushRef="#br0" timeOffset="157131.1079">25846 8607 0,'0'-49'500,"50"98"-406,-50 1-79,25 24-15,-25-24 16,0-1-16,50 1 16,-50-25-16,0 0 15,0 24 1,24-24 15,1-25-15</inkml:trace>
  <inkml:trace contextRef="#ctx0" brushRef="#br0" timeOffset="157693.0307">26715 8682 0,'24'24'94,"-24"1"-79,0 50-15,50-51 16,-50 26-16,0-25 16,25 24-16,-25-24 15,0 0 1,25-25-16,-25 50 0,0-25 31,0-1-31</inkml:trace>
  <inkml:trace contextRef="#ctx0" brushRef="#br0" timeOffset="159809.2285">22076 12030 0,'75'0'47,"-26"0"-47,-24 0 16,0 0-16,24 0 15,1 0-15,-25 0 16,0 0-16,24 50 16,-24-50-16,0 0 15,24 0 1,-49-25 31,0-25-47,-49 26 15,24-26-15,-25-49 16,26 24-16,-51 26 0,50-1 16,-24 1-16,24 24 15,-25-25-15,26 25 16,-1-24-16,25-1 16,-75 25-16,75 1 15,-49-26-15,49 25 16,-25-24-16,25-1 15,-50 50 1,50-50-16,0 25 16,0-24 62,50-1-78,0 25 15,24-24-15,50-1 16,50 1-16,-1-1 16,26-24-16,-1 24 15,25 0-15,-49 1 16,-50-1-16,0 1 16,-25-1-16,-24 25 15,-26 0-15,1-24 16,0 24-16,-26 25 15,-24-50-15,50 50 0,-50 25 219,50 0-219,-1 25 16,-24-26-16,25 26 15,-50 0-15,49-1 16,-49-24-16,25-25 16,-25 25-1</inkml:trace>
  <inkml:trace contextRef="#ctx0" brushRef="#br0" timeOffset="160890.9617">22597 12080 0,'-25'0'16,"25"-25"109,75 25-109,-26-25-1,1 25-15,24-74 0,50 24 16,0-24-16,-49-1 15,-1 26-15,1 49 16,24-50-16,-50 50 16,1-49-16,0 49 15,-1-50-15,-24 50 16,0 0-16,24 0 16,-49-25-16,50 25 15,-25 0 1,0 0-1,-25-25 1,24 25 0,26-49-1,-25 49 1,-25-25-16,25 25 16,-25-25-1,49 25 1,-123 0 31,49 50-47,-25-25 15</inkml:trace>
  <inkml:trace contextRef="#ctx0" brushRef="#br0" timeOffset="162043.9655">22671 11981 0,'-24'0'15,"-1"0"16,-25 0 16,50 24 0,50 26-31,-50-25-16,49 24 15,-24 1-15,25 49 16,0-24-16,-26-1 16,51 25-16,-1-24 15,-49-1-15,25 25 16,-26-49-16,26 0 16,-50-1-16,50 1 15,-50-25-15,24 24 16,-24-24-1,50-25 64,-25 0-64,0 0-15,24 0 16,1 0-16,-1-25 15,26 25-15,-1-74 16,50-1-16,25 1 16,0-25-16,-25 24 15,-25 26-15,25-26 16,-49 26-16,-1 49 16,0-50-16,-49 50 15,0 0-15,25-49 16,-1 49-16,-24-25 15,25 25 1,-50-25-16,49 25 16,1 0-1,-25-50 48,-25 1 15,-50 24-62</inkml:trace>
  <inkml:trace contextRef="#ctx0" brushRef="#br0" timeOffset="162706.982">23738 11460 0,'-50'0'0,"75"0"62,-25-25-62,75 25 16,-51-50-16,26 26 16,25-26-16,24 0 0,-25 26 15,1-26 1,-1 50-16,0-50 0,-24 50 15,-25-49-15,0 49 16,49 0 0</inkml:trace>
  <inkml:trace contextRef="#ctx0" brushRef="#br0" timeOffset="163130.7789">24185 10443 0,'0'0'0,"0"49"31,0 1-31,49 24 16,26 50-16,-1 25 15,25 25-15,0 0 16,25-26-16,-24 76 15,-26-51-15,1-24 16,-26-50-16,1 25 16,-50-49-16,74-1 15,-74-24-15,0-1 16,50 1 0,-50-25-16,25 24 0,24 1 15,-49-25 16</inkml:trace>
  <inkml:trace contextRef="#ctx0" brushRef="#br0" timeOffset="164841.0179">22473 10244 0,'-25'50'31,"25"0"141,0-1-156,25 26-16,25 24 15,-26-25-15,26-24 16,-25-1-16,24-24 16,1-25-1,-25 0 16,-25-49-31,0-26 16,0 50 0,50 25 31,-1 0-32,26 0 1,-51 0-1,-24-24 1,0-1 0,0-50-1,0 51-15,-24-1 16,24-25-16,-75 50 0,50-25 16,-24 25-1,-1 0 1</inkml:trace>
  <inkml:trace contextRef="#ctx0" brushRef="#br0" timeOffset="165910.1039">23341 11832 0,'50'0'62,"-1"0"-46,-24 0-1,0-25 17,-25-49-17,0 49 1,50 25 31,-50 49-47,49 51 15,1-26-15,-50-24 16,49-1-16,-49-24 16,0 0-16</inkml:trace>
  <inkml:trace contextRef="#ctx0" brushRef="#br0" timeOffset="166071.6975">23639 11311 0,'49'50'31,"-49"-1"-31,0 26 16,25-1-16,-25 25 15,0-24-15,0-26 16</inkml:trace>
  <inkml:trace contextRef="#ctx0" brushRef="#br0" timeOffset="166747.2073">24160 12998 0,'0'-50'31,"0"25"-31,74-24 16,-49 24-16,-25 0 15,50 25-15,-1-50 16,1 50 0,-50 25-16,49 74 15,-49 1-15,50-1 16,-50-25-16,0-24 0,25 0 16,24-26-1,1-24 1,-25 0-1,24 0-15,-49-24 16,50-51-16,-50 50 16</inkml:trace>
  <inkml:trace contextRef="#ctx0" brushRef="#br0" timeOffset="166933.8453">24309 13221 0,'0'0'0,"49"-75"32,26-24-17,24 0-15,0-50 16,-25 0-16,-24 25 16,-50 25-16,25 0 15</inkml:trace>
  <inkml:trace contextRef="#ctx0" brushRef="#br0" timeOffset="167071.5527">24780 12080 0,'0'25'31,"0"24"-31,0 26 16,0-1-16,74 1 16,-74-1-16,50 0 0,-50 1 15,50-1 1</inkml:trace>
  <inkml:trace contextRef="#ctx0" brushRef="#br0" timeOffset="171199.0059">14982 5507 0,'-50'0'47,"50"-50"-16,-24 50 31,-1 0-30,25-25-17,-25 25 1,-25 0 15,26 0-15,-1 0-1,-25 0 1,1 0 0,24 0-16,-25 0 15,50 50 1,-49-50-16,-26 25 16,50-25-1,1 49 1,-26-49-1,25 25 1,0-25 0,25 25-1,-49-25-15,49 49 16,-75-49-16,75 25 16,-25-25-16,25 25 0,-24-25 15,-26 50 1,25-26-1,0 1 1,-24 25 0,49-25-1,-25-25-15,25 25 16,-25-25 0,-24 49-1,24-24 1,-25 25 15,25-50 0,25 24-15</inkml:trace>
  <inkml:trace contextRef="#ctx0" brushRef="#br0" timeOffset="172489.1052">15404 9376 0,'25'0'47,"-1"0"-47,1 0 16,25 0-1,-50 50 1,25-50-16,-1 0 16,26 0-1,0 0 1,-26-25-16,26 0 15,0-24-15,-1-1 16,50-49-16,-24 24 16,24-24-16,0-25 15,-24 50-15,24-1 16,-49 26-16,-1-1 16,1 25-16,-25 25 0,24-49 15,-24 49 1,-25 24 15</inkml:trace>
  <inkml:trace contextRef="#ctx0" brushRef="#br0" timeOffset="173659.0394">15354 12849 0,'0'-25'47,"0"0"-16,50 25-15,-1 0-16,-24 0 16,25 25-16,24 0 15,-24-25-15,-25 49 16,-1-49-16,26 0 16,0 0-16,24-49 15,25-1-15,-24-49 0,49-50 16,0 0-1,0 1-15,0 48 0,-25 1 16,-25 49-16,1 1 16,-50 49-16,-1-25 15,26 25-15,-25 0 16</inkml:trace>
  <inkml:trace contextRef="#ctx0" brushRef="#br0" timeOffset="178302.9305">15156 7937 0,'-25'0'15,"25"50"-15,-50-50 47,25 0 16,50 0 46,25-25-109,-25 25 16,-1-49-16,51 24 15,-26-25-15,-24 25 16,0 25-16,25-49 16,-25 49-1,-75 25 95</inkml:trace>
  <inkml:trace contextRef="#ctx0" brushRef="#br0" timeOffset="180128.9043">5978 12650 0,'0'0'0,"50"0"62,-26 0-62,26 0 16,24 100-16,-24-76 15,0-24-15,-26 0 16,26 0-16,-25 0 16,0 0-16,24-99 15,1 25-15,-1-75 16,-24 25-16,50-50 0,-51 25 15,26 25-15,0 50 16,-26 24-16,-24 1 16,75 49-16</inkml:trace>
  <inkml:trace contextRef="#ctx0" brushRef="#br0" timeOffset="181861.0507">15131 5184 0,'25'25'125,"74"25"-109,-74-50-1,24 0-15,-24 0 0,25 0 16,24 0-16,1-25 16,-1-50-16,25 1 15,-24 0-15,24-1 16,-50 26-16,26-1 16,-26-25-16,-24 51 15,25-26-15,-25 50 16,-25-50-16,24 50 15</inkml:trace>
  <inkml:trace contextRef="#ctx0" brushRef="#br0" timeOffset="193053.5283">14932 7789 0,'-24'0'62,"-26"0"157,50-25-203,-25 25-1,0-50 17,-24 50-1,24-25 0,0 25 0,-24 0-15,24 0 15,0 0 0,0 0 1,-24 0-17,24 0 17,0 25-1,-25-25-16,50 50 1,-24-25 15,24-1-15,-50 26 0,50-25 15,0 0-16,0 24 1,0-24 15,25-25-31,0 25 16,24 25 0,-24-26-1,25 26 1,-1-50-1,-49 25-15,25-25 16,0 0 0,-25 25-1,25-25 1,24 0 0,-24 0-1,0-50 1,24 25-1,-24 0 17,25-24-1,-50 24-15,0 0-1,0-25 1,0 1-1,0-1 1,0 25 15,0 1 1,0-26-1,-25 50-31,25-25 15,-50 25-15,26 0 32,-1 0 15</inkml:trace>
  <inkml:trace contextRef="#ctx0" brushRef="#br0" timeOffset="194917.1129">14585 11038 0,'-25'0'156,"1"0"-125,24 50-15,0-26-1,-25-24 1,25 50 0,0-25-1,0 25 1,0-26 0,0 1-1,0 25 1,0-1-16,0-24 31,0 0-15,25-25-1,-25 25 1,49-25-16,-24 49 31,25-24-15,-26-25 15,-24 25-31,25-25 16,-25 50-1,50-50-15,-1 0 32,-24 0-17,-25 24-15,25-24 16,0 0 15,24 0-15,-24 0 15,-25-49-31,25 49 16,-25-25-16,50 25 15,-50-25-15,24 25 16,-24-49-16,25 24 15,-25 0 1,50 25-16,-50-25 16,0-49-1,25 74-15,-25-25 16,0 0 0,0 0-1,0-24 1,0 24-1,0-25 1,0 25-16,0-24 31,-25 24-15,0-25 0,0 26-1,-24 24 16,49-25-15,-25 25-16,0 0 16,-25 0-1,1 0 1,-1 0 0,25 0-1,-24 0 1,-1 0-1,1 0 1,-1 0 0,50 25-1,-25-25-15,25 49 16</inkml:trace>
  <inkml:trace contextRef="#ctx0" brushRef="#br0" timeOffset="206711.2863">14833 14337 0,'0'-50'31,"-25"50"-15,1 0 30,-1 0-14,-25 0-17,25 0 1,25 25-16,-49-25 16,-1 0-1,1 25 1,-26-25-1,50 0 1,1 50-16,-26-25 31,50-1-15,-25-24 0,25 50-16,0 0 15,-25-50 1,25 24-16,0 1 15,-49 25 1,49-25 0,0-1-1,0 26 1,0 0 0,24-26-1,-24 26 1,25-50-16,-25 25 0,50 49 15,-25-49 1,0 25 0,49-26-1,-49-24 1,-25 25 0,25-25-16,-1 0 15,51 50 1,-26-50-1,1 0 1,0 0 0,-26 0-1,26 0 1,24-25 0,-24-25-16,0 26 15,24-51 1,-49 1-1,-25 49 1,0-25-16,0 26 16,0-1-16,49-25 15,-49-24 1,0 24 0,0 1-1,0-1 1,0 0-1,0 26-15,-24-51 16,24 50 0,-50 25-16,25-49 15,-24 49-15,-1-50 16,25 50-16,-24 0 16,24 0-16,-25 0 15,25-50 1</inkml:trace>
  <inkml:trace contextRef="#ctx0" brushRef="#br0" timeOffset="207259.9107">14858 12005 0,'0'25'63,"25"-25"-48</inkml:trace>
  <inkml:trace contextRef="#ctx0" brushRef="#br0" timeOffset="209336.7701">17264 9947 0,'25'-50'32,"-25"25"-17,0-24-15,0-26 16,0 50-1,0 1-15,-50-26 16,25-49-16,-24 99 16,49-25-1,0 50 63,0 0-62,49 49-16,1 25 16,-25 25-16,24-49 15,1 49-15,-25-50 16,-25-24-16,49-1 16,-49 1-1,0-124 63,-49 49-78,49-25 16,0 25-16,0 1 16,-25-26-16,25 25 15,0 0-15,0 0 16</inkml:trace>
  <inkml:trace contextRef="#ctx0" brushRef="#br0" timeOffset="209598.9523">17487 10071 0,'0'0'0,"50"0"31,-50-75-31,25 26 16,-25 24-16,49 0 15</inkml:trace>
  <inkml:trace contextRef="#ctx0" brushRef="#br0" timeOffset="209741.153">17611 10319 0,'0'0'0,"0"-50"31,50 25-31</inkml:trace>
  <inkml:trace contextRef="#ctx0" brushRef="#br0" timeOffset="219348.9527">16917 10021 0</inkml:trace>
  <inkml:trace contextRef="#ctx0" brushRef="#br0" timeOffset="219762.6928">18083 9649 0,'49'0'16,"-24"-50"-16,25 1 15,-26-1-15,26 1 16,-25 24-16,0 25 16,24 25-1</inkml:trace>
  <inkml:trace contextRef="#ctx0" brushRef="#br0" timeOffset="219896.1315">18380 9649 0,'0'-149'0,"-25"323"0,50-199 0,-25 50 46,50-50-30,-25-25 0,24-49-16,1 25 15,-25-25-15</inkml:trace>
  <inkml:trace contextRef="#ctx0" brushRef="#br0" timeOffset="220091.5821">18777 8855 0,'50'75'63,"-25"-1"-63,-25 1 0,74 24 15,-24-25-15,-26 1 16,26 49-16,-50-25 15</inkml:trace>
  <inkml:trace contextRef="#ctx0" brushRef="#br0" timeOffset="222095.4289">12923 9401 0,'-49'0'15,"24"-25"17,50 75 46,-25-25-78,74 24 15,-74 1-15,50-1 16,-50 1-16,49-25 16,-49 24-16,25-49 15,-25 25-15,50-25 16,-50 25-16,24-25 0</inkml:trace>
  <inkml:trace contextRef="#ctx0" brushRef="#br0" timeOffset="227299.1198">16197 9996 0,'-24'0'16,"24"-25"0,-50 25-1,75 0 126,24 0-125</inkml:trace>
  <inkml:trace contextRef="#ctx0" brushRef="#br0" timeOffset="228123.5764">19124 9971 0,'0'0'0,"25"0"62,0-24-62,0-1 16,24-25-16,-24 1 0,25-1 15,-25 0-15,24 26 16,-24-26 0</inkml:trace>
  <inkml:trace contextRef="#ctx0" brushRef="#br0" timeOffset="229339.1368">19025 10443 0,'0'49'78,"0"-24"-63,0 0-15,0 49 16,0 1-16,25 24 16,25-25-16,-50-24 15,49-25-15,1 24 16,-1-49-1,-24 0 1,0-74 0,-25 0-1,0 24-15,0 25 16,0 0-16,-50 25 16,26-49-16,-51 49 15,26 0-15,-26 0 16,-24 49-16,-50 51 15</inkml:trace>
  <inkml:trace contextRef="#ctx0" brushRef="#br0" timeOffset="250452.8633">18231 13444 0,'-24'0'47,"-1"0"-47,-25 0 15,1 0 1,-1 0 0,25 0-1,-24 50 1,49-25 0,0 24-1,24 1 1,26-50-1,0 49-15,-1-49 16,1 0-16,-1 0 16,1 0-16,0 0 15,-26 0-15,1 25 16,25 25-16,-25-25 0,-25 24 16,49 26-16,-49-1 15,0-24-15,0-1 16,-25 1-16,-24-1 15,24-49-15,-25 0 16,-24-74 0,74 24-1,0 1-15,-25-1 16,25 1-16,0-1 16,0 25-16,0 0 15,50-49 1</inkml:trace>
  <inkml:trace contextRef="#ctx0" brushRef="#br0" timeOffset="250916.9263">18107 12973 0,'0'0'0,"-49"0"16,24 0-16,0 0 15,-24 25-15,24-1 16,-25 51-16,25-1 16,-24 26-16,-1 48 15,1 1-15,-1 25 0,0 49 16,1 25-16,49-49 16,0-26-16,0-49 15,99 25-15,25 0 16,25-25-16,24 0 15,51-75-15,-76-49 16,1 0-16,0-24 16,-25-26-16,25-24 15,-25-26-15,-25-24 16,-24 25-16,-51 0 16,-24 25-16,50-26 15,-50 1-15,-25-99 0,-49-50 16,-50 0-16,-25-25 15,-49 0-15,-26 25 16,26 49-16,24 125 16,-24 74-16,24 0 15,1 50-15,-1 148 16,-25 125-16,-73 173 16</inkml:trace>
  <inkml:trace contextRef="#ctx0" brushRef="#br0" timeOffset="433022.5506">17686 7590 0,'0'25'63,"0"99"-63,0 25 15,0 0-15,25 24 16,24-24-16,1 25 15,-25-100-15,24 1 16,-24-51-16,0 1 16,24-25-1,51-49 1,98-100-16,25-50 16,25 1-16,-24-1 15,24 26-15,74-26 16,-49 26-16,0-1 15,-25 50-15,0 0 16,-74 75-16,-26 24 16,-48-25-16,-76 25 15,26 0-15,-25 25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3T05:22:08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6796 7937 0,'0'-49'47,"0"24"78,25 25-110,0 0-15,25-25 16,-25 25-16,-1 0 15,26-49-15,-25 49 16,0 0-16,24 0 16,-24 0-16,0 0 0,24 0 15,-24 0-15,0-25 16,25 25-16,-1 0 16,1 0-16,-1-50 15,-24 50-15,25 0 16,-25 0-16,-1 0 15,26 0-15,0 0 16,49-25-16,-50 25 16,1 0-16,-25 0 15,0 0-15,24 0 0,-24-49 16,0 49-16,25 0 16,-26 0-16,1 0 15,25 0-15,-25 0 16,-1 0-16,1 0 15,25-25-15,-25 25 16,24-25-16,-24 25 16,0 0-16,0 0 15,24 0-15,-24 0 16,0 0-16,0 0 16,49 0-1,-49 0 1,0 0-1</inkml:trace>
  <inkml:trace contextRef="#ctx0" brushRef="#br0" timeOffset="3696.2834">7541 7764 0,'-50'0'16,"25"0"-1,0 0 1,-24 0-1,49-25 1,-50 25-16,25 0 16,-24 0-1,-1 0-15,25 0 16,1 50-16,-26-50 16,0 74-16,1-49 15,-26 24-15,1-24 16,-1 25-16,1-50 15,24 50-15,-24-50 16,24 49-16,1-49 16,-1 25-16,1-25 15,-1 0-15,0 50 0,26-50 16,-26 0 0,0 0-1,26 0 1,-1 0-1,0 0 1,25-25-16,-50 25 16,26 0-1,-26 0 1,0 0 0,50 25-16,-49-25 15,-1 0 1,0 24-16,26-24 0,-26 50 15,25 0 1,-24-26-16,24 26 0,-25-25 16,1 24-1,24-49-15,0 50 0,-25-50 16,26 74-16,-26-49 16,25 25-16,-24-25 15,-1 24-15,0-24 16,26 25-16,-26-26 15,25-24-15,-24 50 16,24-50-16,0 50 16,-49-26-1,49-24-15,-25 0 16,25 0 0,-24 0-1,24 0 1,0 0-1,-25 0 1,1 0 0,-26 0-1,26 0-15,24 0 16,-25 0-16,1 0 16,-50 75-16,49-75 15,0 50-15,26-50 16,-26 49-16,0-49 15,50 25-15,0 0 32,0 0-17,0 49 1,0-49 0,0 0-16,0-1 15,0 26-15,0 0 16,0-1-16,0 26 15,0-1-15,0 0 16,0-24-16,-49 24 16,49 1-16,0-1 15,0 1-15,0-26 16,0 26-16,25-1 0,-25 1 16,0-1-16,24-24 15,-24-1-15,50 1 16,-50-1-16,25 1 15,-25-25 1,49 0-16,-49 24 16,25-24-16,-25 0 0,50 24 15,-50-24-15,25 25 16,-25-1-16,49 26 16,-49-26-16,25-24 15,-25 25-15,50 0 16,-50-26-16,0 1 0,24 25 15,-24-25 1,25-1-16,-25 26 0,50-25 16,-50 0-16,25 24 15,24 1 1,-24-50 0,-25 25-16,25-25 15,24 49 1,1-49-1,-50 25-15,50-25 16,-26 0-16,-24 25 16,50-25-16,0 49 15,-25-49 1,-1 0 0,26 0-1,-25 0 1,0-24-1,24 24 1,-49-25-16,50 25 16,-25 0-16,-1 0 15,26 0-15,-25-25 16,0 25-16,24 0 16,-24 0-16,0-50 15,24 50-15,-24 0 16,0 0-16,0 0 15,24 0-15,-24 0 0,0 0 16,25-24-16,-26 24 16,1 0-16,25 0 15,-1 0-15,1 0 16,0 0-16,-1 0 16,1 0-16,-25 0 15,24 0-15,-24 0 16,0 0-16,25 0 15,24 0-15,-24 0 16,-1 0-16,1 0 16,-1 0-16,1 0 15,0 0-15,24 0 0,-24 0 16,-26 0-16,1 0 16,25 0-16,-25 0 15,-1 49-15,26-49 16,-25 0-16,0 0 15,24 25-15,-24-25 16,0 0-16,0 0 16,24 0-16,26 0 15,-26 0 1,-24 0 0,50 0-1,-26 0-15,-24 0 16,0 0-16,0 0 15,24 0-15,-24 0 16,0 0-16,24 0 0,-24 0 16,0-50-16,25 50 15,-26 0-15,1-24 16,0 24-16,25 0 16,-26-50-16,1 50 15,25 0-15,-1 0 16,-24-25-1,25 25-15,-25 0 16,0 0-16,24-49 16,-24 49-16,0 0 15,0 0-15,24 0 16,-24 0-16,0 0 0,24 0 16,-24 0-16,0 0 15,0 0-15,49 0 16,-24 0-1,-25 0-15,24 0 16,-24 0-16,25 0 16,-26 0-16,1 0 15,0 0-15,25 0 16,-26 0-16,1 0 16,25 0-16,-1 0 15,-24-25-15,0 25 16,25 0-16,-25-25 15,-1 25-15,26 0 0,-25 0 16,0 0-16,24-50 16,-24 50-16,0 0 15,24 0-15,-24 0 16,0 0-16,0 0 16,24 0-16,-24 0 15,25 0-15,-1 0 16,1 0-16,0 0 15,-1 0-15,-24 0 16,0 0-16,24 0 16,-24 0-16,0 0 15,0 0-15,24 0 0,-24 0 16,0 0 0,25 0-16,-25 0 0,-1 0 15,-24-24-15,50 24 16,0-50-1,24 0 1,-74 26-16,50-26 16,-50 25-16,49 0 15,-49-24-15,50 24 16,-50 0-16,49 25 16,-49-74-16,25 24 15,-25 25-15,50-24 16,-50-1-16,0 25 0,0-24 15,0 24 1,0-50-16,0 26 0,0-1 16,0 1-16,0 24 15,0-25 1,0 1-16,0-1 0,0 0 16,0 1-16,0-1 15,0-24-15,-25 24 16,25-24-16,-25 24 15,25 0-15,-74-24 16,49-25-16,-25 24 16,50 26-16,-74-26 15,74 26-15,-25-26 16,25 26-16,-49-1 16,49 1-16,-25-1 0,25-24 15,-50 24-15,50-25 16,-49 26-16,24-1 15,-25-24-15,25 24 16,-24 25-16,24-24 16,-25 24-16,25 0 15,1-24-15,-26-1 16,25 0-16,-24 26 16,24-26-16,-25 0 15,1 50-15,24-49 16,-25 49-16,25-25 15,1 25-15,-26-50 16,25 50-16,0-24 16,-24 24-16,24-50 0,0 50 15,25-74 1,-74 74-16,74-50 0,-50 50 16,50-50-16,-25 50 15,25-25-15,-24 25 16,24-24-16,-50 24 15,50-50 1,-25 50-16,25-25 16,-25 25-1,-24-25 1,-1-24 0,0 49-1,26-25-15,-26 25 16,25 0-16,0-50 15,-24 50-15,-1-24 16,1 24 0,24 0-1</inkml:trace>
  <inkml:trace contextRef="#ctx0" brushRef="#br0" timeOffset="4210.0546">9203 7268 0,'0'0'0,"0"-25"15,0 0-15,0-49 16,0 24-16,-25 1 16,25-1-16,-50 25 0,1-24 15,-1 24 1,50 50 31,50 49-32,24 0-15,25 75 16,25 99-16,25 0 16,-25 25-16,25-74 15,-100-75-15,1-75 16,-75-49 15,-49-74-31,24 24 16,-24-74-16,74 0 15,-50-25-15,50 50 16,0 25-16,75-1 16,-26 1-16,1 74 15</inkml:trace>
  <inkml:trace contextRef="#ctx0" brushRef="#br0" timeOffset="7977.7775">9649 12254 0,'-25'0'16,"0"0"0,-24-25 15,24 25-16,25-25 1,-50 25 0,1 0-1,-26 0 1,26-50-16,24 50 16,0 0-16,-24 0 15,24 0-15,-25 0 16,1 0-16,-1 0 15,-25 0-15,26 0 16,-1 0-16,1 0 16,-1 0-16,0-25 15,1 25-15,-26 0 0,26 0 16,-1 0 0,25 0-16,1 0 0,-26 0 15,25 0-15,0-49 16,-24 49-16,24 0 15,0 0-15,-24 0 16,49-25 0,-50 25-16,0 0 15,1 0 1,-1 0 0,25 0-1,-24 0-15,24 0 0,0 0 16,-49 0-1,24 0 1,25 50-16,0-50 0,-24 0 16,24 24-16,0-24 15,-24 0-15,24 50 16,0-50-16,-25 0 16,26 0-16,-1 25 15,-25-25-15,1 0 16,24 0-16,0 0 15,-25 0 1,-24 0 0,24 0-1,26 0-15,-26 0 16,0 0 0,1 0-1,-26 0 1,26 0-1,-1 0 1,-24 0 0,49 50-16,-25-50 15,25 0-15,1 24 16,-26-24-16,25 0 16,0 25-16,-24-25 15,24 50-15,0-50 16,-24 0-16,24 49 15,-25 1-15,-24-25 0,24 24 16,25-24-16,-24 0 16,24 25-16,-25-26 15,26 26-15,-1 0 16,-25-26-16,25-24 16,-24 75-16,-1-50 15,25 24 1,-24 26-1,49-51 1,-25 1-16,25 50 16,-50-51-1,50 1-15,-25 25 0,25-25 16,-49 0-16,49 24 16,-50-24-16,50 0 15,-49-25-15,49 74 16,-25-49-16,-25 25 15,50-1 1,-25 1 0,25-25-1,0 49-15,-49-49 16,49 49 0,0 1-1,0-26-15,-25 1 16,25-1-16,0 1 0,-50 24 15,50 1-15,0-26 16,0 1-16,0 0 16,0-25-16,0 24 15,0-24-15,0 0 16,0 0-16,0 24 16,0 1-16,25-1 15,-25-24-15,0 25 16,50-25-16,-50 24 15,25 1-15,-25 24 16,74-24-16,-74 24 16,50-24-16,-50-1 15,49 26-15,-49-1 16,25-24-16,-25-25 0,50 24 16,-50-24-1,49 0-15,1 74 16,-1-74-16,-24 0 15,-25 24-15,75-24 16,-26 25-16,-24-1 16,25-24-16,-25 25 15,-1-50-15,26 49 16,-25-49-16,24 50 16,-24-50-16,0 74 15,25-49-15,-26 0 16,26 25-16,-25-26 0,0 26 15,24-25-15,-24 24 16,25-24-16,-26 0 16,26 25-16,-25-25 15,0 24-15,24-24 16,-24-25-16,25 50 16,-1 24-1,-24-74-15,25 50 16,-26-50-16,1 49 15,25-49-15,-50 50 16,74-50-16,-49 74 16,25-74-16,-25 50 15,-1-50-15,26 25 0,-25-25 16,-25 24-16,49-24 16,1 50-1,24-50 1,-24 0-1,0 0 1,-26 25-16,1-25 16,25 0-16,-25 0 15,-1 0-15,26 49 16,-25-49-16,0 0 16,24 0-16,-24 0 15,0 0-15,0 0 16,24 0-16,-24 0 0,0 0 15,24 0-15,-24 25 16,0-25-16,25 0 16,-25 0-16,-1 0 15,26 0 1,0 0-16,-26 0 16,1 0-16,0 0 15,25 0 1,24 0-1,-24-49 1,-26 49-16,26-25 16,24 25-1,-49-50 1,0 50-16,-25-49 0,74-1 16,-24 25-16,-50-24 15,50 49-15,-50-50 16,49 50-16,-49-25 15,25 25-15,-25-49 16,50 49-16,-50-50 16,49 0-16,-49 26 15,25-26-15,-25 0 16,75 26-16,-51-26 16,-24 25-16,50 0 15,0-49-15,-50 24 16,49 1-16,-49 24 0,50-25 15,-50 25-15,25 25 16,-25-49-16,24-1 16,-24 25-16,75 1 15,-50-26-15,-1 25 16,-24-24-16,75 24 16,-75-25-16,49 1 15,-49 24-15,25 0 16,-25-25-16,50 1 15,-50-1-15,0 1 16,25-1-16,-25-25 16,0 26-16,0-1 15,49-24-15,-49 24 0,0-24 16,0 24-16,50-24 16,-50 24-16,0 1 15,0 24-15,0 0 16,0-49-16,0 24 15,0 0-15,0-24 16,0 24-16,0 1 16,0-1-16,0 0 15,0 1-15,0-1 16,0 1-16,25-1 16,-25 25-16,0-24 15,0-26 1,0 50-16,0 1 15,0-26-15,0-24 0,0-1 16,0 1-16,0 24 16,0 1-16,0 24 15,0 0-15,0-25 16,0 1 15,0 24-31,0-25 16,0 1-16,0-1 15,0 0-15,0 26 16,0-1-16,0-25 16,0-24-1,0 49 1,0-25-16,0 26 0,0-26 16,0 25-16,-50 0 15,50-24 1,-25 49-1,25-50-15,0 25 16,-49 1-16,49-51 16,0 50-16,0 1 15,0-1 1,-25 25-16,25-75 16,-25 51-1,-25-26 1,26 0-1,-1 50 1,-25 0 15,50-24-15,-25 24 0,25-25-1,-49-25 1</inkml:trace>
  <inkml:trace contextRef="#ctx0" brushRef="#br0" timeOffset="9315.0151">3969 14238 0,'0'-25'79,"0"-25"-79,0 1 15,-25-1-15,25 1 16,0-1-16,-25 0 15,25-24-15,-49 24 16,49 26-16,-50-26 0,-24 25 16,24 25-1,75 50 48,74 74-63,50 25 15,24 49-15,51 50 16,-1 0-16,0-49 16,-124-125-16,-74-24 15,-50-50 17,-49 0-17,-25-25-15,24-25 16,1 1-16,49-1 15,25 0-15,-50-24 16,50 24-16,0 1 16,0-26-16,0 26 15,0-1-15,25-24 16,-25-1-16,0 1 16</inkml:trace>
  <inkml:trace contextRef="#ctx0" brushRef="#br0" timeOffset="9518.2186">3994 13221 0,'0'0'0,"0"-25"16,49 124 31,26 25-32,-1 25-15,75 99 16,-149-198 0</inkml:trace>
  <inkml:trace contextRef="#ctx0" brushRef="#br0" timeOffset="11374.4979">8285 17760 0,'0'-25'93</inkml:trace>
  <inkml:trace contextRef="#ctx0" brushRef="#br0" timeOffset="15760.3261">20786 10517 0,'0'-25'15,"0"1"1,-24-26 15,48 100 63,26-1-94,0 26 15,-26-51-15,1-24 16,25 0 0,-1 0-1,-24 0-15,0 0 16,25-49-16,-1-1 16,1-24-16,-25 24 15,24 1-15,-49 24 16,50 25-16,-25 0 31</inkml:trace>
  <inkml:trace contextRef="#ctx0" brushRef="#br0" timeOffset="35583.259">7937 9054 0,'0'-25'15,"25"25"1</inkml:trace>
  <inkml:trace contextRef="#ctx0" brushRef="#br0" timeOffset="42536.6696">4539 10691 0,'-25'0'0,"-24"0"47,24 0 78,50 0-31,0 0-79,24 0-15,1-50 16,-1 50-16,1-25 16,-25 25-16,0 0 15,-25-49-15,24 49 16,-24 25 78</inkml:trace>
  <inkml:trace contextRef="#ctx0" brushRef="#br0" timeOffset="45588.2799">20836 8384 0,'0'0'0,"25"0"0,-25-25 15,0 0 142,-25 25-126,0 0-16,-24-49 1,-1 49 0,0 0-1,1 0 1,24 0 0,-25 0-1,25 0 1,1 0-1,-26 49 17,50 1-17,-25-50-15,25 50 16,-49-1 0,49 1-1,-25-25 1,25 24-1,0 1 1,0 24-16,0-24 31,49-50-31,-49 74 0,50-74 16,-50 50-16,50-50 16,-50 49-16,49-49 15,-24 25-15,49-25 16,1 0-1,-25 0 1,-26 0 0,1 0-16,25 0 15,-25 0-15,-1-25 16,26 25-16,-50-49 16,50 49-16,-1-25 15,1 25 1,-50-50-16,49-24 15,-49 49 1,0 0-16,0 1 16,-24-51-16,-1 1 15,-25-1-15,1 1 16,-26 24-16,26 1 16,-1-1-16,-24 25 15,-51 25-15</inkml:trace>
  <inkml:trace contextRef="#ctx0" brushRef="#br0" timeOffset="47984.3007">6573 10567 0,'0'0'0,"-25"0"109,25 49-47,0 1-46,0 0 0,0-1 15,0-74 47,25 25-78,-25-24 16,50 24-16,-1-25 15,-24 25-15,25-50 16,-1 25 0,-24 25-1,-25-49 16,25 49-15,25 0 15,-25-25 1,-1 25-17,-24-25 1,50 25-1</inkml:trace>
  <inkml:trace contextRef="#ctx0" brushRef="#br0" timeOffset="68574.3826">17487 10269 0,'0'0'0,"868"0"0,75 0 16,-100 75-16,-98-75 16,-200 148-16</inkml:trace>
  <inkml:trace contextRef="#ctx0" brushRef="#br0" timeOffset="69580.8827">21208 10294 0,'0'0'0,"25"0"109,0 0-109,-1 0 16,26 0-16,24 0 15,1 0-15,-26 0 16,1 0-16,-25 0 15,-25-25 64,25 25-79</inkml:trace>
  <inkml:trace contextRef="#ctx0" brushRef="#br0" timeOffset="70426.2768">22175 10344 0,'0'0'0,"-24"0"0,-1 0 15,-25 0 1,25 0 15,50 0 47,0 0-62,49 0-16,-24 0 0,0 0 16,-1 0-16,-24 24 15,25-24-15,-1 0 16</inkml:trace>
  <inkml:trace contextRef="#ctx0" brushRef="#br0" timeOffset="70899.9915">21431 10443 0,'0'25'15,"25"-25"16,49 24-15,-49-24 0,0 0-16</inkml:trace>
  <inkml:trace contextRef="#ctx0" brushRef="#br0" timeOffset="71904.4899">22572 10691 0,'-49'0'766</inkml:trace>
  <inkml:trace contextRef="#ctx0" brushRef="#br0" timeOffset="77764.9577">20613 10244 0,'0'-24'79,"0"-1"-33,24 25 1,-24-25-31,50 25-16,-25-50 31,-25 125 47,0-26-62,0 26-16,0-1 16,0 1-16,0-1 15,0-24-15,0-26 0,0 26 16,0 24-16,0-24 15,-75-25-15,51 24 16,-26 1 0,0-50-1</inkml:trace>
  <inkml:trace contextRef="#ctx0" brushRef="#br0" timeOffset="79774.6148">4539 10716 0,'0'-50'188,"50"50"-95,-50-25-93,74 25 16,-24-25 0,-25 25-1,24-49 95</inkml:trace>
  <inkml:trace contextRef="#ctx0" brushRef="#br0" timeOffset="88891.3743">20960 10567 0,'0'-25'62,"0"50"79,0 0-125,50-1-16,-50 51 0,0-1 15,0 1-15,0-26 16,0 1-16,0-25 16,-50 24-16,25-49 15,0 0-15,-24 0 16,-26 0-16,-24 0 15,0-25-15,24-24 16,1 24-16,24-25 16,1 50-16,49-24 15,-25 24-15,25-25 32,0-50-32,0 26 15,50 49 1,-1 0-16,-24-25 15,25 25 1,-1 0 0,-74 0 31,1 0-32,48 0 32</inkml:trace>
  <inkml:trace contextRef="#ctx0" brushRef="#br0" timeOffset="104893.6732">18479 8285 0,'0'-25'31,"0"0"32,-24 25-63,-1 0 31,25-49-16,-50 49 1,-24 0 0,74-25-16,-75 25 15,51 0 1,-1 0 0,0 0-1,-25 0 1,26 0-1,-26 0 1,0 25 0,1-25-1,49 24-15,-50-24 16,50 25 0,-25 25-1,25 24 1,-49-24-1,49-1 1,0 1 0,0-25-1,0 49-15,0-24 16,0-25 0,0 24-1,0-24 1,25 25-1,-25-26 1,0 1 0,24-25-16,-24 50 15,25-50-15,-25 25 16,50-25-16,-50 24 0,74-24 16,-49 50-1,0-50-15,24 25 0,-24-25 16,0 25-16,25-25 15,-26 0-15,1 49 16,25-49-16,-25 0 16,-1 0-16,26-24 15,0 24 1,-50-50-16,49 50 16,-49-50-16,50 50 15,-50-49-15,50 49 16,-50-50-16,24 50 15,-24-50-15,50 50 16,-50-74-16,25 74 16,-25-50-16,0 1 15,0-1 1,0 25-16,0 1 16,0-26-16,-50 0 15,1 1-15,-26-75 16,-24 0-16,0-25 15,-1 74-15,1-24 16,-25 25-16,0 24 16</inkml:trace>
  <inkml:trace contextRef="#ctx0" brushRef="#br0" timeOffset="107346.7159">6846 8186 0,'-25'0'0,"25"-50"16,-49 50-1,49-25 1,-25 0 0,25-24-1,0 24 1,-25 25-16,25-25 31,-50 25-31,26 0 31,24-25-15,-25 25-16,-25 0 16,25 0-1,1 0 1,24 25 0,-25-25-16,25 25 15,-50-25-15,50 50 0,-25-50 16,25 24-1,-24 1 1,24 25 0,-50-50-16,25 25 31,25-1 16,0 26-32,0-25 1,0 0 0,0 24-1,0 1 1,0-1 0,0-24-1,-49 25 1,49-1-1,0 1 1,0-25 0,0 0-1,0-1 1,24 26 0,-24-25-16,25 24 31,25-24-31,-50 0 31,25-25-31,-25 50 0,24-50 16,-24 24-1,50-24 1,-25 0 15,24 0-15,-24-24-1,25 24 1,-50-25 0,49 25-1,-24-25 1,25-25 0,-50 26-1,25 24 1,-25-25-1,0-25 1,24 50-16,-24-25 16,0 1-1,25 24-15,-25-25 16,0-25 0,0 25-1,0 1 1,0-1-1,0-25 1,-49 50 0,49-49-16,-50 24 15,50-25-15,-50 25 16,50 1 0</inkml:trace>
  <inkml:trace contextRef="#ctx0" brushRef="#br0" timeOffset="108712.1695">5507 8682 0,'0'0'0,"-25"0"32,25 24-1,0 1 0,-50-25-31,50 50 16,0-1-16,0 1 15,0-25 1,0 0-16,25-25 16,-25 49-1,25-49-15,24 0 16,1 0 0,0 0-1,-1-25 1,-49 1-1,25 24 1,-25-50-16,0 0 16,0 1-16,0-1 15,0 25 17,0 1-17,-25 24 1,0 0-16,-49-50 15,49 50 1,0 0-16,1 0 16,-26 0-16,25 0 15,0 0 1,25 50 15</inkml:trace>
  <inkml:trace contextRef="#ctx0" brushRef="#br0" timeOffset="126266.1754">4514 10641 0,'-49'0'15,"49"-49"126,25 49-110,24 0-15,1 0 0,-25-25-1,24 25 32</inkml:trace>
  <inkml:trace contextRef="#ctx0" brushRef="#br0" timeOffset="128142.2523">21679 10368 0,'0'0'0</inkml:trace>
  <inkml:trace contextRef="#ctx0" brushRef="#br0" timeOffset="144003.3055">23019 10269 0,'0'-49'0,"-50"49"32,50-25-32,-25 0 31,25 50 63,50 0-79,24 49-15,-24-24 16,0-26-16,-1-24 16,1 50-16,-25-50 15,24 0-15,1-25 16,49 0-16,0-49 0,0 0 15,-24 24-15,24-24 16,-49 24-16,-1 0 16,26 1-16,-50 24 15,-1-25-15,26 25 16,0-24 0</inkml:trace>
  <inkml:trace contextRef="#ctx0" brushRef="#br0" timeOffset="148586.0728">20637 15081 0,'0'0'0,"-24"0"31,24-25-15,-25 25 0,25-24-1,-50 24 32,25 0-16,1 0-15,48 0 93,1 0-109,25 0 0,24 0 16,26 0-16,-1 0 16,25 0-16,-25 0 15,25-25-15,25 25 16,-50 0-16,0 0 16,0 0-16,50 0 15,-49 0-15,-26 0 16,0 0-16,-24 0 15,0 0-15,-26 0 16,26 0 0,0 0-1,-50 25 142,0-1-142</inkml:trace>
  <inkml:trace contextRef="#ctx0" brushRef="#br0" timeOffset="163938.5082">22299 14238 0,'0'-25'109,"-24"25"-62,24-25-47,-25 25 31,25-25-15,-50 25-16,25 0 31,25-49-31,-24 49 16,-26 0-1,50-25-15,-25 25 16,-24 0-1,49-25 1,-25 25-16,0 0 16,-25 0-1,26-49 1,-1 49 0,-25 0-1,25 0 1,1 0-1,-26 0 1,25 0 0,0 0-1,0 0 1,-24 0 0,24 0-1,0 0 1,-24 0 15,24 0-15,0 0-1,-25 24 1,26-24 0,-1 0-1,25 25-15,-25-25 16,-25 0-1,50 25-15,-24-25 16,24 50 0,-50-26-1,25-24 1,25 25-16,-49-25 16,49 50-1,-25-25 16,25-1 1,0 26-17,-50 0 1,50-25-16,0-1 31,0 26 0,0-25-15,0 0 0,0 24 15,25-49-31,-25 50 16,25-25-1,-25-1 16,25-24-31,-25 50 32,0-25-32,49-25 15,-49 25 17,25 24-1,-25-24-16,25-25 1,-25 25 0,49-25-1,-24 49 17,0-49-17,-25 25 1,50-25-16,-1 0 31,-24 0-15,0 0-1,-25 25-15,49-25 16,-24 0 0,25 0-1,-25 0 1,24 0-1,-24 0-15,0 0 16,0 0 0,24 0-1,-24 0 1,0 0 0,25 0-1,-50-25 1,24 25-16,26 0 31,-25 0-15,-25-49-16,49 49 15,1 0 1,-50-25-16,25 25 16,0 0-1,24-25 1,1 25-1,-50-50 1,25 50-16,-1 0 16,-24-24-1,50 24-15,-25-25 16,24-25 15,-24 25-15,-25-24 15,25-1-31,-25 25 16,0 1-16,0-26 15,0 25-15,0 0 16,0 1 0,0-26-1,0 0 1,-25 50-16,25-74 15,-49 49-15,49-25 16,-50 26-16,0-26 16,1 50-1,24 0 1</inkml:trace>
  <inkml:trace contextRef="#ctx0" brushRef="#br0" timeOffset="166835.208">20662 14982 0,'-49'0'172</inkml:trace>
  <inkml:trace contextRef="#ctx0" brushRef="#br0" timeOffset="168836.2499">5779 15007 0,'-24'0'78,"24"-50"-78,49 50 110,1 0-110,-25 0 15,24 0-15,1 0 16,24 0-16,1 0 16,-1 0-16,1 0 15,-26 0-15,1 0 16,24 0-16,-24 0 15,-1 0-15,-24 0 16,-25 25-16,25-25 16,25 0-16,-75 0 172,0-25-157</inkml:trace>
  <inkml:trace contextRef="#ctx0" brushRef="#br0" timeOffset="191439.8059">9252 11881 0,'50'0'0,"-25"0"15,24 0-15,-24 0 16,25 0-16,-1 0 16,1 0-16,-1 0 15,26 0-15,-1-49 16,1 49-16,-1 0 15,0 0-15,1 0 16,-1 0-16,1 0 16,-26 0-16,1 0 15,-25 0-15,24 25 16,-24-25-16,0 0 0,25 0 31,-26 0-15,1 24 78</inkml:trace>
  <inkml:trace contextRef="#ctx0" brushRef="#br0" timeOffset="191899.0026">10790 11708 0,'0'49'62,"0"1"-62,0 24 16,0-24-16,0 0 15,0-26-15,50-24 16,-50 50-16,49-50 16,26 0-1,-51 0 1,-24-50 0,0 1-16,0 24 15,0-25-15,-24 1 16,-1-26-16,-25 1 15,25 24-15,-74-24 16,74 74-16,1 0 16</inkml:trace>
  <inkml:trace contextRef="#ctx0" brushRef="#br0" timeOffset="224726.8765">16396 16421 0,'0'-25'15,"0"0"63,-25 25-62,0-50 15,-49 50-15,24 0-1,25 0 1,1-24-16,-26 24 16,25 0-16,-24 0 15,-1 0 1,50-50-16,-50 50 16,-24 0-1,24 0-15,26 0 16,-1 0-16,0 0 15,-25-25-15,26 25 16,-1 0-16,-25 0 16,25 0-16,1 0 15,-26 0-15,25 0 0,0 0 16,1 0-16,-26 0 16,25 0-16,0 0 15,0 0-15,-24 0 16,24 0-16,0 0 15,-24 0-15,-1 0 16,0 0-16,26 0 16,-1 0-16,-25 0 15,25 0-15,1 0 16,-26 0-16,25 0 16,0 50-16,-24-50 15,24 25-15,0-25 16,-24 49-16,-26-24 15,50-25-15,-24 50 16,-1-25 0,1 24-1,-1 1 1,0-1 0,50 1-1,-25 0-15,25-26 16,-49 26-16,49-25 15,-25-25-15,25 49 16,0 1 0,0 0-1,0-1-15,0-24 16,0 25-16,0-1 0,25 1 16,-25 24-16,49-24 15,-49-1-15,75 1 16,-50 24-16,24-24 15,-24-25-15,25 25 16,-25-50-16,24 49 16,1-49-16,24 50 15,-24-50-15,-1 49 16,1-49-16,0 0 16,24 25-16,0-25 15,26 0-15,-26 0 16,0 0-16,-24 0 15,25 0-15,-1 0 0,0-49 16,1 49 0,-1 0-16,1 0 0,-1-25 15,-24 25-15,-1 0 16,26-75-16,-51 75 16,1-49-16,25 24 15,-25-25-15,-25 1 16,74-1-16,-74 0 15,25-24-15,-25 24 16,0 1-16,0-1 16,49 1-16,-49-1 15,0 25-15,0-24 0,0-1 16,-24 0-16,24-24 16,-50 0-16,50-1 15,-50 26-15,50 24 16,0 0-16,-24-25 15,24 1 1,-25 49-16,25-50 16,-50 50-16,1-74 15,49 24-15,-25 50 16,25-50-16,-50 26 16,50-1-16,-49-25 15,24 50-15,-25 0 16,-24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3T04:42:26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10220 5879 0,'24'0'0,"1"0"63,0 0-48,0 0 1,0 25-16,-1-25 16,1 0-1,25 0-15,-25 0 16,49 24-16,0 26 16,50-25-16,0-25 15,25 49-15,25-24 16,0 25-16,24-50 15,-24 0-15,24 0 16,-49 0-16,25 0 16,74-50-16,-25 50 15,-50 0-15,1 0 16,25 0-16,-75 0 16,74 0-16,-49 0 15,24 0-15,-49 0 16,0 0-16,25 0 15,-49 25-15,48 0 16,-24-25-16,25 0 16,-25 0-16,-25 0 15,-24 0-15,49 0 16,-25 0-16,25-25 16,25 25-16,-25-50 15,25 50-15,-25-24 16,25-1-16,-50 25 15,50-25-15,0 0 16,24 0-16,-74 1 16,50-26-16,-50 50 15,25-25-15,25 0 16,0 0-16,-25 1 16,50 24-16,-50-25 15,25 25-15,-25 0 16,-50 0-16,-24 0 15,24 0-15,-49 0 16,0-25 15,-1 25-15,1 0-16,25-25 16,0 0-16,-1 25 15,1 0-15,-25 0 16,24 0-16,-24 0 15,0 0-15,0 0 16,-50 0 93,0 25-93,25 0-16</inkml:trace>
  <inkml:trace contextRef="#ctx0" brushRef="#br0" timeOffset="5070.8275">18306 6573 0,'25'0'31,"-1"0"1,1 0-32,0 0 15,0 0 1,0 25-1,-1-25-15,26 0 16,-25 25 0,0-25-16,0 0 15,24 0-15,-24 0 16,0 0-16,24 0 16,-24 0-16,0 0 15,25 0-15,-26 0 16,1 0-16,0 0 15,-25-25-15,25 25 16,0 0-16,-1 0 16,26 0-16,-25 0 15,0 0-15,24-25 16,-24 0-16,0 25 16,24-24-16,1 24 15,49 0-15,0 0 16,1 0-16,-51 0 15,26 0-15,-26 0 16,26 0-16,-50 0 16,-1-25-16,1 25 15,0 0 1,-25-25-16,25 25 16,0 0-16,-1 0 15,1 0 1,0 0-1,0 0 1,24 0-16,-24 0 16,0 0-16,0 0 0,-25-25 15,49 25-15,-24 0 16,0 0 0</inkml:trace>
  <inkml:trace contextRef="#ctx0" brushRef="#br0" timeOffset="23835.0447">4192 7342 0,'25'0'31,"0"0"-15,-1 0-1,26 0-15,-25 25 16,24-25-16,26 25 16,74 0-16,-25-1 15,25 1-15,24 0 16,26 0-16,-1 24 15,75-49-15,25 0 16,-75 0-16,-50 0 16,-24-24-16,-25-1 15,25 0-15,-25 0 16,0 25-16,-25 0 16,-24-49-16,-50 49 15,24 0-15,-24-25 16,0 25-16,0-25 15,-1 25-15,1 0 16,0-25-16,0 25 16,24-25-16,-24 1 15,0-1-15,25-25 16,-1 50-16,1-25 16,24-24-16,-24 49 15,-25-25-15,-1 0 16,26 25-16,-25-25 15,0 25-15,0-24 16,-1 24-16</inkml:trace>
  <inkml:trace contextRef="#ctx0" brushRef="#br0" timeOffset="37068.6869">6226 9699 0,'25'0'156,"0"0"-156,24 0 16,-24 0-16,25 0 16,24-25-16,75 25 15,0 0-15,0 0 16,-25 0-16,24 0 16,-48 0-16,-1 25 15,0-25-15,25 24 16,-50-24-16,1 0 15,-1 25-15,-24-25 16,24 0-16,-24 0 16,-25 0-16,24 0 15,-24 25-15,0-25 16,0 0 0,0 0-16,-1 0 15,-24 25 1,25-25 15,0 0-15,0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3T04:44:18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9451 1811 0,'-25'0'0,"50"25"125,-1 24-110,26 26-15,0-26 16,-1 1-16,-24-1 15,25 1-15,-26-25 0,-24 0 16,25-25-16,-25 49 16,50-49-1,-75 25 48,-25-25-48,26 0 1,-26 0-16,25 0 16,-24-74-16,24 49 15,0 0-15,25-25 0,-74-24 16,74 24 0,-25 1-16,25-26 0,0 1 15,0 0-15,25 24 16,-25-25-16,24 75 15,-24-49-15,75 49 16,-26 0 0,26 0-1,-50 0-15,24 49 16,-49-24 0,0 0-16,0 25 15,0 24-15,-49-49 16,49 0-16,-50 24 15,25-24-15,-24 25 16,49-25-16,-25-1 0</inkml:trace>
  <inkml:trace contextRef="#ctx0" brushRef="#br0" timeOffset="729.3227">9947 1687 0,'49'0'47,"-24"25"-31,-25-1-1,75 26-15,-26 24 16,-24-24-16,-25-25 16,50-25-16,-50 49 15,0 1 16,-25-50-15,-50 0 0,51-25-16,-26-24 0,0-26 15,1-24-15,49 25 16,-50-1-16,50 25 16,0 26-16,0-26 31,50 50 0,-1 0-15,-24 50-16,0-50 15,-25 49-15,74-49 16,-49 0 15,-25-25-31,0-24 16,0 24-16,0 0 15,0 0 1,75 50 47,-51 25-48,26-25-15,-25 24 16,24 26-16,-24-26 15,-25 1-15,75 0 16</inkml:trace>
  <inkml:trace contextRef="#ctx0" brushRef="#br0" timeOffset="1132.1406">10468 1240 0,'0'0'0,"0"75"47,0-1-47,24 0 16,26 1-16,-25-1 0,24 1 15,-24-50-15,50-1 16,-51-24-1,1 0 1,-25-24 0,0-26-16,0-25 15,0 51-15,0-1 16,0 0-16,-25 25 16,-24-50-16,24 50 15,0 0-15,-24 0 16,-1 0-1,75-24 17,49 24-32</inkml:trace>
  <inkml:trace contextRef="#ctx0" brushRef="#br0" timeOffset="1508.8807">10964 943 0,'0'0'0,"-50"-75"16,25 75-1,0 0 1,25 50 15,0-1-15,0 26-16,75-26 15,-26-24-15,1-25 16,0 75-16,-1-75 16,26 0-16,-26 0 15,1 24-15,-25-24 16,-25 25-16,49-25 16,-49 50-1,0-1 1,-49 1-16,24 24 15,-49-24-15,49-25 16,0 49-16,-25-24 0,25 0 16,25-26-16</inkml:trace>
  <inkml:trace contextRef="#ctx0" brushRef="#br0" timeOffset="1847.5717">10195 2803 0,'0'0'0,"49"-25"16,1 0 0,198-198-1,-25 99-15,-49 0 16,-1 25-16,26 0 16,-50 24-16,-50 1 15,-25 49-15,-49 25 16,-25-25-1</inkml:trace>
  <inkml:trace contextRef="#ctx0" brushRef="#br0" timeOffset="2662.7035">12824 1637 0,'25'0'16,"24"0"31,-73 0 15,-1 0-46,-25 0-1,1 25 1,49 25 0,-50-1-16,50 1 15,0-1-15,25 1 16,-25 0-16,74-1 15,-49-24-15,25-25 0,-26 50 16,1-50-16,25 0 16,-1 0-16,1 0 15,24-75-15,1 26 16,-50 24-16</inkml:trace>
  <inkml:trace contextRef="#ctx0" brushRef="#br0" timeOffset="3325.84">13345 1612 0,'0'50'16,"50"0"0,-50-26-16,49 26 15,-49-25 1,-25-25 31,-24 0-32,24-25-15,0-25 16,-24 26-16,24-26 16,25-25-16,-50 51 0,50-1 15,75 25 48,-1 49-63,-24-24 15,-1-25-15,1 50 16,-25-50 0,-25-25-1,24 0 1,-24-24-16,0-1 0,0 0 16,0-24-1,-24 74-15,48 25 63,1-25-48,25 74-15,-25-49 16,24 25-16,-24-26 16,25 51-16,-26-25 15,-24-26-15,25-24 16</inkml:trace>
  <inkml:trace contextRef="#ctx0" brushRef="#br0" timeOffset="3750.9079">13841 1215 0,'-25'0'15,"25"-24"-15,-25 24 32,25 49-1,25 26-31,-25 24 16,99 0-16,-74-49 15,25-1-15,-25-49 16,-25 50-16,24-50 15,26 0 1,-50-75 15,0 1-15,0 24-16,-25 1 16,25 24-16,-25-25 15,-49 26 1,49 24-16,-24 0 15,24 0 1</inkml:trace>
  <inkml:trace contextRef="#ctx0" brushRef="#br0" timeOffset="4096.5533">14337 794 0,'0'-25'0,"-50"25"15,1 0 1,24 0-16,-25 25 0,26 0 16,24 24-1,24 26 1,1-26-16,25 1 15,49-1-15,0 1 16,-24-50-16,-26 25 16,26-25-16,-50 0 15,-1 49-15,26 1 16,-50 0 0,-25-1-1,0 1-15,-24 24 16,-1-24-16,1-1 15,-26 1-15</inkml:trace>
  <inkml:trace contextRef="#ctx0" brushRef="#br0" timeOffset="4418.322">13667 2580 0,'25'0'15,"99"-25"-15,75-74 16,-26-25-16,1-50 15,24 50-15,-24 25 16,-50 0-16,0 24 16,-74 50-16,-1-24 15,-24 24 1</inkml:trace>
  <inkml:trace contextRef="#ctx0" brushRef="#br0" timeOffset="7590.9828">2902 3845 0,'-25'0'15</inkml:trace>
  <inkml:trace contextRef="#ctx0" brushRef="#br0" timeOffset="8669.9346">2729 3621 0,'-25'0'16,"0"0"31,50 0 62,24 0-93,1 0-16,-25 0 15,24-24-15,1 24 16,0 0-16,-1 0 16,26 0-16,-26 0 15,26 0-15,-26 0 0,26 0 16,-26 0 0,1 0-16,-1 0 0,26 0 15,-26 0-15,26 0 16,-1 0-16,1 0 15,-26 0-15,1 0 16,-25 0-16,0 0 16,24 0-16,-24 0 15,0 0-15,24 0 16,26 0-16,-50 0 16,-1 0-16,1 0 15,25 0-15,-25 0 16,-1 0-16,26 0 0,24 0 15,-49 0 1,25 0-16,-25 0 16,-1 0-16,26 0 0,-25 0 15,24 0-15,1 0 16,25 0-16,-26 0 16,1 0-16,-1 0 15,-24 0-15,25 0 16,-25 0-16,-1 0 15,1 0-15,50 0 16,-26 0 0,-24 0-16,0 0 15,0 0-15,24-50 16,1 50-16,-1 0 0,1 0 16,0 0-16,-1 0 15,-24 0-15,0 0 16,49 0-1,1 0 1,-26 0-16,-24 0 16,0-25-16,25 25 15,-1 0-15,-24 0 16,0 0-16,24 0 16,1 0-16,-25 0 15,0 0 16,24 0-15,-24 50 15,-25-25-15,50 24-16</inkml:trace>
  <inkml:trace contextRef="#ctx0" brushRef="#br0" timeOffset="11043.9367">8384 11311 0,'25'25'125,"-25"49"-125,74 75 16,-24 49-16,-1 1 15,-49-26-15,75-48 16,-75-76-16,25 1 16,-25-1-16,0 1 15,49 0-15,-49-1 16,25 1-16</inkml:trace>
  <inkml:trace contextRef="#ctx0" brushRef="#br0" timeOffset="11506.6137">8954 12849 0,'0'-25'0,"0"0"32,-24 25-32,-51 0 15,26 0 1,24 0-16,0 25 0,25 0 16,-74 24-16,74 26 15,-25-50-15,25-1 16,49 26-1,26-50 1,-1 0-16,50 0 16,0 0-16,0 0 15,-49 25-15,-26-25 16,-24 49 0,-25-24-1,0 0-15,0 50 0,-49-26 16,-1 1-1,0 24-15,1-49 0,-1-25 16,25 50 0,-49-50-16</inkml:trace>
  <inkml:trace contextRef="#ctx0" brushRef="#br0" timeOffset="12466.593">9823 12526 0,'0'50'63,"49"74"-63,-49 25 15,75 99-15,-75-25 0,74-49 16,-74-25-16,50-75 16,-50-24-16,0-1 15,25-24-15,24 0 16</inkml:trace>
  <inkml:trace contextRef="#ctx0" brushRef="#br0" timeOffset="13089.0223">10368 13246 0,'0'0'15,"50"0"1,0 25-16,-1-1 16,26 51-16,-26-26 15,-24 1-15,-25 0 16,74-26-16,-74 1 16,25-25-1,-74 0 79,24 0-94,-25-49 0,25-1 16,-24 25-16,-1-24 15,-24 24-15,49-25 16,-25 1-16,50 24 15,-24-25-15,24 25 16,0-24-16,0-1 16,49-24-16,1-1 15,-25 26-15,-1 49 16,26-25-16,-25 25 16,24 49-16,-49 26 15,50-1-15,-50 1 16,74-1-16,-74 1 15,50-51-15,-25-24 16,0 0-16,49 0 16,-24 0-16,24 0 0,-24 0 15,-26 0 1,-24 100 0,-24 73-1,-26 26-15,-24 24 16,-1-50-16,-24-73 15</inkml:trace>
  <inkml:trace contextRef="#ctx0" brushRef="#br0" timeOffset="13849.1125">11559 14511 0,'0'0'0,"-124"-174"0,25-49 15,-50-100-15</inkml:trace>
  <inkml:trace contextRef="#ctx0" brushRef="#br0" timeOffset="15430.1438">8434 4961 0,'-25'0'31,"0"0"-15,-25 0 15,1 0-15,49 74-1,-25-24-15,25 0 16,-50-1-16,50 26 15,-24-26-15,24 1 16,0-1-16,0 1 16,0 0-16,0-1 15,74-24-15,-24 25 16,-26-26-16,1-24 16,25 50-16,-1-50 15,-24 0 1,-25-25 15,50-24-31,-50 24 16,0 0-1,0-25-15,0 1 16,25 49-16,-25-50 16,49 50-16,26 0 15,-26 0 1,1 0-16,-1 0 15,-24 0-15,0 0 16,-25-49 31,0-51-47,50 1 0,-50 25 16,0 24-16</inkml:trace>
  <inkml:trace contextRef="#ctx0" brushRef="#br0" timeOffset="16743.7116">4787 5135 0,'-25'0'78,"-24"0"-62,-1 0-1,25 0-15,-24 0 16,-75 124 0,99-75-16,25-24 15,-50 25-15,50-26 16,0 1-16,0 25 16,25-50-1,25 49-15,24-49 0,25 0 16,25 0-16,-24 0 15,-26 0-15,25 0 16,-24 0-16,-26 0 16,-24 0-16,-25 50 15,0 24 1,0-24 0,0-25-16,0 24 15,-49-49-15,49 25 16,-25 0-16,25 25 31,0-25-31</inkml:trace>
  <inkml:trace contextRef="#ctx0" brushRef="#br0" timeOffset="18206.5101">11782 5234 0,'0'0'0,"0"25"94,0-1-79,50 51-15,24-1 16,25 50-16,-49-49 16,24 24-16,-24-50 15,-50-24-15,50-25 16,-50 50-16,25-50 16,-25 25-1</inkml:trace>
  <inkml:trace contextRef="#ctx0" brushRef="#br0" timeOffset="18588.4815">11658 5358 0,'0'-50'15,"50"25"1,24 25 0,1-49-16,24 49 0,0 0 15,25 0 1,75 74-16,-26 25 0,1 50 15,-25-25-15,-50-49 16,-50-1-16,1-24 16,-50 24-1,-25 1 1,0-1-16,-49 0 16,24-24-16,-24 49 15,0-24-15,-26-1 16,26-24-16,0-50 15</inkml:trace>
  <inkml:trace contextRef="#ctx0" brushRef="#br0" timeOffset="25891.8884">5011 9302 0,'0'-50'94,"0"75"-16,0 0-63,0 24-15,0 1 16,0 24-16,24 1 16,-24-1-16,0-24 0,0-1 15,25 1-15,-25 0 16,0-26-16,0 26 15,0-25-15,0 0 32,75-25 93,-75 49-110</inkml:trace>
  <inkml:trace contextRef="#ctx0" brushRef="#br0" timeOffset="27841.4117">11658 9327 0,'0'49'125,"0"-24"-125,0 25 16,0-1-16,50 26 15,-50-1-15,0 0 16,0 1-16,49-1 16,-49 1-16,0-26 15,0-24-15,0 0 16,0 25 0,0 24-1,0-49 1,0 0 31</inkml:trace>
  <inkml:trace contextRef="#ctx0" brushRef="#br0" timeOffset="34144.2666">8260 5407 0,'0'-24'0,"0"-26"16,0 25-1,-25 25 79,25 50-47,0-1-47,0 75 15,0-74 1,0 0-16,0-1 16,0 1-16,0-1 15,0 26 1,0-25-16,0-1 0,0 1 16,0-1-16,0 1 15,0 0-15,0 24 16,0-24-16,0-1 15,0 1-15,0 24 0,50-24 16,-50 49 0,0-74-16,25-25 15,-25 49-15,0-24 16,0 50 0,24-26-1,-24-24 1,0 0-16,0 25 15,0-26 32</inkml:trace>
  <inkml:trace contextRef="#ctx0" brushRef="#br0" timeOffset="34608.1562">8037 6821 0,'25'0'46,"49"0"-30,-49 0-16,0 0 16,24 0-1,1 0-15,-25 0 0,-1 0 16,26 0-16,-25 25 16,0-25-16,24 0 15,-24 0-15,0 0 16,-25-25-16,49 25 15,-49-49-15,50 49 0</inkml:trace>
  <inkml:trace contextRef="#ctx0" brushRef="#br0" timeOffset="34761.6395">8682 6474 0,'0'0'0,"0"50"31,-50 24-31,50 0 16,-74 1-16,74-1 16,-75 26-16,26-1 15</inkml:trace>
  <inkml:trace contextRef="#ctx0" brushRef="#br0" timeOffset="41180.103">6995 10145 0,'50'0'313,"-26"0"-298,1 25 1,25-25-1,-50 25 1,49-25-16,-49 25 16,50-25-16,-50 49 15,50-49-15,-1 25 16,1-25 0,-25 50-1,24-50 1,1 24-1,-25-24 1,24 0 0,-24 25-16,49-25 15,-24 0 1,-25 0-16,0 0 16,-1 0-16,26 0 15,-25 0-15,0 0 16,24 0-16,-24 0 15,50 0 1,-51 0-16,26 0 16,-25 0-16,0 0 15,-1 0-15,26 0 0,-25 0 16,0 0-16,24 0 16,-24 0-1,25 0 1,-1 0-16,-24 0 15,25 0-15,-26 0 16,1 0-16,25 0 16,-25 0-16,-1 0 15,26 0-15,-25 0 16,0 0-16,-1 0 16,26 0-16,-25-25 15,0 25-15,24 0 16,1-49-16,0 49 15,-26 0-15,26-25 16,-25 25-16,24-50 16,1 26-1,-25-26 1,24 25 0,-49 0-1,25 25-15,-25-49 16,0-1-1,0 25 1,0 0 0,0-49-1,0 24 1,0 26-16,-49 24 16,49-25-16,-25 25 15,0 0 1,-25 0-1,-24 0 1,49 0-16,0-50 16,-24 50-16,24 0 15,0 0-15,-25 0 16,-24 0 0,49 0-1,-24 0-15,24 0 16,0 0-16,-25 0 15,26 0-15,-1 0 0,0 0 16,-25 0 0,26 0-16,-1 0 0,-25 0 15,1 0-15,24 25 16,0-25-16,-25 0 16,26 0-16,-1 0 15,-25 0-15,25 0 16,1 0-16,-1 0 15,-25 25-15,25-25 16,-49 0 0,49 0-16,-25 0 15,26 0 1,-26 0 0,25 0-1,-24 0 1,-26 0-1,26 0 1,24 0-16,-25 0 16,25 0-1,-49 0 1,24 0 0,26 49-1,-1-49-15,-25 0 31,50 25-31,-49-25 16,-1 50-16,25-50 16,-24 49-16,24-49 15,25 75-15,-50-75 16,50 25-16,-49-25 16,49 25-16,-25-25 15,25 24 16,0 26 32</inkml:trace>
  <inkml:trace contextRef="#ctx0" brushRef="#br0" timeOffset="53883.8343">5953 10269 0,'50'0'656,"-50"-25"-656,25 25 16,-1 0 0,1 0-1,25-24 1,-1 24 0,1 0-1,-50-25-15,50 25 16,-1 0-1,-49-50-15,75 50 16,-26 0 0,1-25-16,-1 25 31,1 0-31,-25 0 16,24 0-16,-24 0 15,0 0-15,25 0 16,-26 0-16,1 0 15,0 0-15,-25-24 16,75 24-16,-26 0 16,1 0-1,-1 0 1,1 0 0,0 0-1,-1 0 1,-24 0-16,0 0 15,0 0-15,24 0 0,-24 0 16,0 0 0,0 0-16,24 0 0,-24 0 15,0 0-15,24 0 16,-24 0-16,0 0 16,0 0-16,24 0 15,1 0 1,-25 0-16,0 0 15,24 0-15,-24 0 16,0 0-16,24 0 16,-24 0-16,0 0 15,25 0-15,-25 0 0,-1 0 16,26 24 0,0-24-16,-26 0 0,26 0 15,-25 0 1,49 0-1,-24 0-15,-25 0 16,-1 0-16,1 0 16,25 50-16,-25-50 15,-1 0-15,26 0 16,-25 0-16,24 0 16,1 0-1,0 0 1,-26 0-16,1 0 15,25 25-15,-25-25 16,-1 0-16,1 0 0,50 49 16,-50-49-1,24 0 1,-24 0-16,25 0 16,-50 25 62</inkml:trace>
  <inkml:trace contextRef="#ctx0" brushRef="#br0" timeOffset="55640.4576">8558 10244 0,'49'0'125,"26"0"-109,-51 0 0,1 0-16,0 0 15,25 0-15,-1 0 16,-24 0-16,25 0 16,24 0-16,-24 0 15,-1 0-15,26-49 16,-50 49-16,24 0 15,1 0-15,-1 0 0,26 0 16,-26 0-16,1 0 16,0 0-16,-26 0 15,1 0-15,25 0 16,-25 0-16,-1 0 16,26 0-16,-25 0 15,0-25-15,24 25 16,-24 0-16,0-50 15,24 50-15,-24 0 16,25 0 0,-25 0-16,24 0 15,-24 0-15,0 0 16,25 0-16,-1 0 16,-24 0-1,0 0 63,0 0-46,-50 0 30,-25 0-46,25 0-16,-24 0 15</inkml:trace>
  <inkml:trace contextRef="#ctx0" brushRef="#br0" timeOffset="56188.8249">9996 10046 0,'0'-25'0,"0"50"0,-49-50 15,24 25 1,0-50 0,-25 50-1,26 0-15,24-24 16,-25 24 0,-25 0-1,100 0 95,-25 0-95,24 24-15,1 1 0,24 25 16,-49-25-1,25 24-15,-1-24 0,-24-25 16,0 25-16,25-25 16,-75 50 109,-25-26-110,25 51-15,-24-1 16,-1 1-16,50-26 0,-50 26 16,50-51-16,-49 1 15</inkml:trace>
  <inkml:trace contextRef="#ctx0" brushRef="#br0" timeOffset="65928.8652">24011 6846 0,'0'-25'0,"50"25"16,-50-25-16,24 25 16,-24-49-16</inkml:trace>
  <inkml:trace contextRef="#ctx0" brushRef="#br0" timeOffset="67024.016">22969 5259 0,'0'49'125,"0"1"-125,0 49 16,50 0-16,-50 50 0,49 0 15,-49 0-15,50 0 16,-50-50-16,0-25 16,50-24-16,-50-1 15,0-24-15,0 25 16,0-1 0,0-24-1,0 25 1,24-25 15,-24-1-15</inkml:trace>
  <inkml:trace contextRef="#ctx0" brushRef="#br0" timeOffset="67369.8076">22895 6648 0,'74'49'31,"-49"-49"-16,25 0-15,-26 0 16,26 0-16,-25 0 16,0 0-16,24-74 15,-24 49-15,25-25 16,-50 1-16,49 49 16,-49-25-16,0 75 62,0-1-46</inkml:trace>
  <inkml:trace contextRef="#ctx0" brushRef="#br0" timeOffset="68287.326">22572 11013 0</inkml:trace>
  <inkml:trace contextRef="#ctx0" brushRef="#br0" timeOffset="68478.0489">22547 11013 0,'-49'0'47</inkml:trace>
  <inkml:trace contextRef="#ctx0" brushRef="#br0" timeOffset="68742.0386">22175 11212 0,'0'-50'0,"0"100"0,-24-50 15,-1 0 17,25 25 14</inkml:trace>
  <inkml:trace contextRef="#ctx0" brushRef="#br0" timeOffset="68875.8952">22374 11361 0,'0'0'15,"25"0"-15,-1 0 16,26 49-16,0-49 16,24 0-16</inkml:trace>
  <inkml:trace contextRef="#ctx0" brushRef="#br0" timeOffset="69108.0717">22969 11336 0,'50'0'0,"-100"0"0,125 49 16,-26-49-16,26 50 15,-51-50-15,1 0 16,0 0-16,25 0 16,-26-25-1,26 0 1,24 25-1,-24 0-15,-25 0 16</inkml:trace>
  <inkml:trace contextRef="#ctx0" brushRef="#br0" timeOffset="69244.4835">23738 11361 0,'0'0'0,"25"0"15,49 0 1,-24 0-1,0 0 1</inkml:trace>
  <inkml:trace contextRef="#ctx0" brushRef="#br0" timeOffset="74477.6423">20613 10046 0,'49'0'187,"-49"25"-155,25-25-17,0 0 17,0 0-1,24 0 0,-24 0 0,0 25-15,25-25 15,-26 0-15,1 0 15,25 0-15,-25 0-1,-1 0 17,1 0-17,25 0 1,-25 0-1,-1 0 1,1 0 0,25 0-1,-25 0 17,-1 0-17,26 0 1,0 0-1,-1 0 1,-24 0 0,0 0-1,49 0 17,-49 0-17,25 0 1,-1 0-1,-24 0 1,25 0 0,-25 0-16,24 0 15,1 0 1,-25 0 0,49 0-1,-49 0 1,0 0-1,-1 0 1,51 0 0,-26 0-1,-49-25 1,50 25-16,0 0 16,-1 0-1,-24 0 1,49 0-1,-74-50-15,50 50 16,0 0 0,-1 0-1,1-25 1,-1 25 0,1 0-1,-25 0 1,-25-25-16,50 25 15,-26 0 1,26 0 0,24 0-1,-24 0-15,-25 0 16,24 0 0,-24 0-1,25 0 1,-1 0-1,-24 0 1,25 0 0,-1 0-1,-24 0 1,0 0-16,0 0 31,49 0-31,-24 0 16,-25 0-1,24 0 17,-24 0-17,25 0-15,-1 0 16,-24 0 0,0 0-1,24 0 1,-24 0-1,0 0 1,50 50 0,-51-50-16,1 0 15,25 0 17,-1 0-17,-49 25-15,25-25 16,0 0-1,0 0 1,24 0 0,1 0-1,-50 25-15,50-25 16,-26 0 0,26 0-1,0 0 1,-26 0-1,-24 25 1,50-25 0,-25 0-1,24 0 1,1 0 0,0 49 15,-26-49-16,26 0 1,-25 0 0,0 25-1,24-25 1,-24 0 0,0 0-1,0 50 1,24-50-1,1 0 1,0 0 0,-1 0-1,-24 0 1,25 0 0,-26 0-1,1 0 16,25 0-15,-25 0 15,-1 0 32,1 0 93</inkml:trace>
  <inkml:trace contextRef="#ctx0" brushRef="#br0" timeOffset="76496.8567">20662 10046 0</inkml:trace>
  <inkml:trace contextRef="#ctx0" brushRef="#br0" timeOffset="78837.2187">20637 10071 0,'50'0'203,"-50"25"-172,25-25-31,0 0 31,24 24-15,-24-24 15,0 0-15,25 50 15,-1-50-15,-24 0-1,0 0 16,24 0 1,1 0-32,-25 0 31,0 0-15,-1 0-1,26 0 1,-25 0 15,0 0-15,24 0 15,-24 0-15,0 0-16,0 0 15,24 0 16,1 0-15,-1 0 15,-24 0-15,25 0 0,-25 0-1,-1 0 1,1 0-1,25 0 1,-25 0 0,24 0-1,-49-25 1,25 25-16,25 0 16,24 0-1,-49 0 1,0 0-1,0 0 1,24 0 0,-24 0-1,0-25 1,24 25 0,-24 0-1,0 0-15,25 0 16,-26 0-1,1 0 1,0 0 0,25 0-1,-1 0 1,1 0 0,-25 0-1,24 0-15,-24 0 16,49 0-1,-49-24-15,25 24 16,0 0 0,-1 0-16,-24 0 0,0 0 15,24 0-15,-24 0 16,0 0-16,0 0 16,24 0-16,-24 0 15,0 0-15,25 0 16,-26 0-16,1 0 15,0 0-15,25 0 16,-1 0-16,-24 0 16,25-50-16,-1 50 15,1 0-15,-25 0 16,-1-25-16,26 25 16,-25 0-16,0 0 0,24 0 15,1 0-15,-1 0 16,1-50-16,0 50 15,-1 0-15,26 0 16,-26 0-16,1 0 16,0 0-16,-1 0 15,1 0-15,-1 0 16,1 0-16,0 0 16,-1-24-16,-24 24 15,25 0-15,-26 0 16,26 0-16,0 0 15,-1 0-15,1 0 16,24 0-16,-49 0 0,0 0 16,25 0-1,-1 0-15,26 0 16,-51 0-16,1 0 0,0 0 16,49 0-1,-49 0 1,0 0-1,0 0 1,24 49 62,-49-24-78,0 0 16</inkml:trace>
  <inkml:trace contextRef="#ctx0" brushRef="#br0" timeOffset="82346.3371">15553 13444 0,'0'25'343</inkml:trace>
  <inkml:trace contextRef="#ctx0" brushRef="#br0" timeOffset="84551.1555">12601 12626 0,'0'24'47,"-50"-24"-32,50 50 17,-25-50-32,25 25 0,0 24 15,0 1 1,0 0 0,25-26-16,-25 1 15,50 50-15,-25-26 16,24 1-16,-24-1 15,25-24-15,-26-25 16,-24 25-16,50-25 16,-25 0-1,24-25 1,-49-24 0,0-26-16,-24 1 0,-1 24 15,-25 1-15,25-1 16,1 50-16,-26-25 15,25 25 1,0 0 0,25 25-1,0 25 1</inkml:trace>
  <inkml:trace contextRef="#ctx0" brushRef="#br0" timeOffset="84961.6669">13122 12849 0,'0'0'0,"74"25"0,1 49 15,-26-24-15,26-1 16,-51 1-16,1-50 31,-50 0 16,-24 0-47,-1-50 0,1 1 16,-1-1-16,-25-24 15,51 24-15,-26 0 16,50 1-16,-25-1 16,25-24-16,0 49 15,0-25 1,0 1 0,0 24-1,25 25-15,25 0 16</inkml:trace>
  <inkml:trace contextRef="#ctx0" brushRef="#br0" timeOffset="85145.0485">13122 13047 0,'0'0'15,"49"-25"16,-49 1-31,50-1 16,0-50 0,24 51-1</inkml:trace>
  <inkml:trace contextRef="#ctx0" brushRef="#br0" timeOffset="85488.8364">13370 12626 0,'49'0'16,"1"0"-1,0 0 1,-1 74-16,1 0 16,24-24-16,-24 0 15,-25-1-15,-25 1 16,49-50-16,-74 0 47,-24 0-32,24 0-15,-25-75 16,1 26-16,-1-1 16,1 1-16,24-26 15,25 50-15,-50 1 16,50-26-16,0-24 15,0 49-15,50 25 16,-50-50-16</inkml:trace>
  <inkml:trace contextRef="#ctx0" brushRef="#br0" timeOffset="85649.039">13692 12824 0,'0'-25'15,"50"-49"1,-50 49-16,49 0 16,1-24-16,-25 49 15,0-25-15</inkml:trace>
  <inkml:trace contextRef="#ctx0" brushRef="#br0" timeOffset="87198.8025">18380 12477 0,'0'-25'47,"-49"25"-32,24 0 32,0 0-31,25 25-16,-25-25 15,25 25-15,-49-25 16,49 49 0,0-24-1,-25-25 1,25 25-16,0 49 15,0-24-15,0-25 16,49-1 0,-49 26-16,50-25 0,-50 0 15,50-25-15,-50 49 16,49-49-16,-24 0 31,0 0-15,0 0-1,24 0 1,-24-25 0,-25 1-1,25 24 1,-25-25-16,0-25 16,50 50-1,-50-25-15,0 1 0,-50-26 16,50 0-1,-75 26-15,26-26 16,-1 0-16,-24 1 16,24 24-16,25-25 15,-24 50 1,49 50 15,74 49-15</inkml:trace>
  <inkml:trace contextRef="#ctx0" brushRef="#br0" timeOffset="87903.9611">18728 12427 0,'0'0'0,"0"25"16,74 0-1,-24 49-15,-26-49 16,26 25-16,-50-26 0,50 1 15,-50 25 1,24-50-16,-73 0 63,-1 0-48,25 0-15,1-50 16,-26 25-16,50 1 15,-50-26-15,50 25 0,0 0 16,0-24 15,0 24-15,25 25 0,0 0-16,25 0 15,-1 0-15,1 0 16,-1 0-16,1 25 15,0-25-15,-26 25 16,1-25-16,-25 24 16,50-24-16,-50-49 62,-25-1-46,0-49-16,-24 25 15,-1 24-15,25-25 16,-24-24-16,24 50 16,25 24-16,-50 25 15,50-25-15</inkml:trace>
  <inkml:trace contextRef="#ctx0" brushRef="#br0" timeOffset="95058.7826">16694 3473 0,'24'0'31,"1"0"-31,25 0 15,-50-50 1,25 0-16,-25 26 16,49-1-16,1-25 15,-25 25-15,24-24 16,-24 24-16,25-25 16,-26 50-16,-24-24 15</inkml:trace>
  <inkml:trace contextRef="#ctx0" brushRef="#br0" timeOffset="95259.8828">16768 3175 0,'25'0'31,"24"50"-31,-24-1 16,25 1-16,-1-1 15,1 51-15,24-26 16,1 25-16,-26-24 16,1-1-16</inkml:trace>
  <inkml:trace contextRef="#ctx0" brushRef="#br0" timeOffset="95636.184">17289 2803 0,'0'25'47,"0"0"-47,0-1 16,0 76-16,74-76 15,-49-24 1,0 0-16,0 0 16,24 0-16,1 25 15,-25-25-15,0 0 16,-25 75 15,0-26-31,0 50 16,0 25-16,-50-49 15</inkml:trace>
  <inkml:trace contextRef="#ctx0" brushRef="#br0" timeOffset="95808.8182">17289 3026 0,'0'0'16,"0"-25"-16,0-24 15,0 24 17,0-25-17</inkml:trace>
  <inkml:trace contextRef="#ctx0" brushRef="#br0" timeOffset="96070.793">17363 2828 0,'50'0'16,"-25"-50"-16,24 50 15,1 0-15,0 25 16,-1-25-16,26 50 16,-26-1-16,1-49 15,-25 50-15,24-50 16,-49-99 31,0-1-47,0 26 15,0 24-15,0 1 16,0 24-16,0 0 16</inkml:trace>
  <inkml:trace contextRef="#ctx0" brushRef="#br0" timeOffset="96309.8161">17487 4068 0,'25'0'47,"25"-50"-47,24-49 16,-24 25-16,24-50 15,1 24-15,-1-24 16,-24 25-16,-1 25 16,-49-1-16,25 26 15</inkml:trace>
  <inkml:trace contextRef="#ctx0" brushRef="#br0" timeOffset="98126.4083">15776 4961 0,'0'0'0,"0"25"15,-50 24 1,50-24-16,0 25 16,0-25-16,0-1 15,0 26-15,0-25 16,0 0 0,25-25-16,49 0 15,-49 0 1,25 0-16,-25 0 0,24 0 15,1-50 1,-50 25 0,0-49-1,0 24 1,0 1 0,-50-51-1,25 100-15,-24-49 16,24 49-16,0-25 15,-24 25-15,24 0 0,-25 50 16,50-1 0</inkml:trace>
  <inkml:trace contextRef="#ctx0" brushRef="#br0" timeOffset="106429.7253">18008 2232 0,'-49'0'16,"49"-24"-16,-50 24 15,50-25 1,-25 25-16,0-50 16,-24 50-1,49-25 1,-50 25-16,25 0 16,1-24-16,-26 24 15,25 0-15,0 0 16,1 0-16,-26 0 15,25 0-15,0 0 0,-24 0 16,-1 0 0,25 0-16,-24 0 15,-1 24 1,0-24 0,1 75-16,24-50 15,-25-1-15,26-24 16,24 75-16,-50-75 15,50 25-15,-50-25 16,50 24-16,-49-24 16,-1 50-16,25 0 15,-24-26-15,24 26 0,-25-25 16,50 0-16,-49-25 16,49 74-16,-25-74 15,25 50-15,0-1 16,-50-24-1,50 25-15,0-25 16,0-1-16,0 26 16,0 0-16,-24 24 15,24-24-15,0-1 16,0-24-16,0 0 16,0 24-16,0-24 15,0 0-15,0 25 16,0-26-16,0 1 15,0 0-15,0 25 16,0-1-16,0 1 0,49-1 16,-24 26-16,25-1 15,24 1-15,-24 24 16,49 0-16,-25 25 16,1-25-16,-26-24 15,1-26-15,24 1 16,-24-50-16,-25 50 15,24-50-15,-24 0 16,0 0-16,24 0 16,1 0-16,25 0 0,24 0 15,25 0 1,-25 0-16,0 0 16,0 0-16,1 0 15,-1 0-15,-25 0 0,1 0 16,-1-50-16,-24 0 15,-25-24-15,49 24 16,-49 1-16,24-26 16,-49 1-16,50-25 15,-50 0-15,0-1 16,0-24-16,0-74 16,0-1-16,-50-24 15,1 0-15,-26 0 16,1 49-16,24 75 15,1 0-15,24 49 0,-25 25 16,1 25-16,-1-74 16,0 74-16,-24-25 15,0 25-15,-1 0 16,1 0-16,-1 0 16,26 0-16</inkml:trace>
  <inkml:trace contextRef="#ctx0" brushRef="#br0" timeOffset="111378.6752">23391 5135 0,'25'0'63,"-25"24"-1,99 76-62,-74-26 0,24 0 16,-49-24-16,50 0 15,-1-26 1,-49 1 0,25-25-16,-25 50 31,0 24 0,0-24-15</inkml:trace>
  <inkml:trace contextRef="#ctx0" brushRef="#br0" timeOffset="121067.7267">9575 4713 0,'0'-25'31,"-25"25"47,-50 0-62,51 0 0,-1 25-1,-25 0 16,50-1-15,-25 51-16,25-50 16,0 0-1,0 24-15,0 1 0,0-1 16,0 26-16,0-50 16,0-1-16,0 26 15,50-25-15,-25 49 16,49 1-1,1-51 1,-51-24 0,26 50-16,-25-50 15,0 0-15,-1 0 16,26 0-16,-25 0 16,24 0-1,1 0 1,0-25-16,-26 25 15,26-74-15,-50 49 16,50-25-16,-25 1 16,-25 24-1,49 25 1,-49-50-16,0 1 16,0 24-16,0 0 15,-49-49-15,24 24 16,-25 1-16,25-1 15,-24-25-15,49 51 16,-50 24-16,50-50 16,-25 50-16,-24-25 15,-1 25 1,25 0-16,0 0 16,-49 50-16,0 24 15,-1-24-15</inkml:trace>
  <inkml:trace contextRef="#ctx0" brushRef="#br0" timeOffset="127885.9027">15429 13915 0,'0'-24'47,"24"24"94,51 49-126,-26-24 1,1 49-16,-50-49 16,50 0-1,-50 25-15,74-26 0,-74 1 16,50 25-16,-50-25 15,24-25-15,-24 49 16,50-49-16,-50 75 16,0-50-1,25-25-15,-25 24 16,-50-24 156,1 50-157,-1-50 1,50 25 0,-50-25-16,50 25 15,-49-25-15,-1 49 16,25-49-16,-24 99 16,24-74-16,-25 0 0,26 25 15,-1-50-15,-25 49 16,0 1-1,26-50 1,24 25-16,-50-25 16,25 0-1,25 24 1,0 1 93,0 25-93,50-50-16,-50 25 16,49-25-16,-49 49 15,75 1-15,-50-25 16,24 24-16,-24 1 15,25-25-15,-50 24 16,74-24-16,-49-25 16,-25 50-16,50-50 15,-50 49-15,49-49 16,-49 50-16,25-50 0,-25 25 16,25-25-1,-25 25-15,25-25 16,-25 49-16,49-24 31,-49 0 47,25-25-78,-25 25 31,25-25-15,-25 49-16,49-24 31,-24-25 94,0 0-109,25 0 0,-50-50-16,49 1 15,-49 24-15,50 0 16,-25 25-16,24-74 15,-24 74 1,25-25-16,-26 25 16,-24-25-16,50 25 0,-50-49 15,25 49 1,25-25-16,-26 25 31,-24-25-15,25-25 15,25 50-15,-50-25-1,49 25 126,-49 50-141,75 0 16,-26-25-16,-24 24 15,0-24-15,49 25 0,-49-1 16,25 1-16,-25-1 15,24 26-15,-24-50 16,25 24-16,24 1 16,-49-25-16,0 24 15,49-24 1,-24 25 0,-26-1-1,26-24 1,-25 25 31,24-50-32,-49 24 1,25-24 0,-25 25-1,0 25 48,-49-50-48</inkml:trace>
  <inkml:trace contextRef="#ctx0" brushRef="#br0" timeOffset="128499.8195">14932 15304 0,'0'-24'16</inkml:trace>
  <inkml:trace contextRef="#ctx0" brushRef="#br0" timeOffset="129063.9957">14932 15230 0,'-24'0'16,"48"0"-16,-48-25 0,24-24 125,0-1-109,-25 50-1,50 25 48,-1 0-48,26 49-15,0 0 16,24 1-16,0 24 16,-49-49-16,25-1 15,-25 26-15,24-26 16,26 1-16,-50 0 15,24-1-15,-24-24 16,-25 25-16,50-50 0,-50 49 16,49-49-1,-49 50-15,25-50 0,-25 25 16,25-25 0,-25 24-16</inkml:trace>
  <inkml:trace contextRef="#ctx0" brushRef="#br0" timeOffset="130187.8617">13965 16545 0,'0'-25'109,"50"25"-109,-1-50 16,1 1-1,-1-1 1,1 50-16,-25-50 15,0 50-15,-25-49 16,99-1-16,-74 50 16,-25-49-16,49 49 15,-49-50-15,75 50 16,-50-25-16,24 25 16,-49-49-16,75 49 0,-51-25 15,26 0 1,24-25-1,-24 26 1,0-26 0,-26 50-1,26-25 1,-25 25 0,0-49-1,24 49 1,-24-25-1,0 25 1,24-50 0,-49 25 15,25 25-31,25-24 109,-50-26-93,25 50 0</inkml:trace>
  <inkml:trace contextRef="#ctx0" brushRef="#br0" timeOffset="137019.9751">14585 16892 0,'0'-25'422,"-49"25"-344,24 0 31,0 0-77,25 25-1,0 0 891</inkml:trace>
  <inkml:trace contextRef="#ctx0" brushRef="#br0" timeOffset="138116.7871">14511 16942 0,'-25'0'187,"-25"0"-156,50 24 1,0 51-17,0-50-15,0 24 16,0 1-16,0-1 16,25 1-16,0 24 15,-25-49-15,74 0 16,-49 25-1,0-50-15,25 0 16,-1 0 0,1-50-1,-50 25 1,25-24-16,-25-1 16,0 0-1,0 1 1,0 24-1,0-25 17,49 50-32,-24 0 15,25 0 1,-26 0 0,51-24-1,-50 24-15,-25-25 16</inkml:trace>
  <inkml:trace contextRef="#ctx0" brushRef="#br0" timeOffset="139339.2124">15404 13072 0,'0'-50'78,"-25"50"-62,-50 25-1,75 0-15,-74 25 16,49-1-16,-24 1 15,24 0-15,25-1 16,-75-24-16,75 25 16,0-26-1,25-24 1,0 0-16,25 25 16,-1-25-16,26 0 0,-1 0 15,1 0-15,-1 0 16,-24 0-16,-1 50 15,-24-50-15,-25 74 16,50-49-16,-50 25 16,0-1-16,-25-24 15,25 0-15,-50 24 16,1 1 0,-1-50-1,50 50 1</inkml:trace>
  <inkml:trace contextRef="#ctx0" brushRef="#br0" timeOffset="140215.6252">18479 16495 0,'0'0'0,"-49"0"15,49-49 1,25 49 78,24 0-79,-49 24-15,50-24 16,-50 50-16,50 0 16,-1-1-1,1 1 1</inkml:trace>
  <inkml:trace contextRef="#ctx0" brushRef="#br0" timeOffset="140486.3628">18380 16297 0,'25'-50'15,"25"50"-15,24-50 16,1 50-16,-1 0 16,0 0-16,26 0 15,-1 50-15,-50-25 16,-24 49-16,-25-24 16,0 24-16,0 1 15,0 24-15,-49 25 16,-26-25-16,-24 25 0,49-49 15,-24-1 1,24-49-16</inkml:trace>
  <inkml:trace contextRef="#ctx0" brushRef="#br0" timeOffset="142608.8129">15677 15329 0,'49'-25'218,"26"-24"-202,-51-1 0,26 25-16,0-24 15,-1 24-15,1-25 16,24 1-16,-24 24 15,-1-25-15,26 26 16,-1-51-16,-24 26 16,0-1-16,24 25 15,-24-24-15,-1 49 16,1-50-16,-1 50 16,-24-25-16,0 25 0,25 0 15,-50-49-15,49 49 16,-24-25-1,25-25 1,-1 50 0,-49-25-1,25 25-15,-25-24 32,25 24-32,-25-25 62,25 25-46,24-50-1,-24 25 1,25 25 31,-75 0 93</inkml:trace>
  <inkml:trace contextRef="#ctx0" brushRef="#br0" timeOffset="143082.7381">17016 14263 0,'-25'0'16,"50"0"46,25 0-46,-50 24 0,49-24-16,26 0 15,-26 0 1,-24 0-1,-25 75 48,0-25-47,0-1-16,0 1 15,0-1-15,0 1 16,-50-50-16</inkml:trace>
  <inkml:trace contextRef="#ctx0" brushRef="#br0" timeOffset="143761.8632">17661 13965 0,'0'-50'0,"-50"50"15,26 0 1,-1 25 0,25 0-1,0 25 1,0-1 0,0 1-16,0-25 15,0-1-15,49 26 16,26 0-1,-26-50 1,1 0 0,-25 0-1,-25-50 1,0-24 0,0 49-16,-25 25 15,25-25-15,-50 25 16,26 0-16,-26 0 15,25 0 1</inkml:trace>
  <inkml:trace contextRef="#ctx0" brushRef="#br0" timeOffset="144092.4242">17983 13494 0,'50'25'31,"-50"49"-15,25-24-16,-25 24 16,49 0-16,-49 26 15,25 24-15,-25-25 16,75 25-16,-75-25 0,49 0 16,-49 50-1,50-25-15,-50-49 0,49-1 16,1-74-1</inkml:trace>
  <inkml:trace contextRef="#ctx0" brushRef="#br0" timeOffset="144656.7532">18529 14163 0,'25'25'15,"-25"25"1,0-25-16,50-1 16,-50 26-16,0-25 15,24-25-15,-24 50 16,0-26-1,-24-24 48,-26 0-47,50-49-16,-50-1 0,50-24 15,-49 24-15,49 0 16,-50 1-16,50-1 15,0 25-15,0 1 16,0-1-16,0-25 16,25 50-16,-25-49 15,49 49-15,1 0 16,-25 0 0,0 0-1,-25 24 1,0 26-16,0-25 15,0 0-15,0-1 0,-25 26 16,0-25-16,-49 24 16,24-24-16,25-25 15,-24 75-15,24-75 16</inkml:trace>
  <inkml:trace contextRef="#ctx0" brushRef="#br0" timeOffset="147440.3067">20141 15627 0,'0'0'0,"0"-25"15,-49 25 17,49-25-17,49 50 48,-24 0-48,25 49-15,-1-49 16,-24 0 15,-25-50 32,-25 0-63,1-24 15,-26 24-15,25-25 16,-49-24-16,49 24 16,25 1-16,-50 24 15,50-25-15,0 25 16,25 1 15,0 24-31,0 0 0,49 0 16,-24 0-16,-1 0 15,1 0-15,0 0 16,-1 49-16,-24-49 16,-25 50-16,25-50 15,-25-50 32,0 1-31,0-1-16,-50 0 15,50 1-15,-25-1 16,25 1-16,0 24 0,-24 25 16</inkml:trace>
  <inkml:trace contextRef="#ctx0" brushRef="#br0" timeOffset="147888.2255">20588 14784 0,'-50'0'15,"50"49"32,0-24-47,0 25 16,0-1-16,25 26 16,-25-26-16,50-24 15,-50 25-15,49-50 16,-49 24-16,25-24 15,25 0 1,-25 0 0,-25-24-1,24-26-15,-24 0 16,0 1-16,0-1 0,0 1 16,-49 24-1,-1 0-15,0 25 16,50-50-16,-24 50 15,-1 0 1</inkml:trace>
  <inkml:trace contextRef="#ctx0" brushRef="#br0" timeOffset="148677.9354">20613 14833 0,'0'50'31,"49"24"-15,-49 100-16,75 24 15,-75-24-15,74-50 16,-74-99-16,0-75 47,0-74-32,0 0-15,0-25 0,-49-24 16,49 49-16,-50 0 16,50 99-16,0 74 47,50 75-32,-1 0-15,1 25 16,-25-74-16,24-75 47,-49-100-32,0 1-15,50 0 0,-50 0 16,0-25-16,0 49 16,0 51-16,25 24 46,-25 24-46,49 76 16,1-26-16,-50 0 16,49-24-16,-49 0 15,75 24-15,-75-49 16,49 0-16,-49 24 16,25-49-16</inkml:trace>
  <inkml:trace contextRef="#ctx0" brushRef="#br0" timeOffset="149063.6712">21357 14585 0,'0'0'0,"-25"0"0,-25 0 31,50 25-15,0 25-16,0 74 16,0 24-16,75-24 15,-26-49-15,-24-26 16,25 1-16,-25-50 0,24 0 16,1-25-1,-50-24 1,0-1-16,0-24 15,0-1-15,-25 1 16,-25-25-16,26 49 16,-1 50-16,25-25 15,-50 25-15,-24 0 16,49 25 0</inkml:trace>
  <inkml:trace contextRef="#ctx0" brushRef="#br0" timeOffset="149373.3976">21605 14287 0,'0'0'15,"-50"0"-15,50 50 16,0 0-1,0-25 1,25-1-16,25 26 16,-1-50-16,26 50 15,-26-50-15,-24 49 0,25-49 16,-50 25-16,49-25 16,-49 25-1,0 24 1,0-24-16,0 25 15,-49-1-15,49 1 16,-75 24-16,51-24 16</inkml:trace>
  <inkml:trace contextRef="#ctx0" brushRef="#br0" timeOffset="149689.8154">20687 16644 0,'0'0'0,"75"-50"47,49-98-31,49-51-16,1 50 15,24 0-15,-49 1 16,-25 24-16,0 0 16,-25 49-16,1 1 15,-51 24-15,1 0 16,-25 26-16,-1-26 16</inkml:trace>
  <inkml:trace contextRef="#ctx0" brushRef="#br0" timeOffset="152458.1785">13444 15801 0,'0'-25'32,"0"0"-17,0 0 1,0-24 31,25 123 15,25-49-46,-26 24-16,1-24 15,25-25-15,-25 50 16,49-1 0,-24-49-16,-50 50 15,49-50-15,-49 25 0,25-25 16,-25 49 140</inkml:trace>
  <inkml:trace contextRef="#ctx0" brushRef="#br0" timeOffset="162841.6427">19025 13891 0,'0'-25'16,"-49"25"77,24 0-61,0 0-1,75-25 0,-1 0-15,26-49-16,-1 24 15,0 1-15,-24 24 16,0 0-16,-26 25 16,26-74-16,-25 74 15,-25-25-15,49 25 16,-49-25 109,-49 25-110</inkml:trace>
  <inkml:trace contextRef="#ctx0" brushRef="#br0" timeOffset="163122.9487">19422 13419 0,'-25'0'16,"50"0"-16,-99 0 15,74-24-15,24 24 78,-24-25-78,25 25 16,0 0 0,25 0-1,-50 49 32,0 26-47,0-26 16,0 1-16,0-25 15,0 0 1,24-25-16</inkml:trace>
  <inkml:trace contextRef="#ctx0" brushRef="#br0" timeOffset="163554.9802">19893 13047 0,'0'50'32,"0"-25"-32,0 24 15,50-24-15,0 25 16,-1-50 0,-24 0 15,-25-50 16,0 0-47,-50 26 0,1 24 15,-50-50-15,24 50 16,1 25-16,-1 49 16,-24-24-16</inkml:trace>
  <inkml:trace contextRef="#ctx0" brushRef="#br0" timeOffset="168758.4168">19993 13246 0,'-50'0'16,"25"0"-1,0 0 17,25-50 15,25 75-16,-25 25-16,0-26 1,0 26-16,-49-25 16,49-75 15,0-24-15,24 24-16,-24 25 15,75-24-15,-50 49 31,-25 24-31,0 76 16,-50 98-16,0 1 16,1-26-16,-1-74 0</inkml:trace>
  <inkml:trace contextRef="#ctx0" brushRef="#br0" timeOffset="171537.5882">13370 16346 0,'0'0'0,"-50"0"62,25 0 1,1 25-48,24 25 1,0-1 0,0-24-1,0 0 1,0 49-1,49-49 1,26-25 0,-51 0-1,-24-25 17,0-24-32,0 24 15,0-25-15,0 26 16,-74-26 15,24 50-15,26 0-1</inkml:trace>
  <inkml:trace contextRef="#ctx0" brushRef="#br0" timeOffset="174543.817">15726 15280 0,'25'0'172,"25"-25"-172,-1-25 16,26 1-16,24-26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3T04:47:42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8086 4341 0,'0'-50'47,"0"1"-31,-49-1-1,49 25 1,-25 25-16,50 50 94,0 74-79,24 0-15,26 74 0,49 1 16,-50-50-16,-24-1 16,24-24-16,-24-49 15,-50-50-15,24-25 16,-24 24-1</inkml:trace>
  <inkml:trace contextRef="#ctx0" brushRef="#br0" timeOffset="4212.2402">22870 3770 0,'-25'0'31,"0"0"-16,-24 50 17,24-50-17,25 25 17,-25-25-32,25 49 15,0 1 1,0 0-1,0-26-15,0 26 16,0-25-16,0 24 0,0-24 16,50 25-16,-50-25 15,25-1-15,-25 26 16,49-25-16,-49 0 16,25 24-16,-25-24 15,50-25-15,-50 50 16,74-50-16,-74 24 15,50-24-15,-1 0 16,1 0 0,-25 0-16,24 0 15,-24 0 1,25 0 0,-26 0-1,-24-24 1,25-1-16,-25-25 15,0 25-15,0 1 16,0-1-16,0-25 16,50 50-1,-50-49-15,0-1 32,0 25-17,-50-24-15,25 24 16,-24-25-16,-26 1 15,1-26-15,-25 26 0,49-1 16,1 0-16,24 50 16,25-24-16,-75 24 15,51 0 1,-1 0 0,25 49 15,-50 50-16</inkml:trace>
  <inkml:trace contextRef="#ctx0" brushRef="#br0" timeOffset="10121.1895">20588 9674 0,'0'0'0,"-25"0"93,75 0 32,-26 0-109,26 25-16,0-25 16,-1 0-16,1 49 15,0-49-15,-1 0 16,26 0-16,-1 0 16,0 0-16,-24 0 15,0 0-15,24 0 16,0 0-16,1 0 15,-1 0-15,1 0 16,-1 0-16,1 0 16,-1 0-16,0-25 15,1 25-15,-1-24 0,1 24 16,-1-50-16,-24 50 16,24-50-16,0 50 15,-24 0-15,24-24 16,1 24-16,-1 0 15,1 0-15,24 0 16,0 0-16,0 0 16,-24 0-16,-1 0 15,1 0-15,-1 0 16,0 0-16,1 0 16,-1 0-16,25 0 15,-24 0-15,24 0 16,-24 0-16,-1 0 15,0 0-15,-24 0 16,0 0-16,-1 0 0,26 49 16,-26-49-16,1 0 15,-1 0-15,26 50 16,-26-50-16,-24 0 16,0 0-16,25 25 15,-26-25-15,26 0 16,0 24-16,-1-24 15,-24 0-15,25 50 16,-1-50 0,1 0-1,0 0 1,-26 0-16,1 0 16,25 25-16,-1-25 15,-24 0 16,0 0-15,25 0 0,-26 0 46,-73 0 1</inkml:trace>
  <inkml:trace contextRef="#ctx0" brushRef="#br0" timeOffset="16041.9498">15329 13196 0,'0'0'0,"0"-74"16,0 49 46,0 0-30,0 50 30,50 24-46,-50-24-16,74 0 15,-49 50-15,-25-26 16,50-24-16,-50 25 16,74 24-16,-74-24 15,50-1-15,-50 1 16,74 24-16,-74-49 16,50 0-16,-50 24 15,49-49-15,-49 50 16,25-25-16,-25 24 31,25-49-31,-25 25 172,-50 25-156,26-50-16,-26 49 15,25 1-15,-24-25 16,24 24-16,-25-24 15,25 25-15,1-25 16,-26-25-16,50 24 16,-50-24-16,26 0 15,-26 50 1,25-50 15,25 25 0,-25-25-31,25 25 47,-25-25-31,25 49 46,0 1-46,50-25-16,0 49 16,-25-24-16,24-1 15,-24 1-15,25 0 0,-26-1 16,26-24-16,-25 25 16,24-26-16,-24 26 15,0-25-15,25 0 16,-26 24-16,26-24 15,-25 25-15,-25-26 16,74 26-16,-24-25 16,-25 24-16,24 1 15,-24 0 1,25-25 0,-50 24 15,24-49-31,1 0 172,0 0-157,25-49 1,-50 24-16,74 0 16,-49-25-16,25 25 0,-26-24 15,26 49-15,-25-25 16,0 25-16,24 0 15,-49-25 1,50 25 0,-25 0 15,-25-49-31,24 49 31,26 0 157,-50 24-173,74 1-15,-49 25 0,25 49 16,-25-24-16,74 49 16,-25-50-16,-24 0 15,-25 26-15,24-26 16,-24-24-16,25-1 15,-26-24-15,26 25 16,-25-1 0,-25-24 15,25-25-15,-25 25-16,49 24 46,-24 1-30,-25-25-16,50 24 0,-50-24 16</inkml:trace>
  <inkml:trace contextRef="#ctx0" brushRef="#br0" timeOffset="17046.3285">14908 14784 0,'0'-25'47,"-50"25"-47,100 49 156,-26 1-140,26 24-16,-25 26 15,49-26-15,1 25 16,-26-24-16,26 24 16,-1-25-16,-49-24 15,0 24-15,24-49 16,-49 0-16,50-25 15,-50 50-15,50-50 16,-50 49-16,24-49 16,-24 25-16,50 0 15,-25 74 1,-25-74-16,74 0 16,-49 49-1,-25-148 79,0 24-78,-99 0-16</inkml:trace>
  <inkml:trace contextRef="#ctx0" brushRef="#br0" timeOffset="18074.9784">15131 15329 0,'0'0'0,"-25"0"79,0-49-48,-24 49-16,24 0 17,0 0-1,25 24-15,-25 1-1,25 25 1,0-25-1,0 24-15,0-24 16,0 0-16,0 25 16,0-1-1,0-24 1,25 25 0,25-50-1,-50 24 1,24-24-1,1 0 1,0 0 0,25 0 15,-26 0 0,-24-49-15,0 24-16,25 25 15,-25-25-15,0-24 16,0 24 15,0 0-15,0 0 0,0-24 15,-25 24-16,25 0 1,-49 25-16,49-50 16,-25 50-1,25-25 1,-25 25 0,-24 0-1</inkml:trace>
  <inkml:trace contextRef="#ctx0" brushRef="#br0" timeOffset="19058.3372">13742 16495 0,'0'-49'94,"49"49"-94,-49-50 16,75 50-16,-26-50 0,-24 50 15,25-49-15,-25-1 16,24 25-16,-24-24 16,0 49-16,49-50 15,-49 50-15,25-50 16,-1 50-16,1-49 16,-25 49-16,0-50 15,24 50-15,-24-49 16,25 24-16,-26-25 15,-24 25-15,50 25 16,-50-49-16,25 49 16,24-50-1,-24 50 17,0 0-17,-25-25 1,50 25 15,-26-49-15,51-26-1,-26 51 1,-24 24 0</inkml:trace>
  <inkml:trace contextRef="#ctx0" brushRef="#br0" timeOffset="19866.2198">15553 12353 0,'0'-25'15,"-50"25"-15,0-25 16,26 25-1,-26 0 1,-25 0 0,26 0-16,24 50 15,-25-1-15,50 1 16,-49 0-16,49-1 16,0 26-16,0-51 15,0 1-15,25 25 16,24-50-16,-24 25 15,25-25-15,-1 0 16,26 0-16,-26 0 0,1 0 16,-25 0-16,0 0 15,49 0 1,-99 49 31,0 1-32,-24 24 1,49-49 0</inkml:trace>
  <inkml:trace contextRef="#ctx0" brushRef="#br0" timeOffset="20577.5539">18355 15801 0,'25'49'78,"-25"-24"-62,75 0-16,-51 49 15,26-24-15,-25-25 16,-25 24-16,50-49 16,-50 50-16,49-50 15,-49 25-15,25-25 16</inkml:trace>
  <inkml:trace contextRef="#ctx0" brushRef="#br0" timeOffset="20826.2963">18355 15701 0,'0'0'15,"50"0"1,-25 0-1,24 0-15,-24 0 16,25 0-16,0 50 16,-26-50-16,26 50 15,-50-26-15,0 1 16,0 50-16,0-26 16,-25 1-16,0-1 15,-49 26-15,24-26 16,-24 1-16</inkml:trace>
  <inkml:trace contextRef="#ctx0" brushRef="#br0" timeOffset="21894.7755">13122 15925 0,'-25'-50'16,"25"25"0,-50 25-16,50-49 15,-25 49 1,25-25-16,-24 25 16,-1 0 15,-25 0-31,25 49 15,25 1 1,0-25-16,0 0 16,0 24-16,0 1 15,0 24-15,25 25 16,25-24-16,-25-1 16,49 26-16,-24-51 15,-1 1-15,1-50 16,-25-25 15,-25 0-15,0-24-16,0-1 15,0-25-15,0 51 0,0-1 16,49-25 0,1 50-1,24 0 1,-49 0-1,25 0-15,-1 0 16,1 0 0,-25-49-1,-25-1-15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3T04:48:25.0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2778 7268 0,'25'49'94,"25"-24"-78,-26 0-16,26 25 15,-25-26-15,24 26 16,-49-25-16,25 0 16,0-25 15,0 0-15,24 0-1,1-50-15,-25 0 16,49 26-16,-24-51 15,74-24-15,-25 25 16,25-26-16,-25 51 16,-49 24-16,0-25 15,-26 26-15,26-26 16,-25 50-16,-25-25 125</inkml:trace>
  <inkml:trace contextRef="#ctx0" brushRef="#br0" timeOffset="2543.3365">9624 8930 0,'25'0'125,"0"0"-110,0 0 1,24-25-1,-49 0 1,25 25-16,0 0 16,0-25-16,24 25 15,-24-25-15,25 1 16,-26 24 0,1 0-1,0 0-15,0 0 16,0 0-1,0 0-15,24 0 16,-24 0 0,0 0-16,0 0 15,-1 0 1,1 0 0,0 0-1,0 0 1,0 0-1,-1 0 1,1 0 0,0 0-1,0 0 32,-25 24 125</inkml:trace>
  <inkml:trace contextRef="#ctx0" brushRef="#br0" timeOffset="8392.5355">13271 8161 0,'24'25'188,"1"-25"-188,0 0 16,0 0-16,0 0 15,24 0-15,-24 0 16,0 0-16,49-25 15,-49 25-15,0 0 16,49 0-16,-24 0 16,24 0-16,-24 0 15,24 0-15,-24 0 16,-1 0-16,1 0 16,-25 0-16,24 0 15,-24 0-15,0 0 16,25 0-16,24 0 15,-24 25-15,24-25 16,1 0-16,24 0 16,-25 0-16,1 0 15,49 0-15,49 0 16,-24 0-16,-25 0 16,-25-25-16,-49 25 15,0 0-15,-26 0 16,26 0-16,-25 0 15,0 0-15,24 0 16,-24 0-16,0 0 16,24 0-16,-24 25 15,0-25-15,25 0 16,24 0-16,50 0 16,50 0-16,24-25 15,25-25-15,-99 50 16,25-25-16,-50 1 15,1-1-15,48 0 16,-73 25-16,-50 0 16,-1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3T04:49:37.8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5854 16049 0,'0'-25'187,"25"74"-109,24-24-62,-49 0-16,50 25 16,-25-26-1,-25 26 17,-25-50 14,-25-50-30,26 50-16,24-49 0,-50 49 16,50-25-16,-25 25 15,25-25-15,0-24 47,25 49-31,0 0-16,0 0 15,24 0-15,-24 0 16,25 0 0,-26 0-16,-24-50 62,0 0-46,0 26-1,-49 24 1</inkml:trace>
  <inkml:trace contextRef="#ctx0" brushRef="#br0" timeOffset="806.21">6176 15652 0,'0'49'16,"25"1"-1,-25-25-15,50 24 16,-50-24-16,25-25 16,-25 50-16,24-50 15,-24 25 1,0 24 15,0-74 16,0 1-31,-24-26-1,24 0 1,0 26 0,24 48 46,1-24-46,-25 25-16,0-50 47,50-24-47,-50 24 15,0 0-15,0-24 16,0-1-1,25 50 48,-1 50-47,51 24-1,-26-24-15,1-1 31,0-49-31</inkml:trace>
  <inkml:trace contextRef="#ctx0" brushRef="#br0" timeOffset="1204.7872">6672 15602 0,'0'25'0,"0"0"16,0 24-16,0-24 16,25-25-1,0 0 1,25-25 31,-50 1-32,0-1-15,0 0 16,0-25 0,-50 50 15,50 25-16,25-74 17</inkml:trace>
  <inkml:trace contextRef="#ctx0" brushRef="#br0" timeOffset="1422.3935">6896 15280 0,'0'0'0,"0"24"31,25-24-15,-25 50-16,74-50 0,-49 0 15,24 0 1,-24 0 0,25 25-1,-50 0 1,0 49-16,0 1 15</inkml:trace>
  <inkml:trace contextRef="#ctx0" brushRef="#br0" timeOffset="2614.4863">6003 13816 0,'0'-25'31,"49"25"0,-24 0 1,0 0-17,25 0 1,-50 50-16,49-50 15,-49 50-15,50-50 0,-50 24 16,25-24-16,-25 25 16,-25-25 46,-25 0-62,1 0 16,24 0-16,0 0 15,-25 0-15,26 0 16,24-49-16,-50 49 0,50-50 16,0-24-1,0 24-15,0 25 16,0 0-16,0-24 16,74 24-1,-49 25 1,0 25-1,-25 24 1,0 1-16,0-25 16,0 0-16,0 24 31</inkml:trace>
  <inkml:trace contextRef="#ctx0" brushRef="#br0" timeOffset="3506.7291">6276 13543 0,'24'0'47,"1"50"-16,-25-25-15,50-25 0,-50 25-16,25 24 15,-25-24 1,24-25-1,-48 0 48,-26 0-47,50-74-16,-50 74 15,50-75-15,-49 50 16,49-24-1,0 24 1,25 25 15,-1 0-15,26 50 0,0-50-16,-50 49 15,24-49-15,-24-25 47,0-24-31,0-1-16,0 1 15,0 24-15,0-25 16,0 25 0,50 25 30,-50 50-30,50-50-16,-50 74 0,49-74 16,-49 50-16,50-25 15,-1 49 1,-24-74 0</inkml:trace>
  <inkml:trace contextRef="#ctx0" brushRef="#br0" timeOffset="3852.5224">6672 13246 0,'0'0'0,"0"25"15,0-1 1,0 1-16,0 25 15,0-25-15,25-25 16,-25 24-16,50-24 16,-25 0 15,-25-24-31,0-26 16,0 25-16,24 25 15,-24-49-15,-24 24 16,-26 25-1,25 0 1,-24 25 0,49 24-1</inkml:trace>
  <inkml:trace contextRef="#ctx0" brushRef="#br0" timeOffset="4168.7178">6796 12898 0,'0'25'16,"0"0"0,0 0-1,50 24 1,25-49-1,-75 25-15,49-25 16,1 0 0,-25 0-1,-25 50 17,0-1-32,0 1 15,0 0-15,0-1 16,-50 1-16</inkml:trace>
  <inkml:trace contextRef="#ctx0" brushRef="#br0" timeOffset="9819.4043">4986 16495 0,'-25'0'93,"-25"0"-30,26 0-1,98 25 1,-49 25-47,24-26-16,-24 26 15,-25-25-15,50-25 16,-50 49-16,25-49 15,-25 25-15,49-25 125</inkml:trace>
  <inkml:trace contextRef="#ctx0" brushRef="#br0" timeOffset="11622.5864">5184 13146 0,'-25'0'31,"25"-24"47,-24 24-78,-26 0 32,50-25-17,-25 25 1,0 0 15,25 49 32,0-24-48,0 0 1,0 0-1,0 25 1,0-26 0,0 1 15,25-25-15,25 0 15,-50 50-31,25-50 15,-1 0 1,26 0 62,-50-25-62,25 25-1,-25-25 1,0 0 15,0-24 16,0 24-31,-50 25-16,50-25 15,-25 25-15,25-25 16,-24 25 0,24 25 31</inkml:trace>
  <inkml:trace contextRef="#ctx0" brushRef="#br0" timeOffset="19299.3714">10939 16222 0,'49'0'141,"1"25"-141,-25-25 16,-25 25-16,25-25 15,-25 49-15,24-49 16,26 0-16,-25 0 31,25 0-15,-50-24-16,24-1 0,-24 0 15,50 25-15,-50-74 16,25 74-16,-25-25 16,25 25-16,-25-50 15,49 50-15,-49-25 16,25 25-16</inkml:trace>
  <inkml:trace contextRef="#ctx0" brushRef="#br0" timeOffset="32906.0719">3919 14957 0,'-49'0'31,"49"-49"0,24 49 219,-24 24-234,25-24 0,0 0-1,0 0 16,24 0-15,-24 0 0,0 0 15,25 0-31,-26 0 16,1 0-1,0 0 16,-25 25-15,50-25-16,-26 0 31,1 0 1,25 0-17,-25 0 1,-1 0-1,1 0 1,25 0 0,-25 0-1,-1 0 1,26 0 0,-25 0 15,0 0 0,-25-49-15,24 49-1,-24-25-15,50 25 16,-50-25 0,25 25-16,-25-50 15,25 50-15,-25-49 16,24 49-16,-24-25 15,50 25-15,-50-25 16,25 25-16,-25-25 16,25 25-1,-25-49 1,49 49-16,-49-25 16,25 0-1,0-24 1,25 24-1,-1-25 17,-49 25-17,25 25-15,-25-24 16,50 24 0,-50-50-16,24 50 15,-24-25 1,25 25-16,25 0 15,-25 0 1,24-25 0,-24 25-16,25 0 31,-1 0-31,1 0 16,-1 0-1,-24 0 1,25 0-1,-1 0 1,1 0 0,0 0-1,-1 25 1,-24-25 0,-25 50-16,50-50 0,-25 25 15,-1-25 1,-24 24-1,50-24-15,-50 50 16,25-50 0,-25 25-1,25-25-15,24 25 32,-24 24-17,25-24 16,-50 0-15,24-25 0,1 49-1,25-49 1,-50 25 0,25-25-16,-1 0 15,26 50 16,-25-50-15,-25 25 0,25-25-16,-25 24 15,49-24 1,1 50 0,-25-50-1,-1 0 1,26 0-1,-25 0 1,0 0 0,-25 25-1,24-25 1,26 0 0,0 0-1,-1 0 1,1 0-1,-25-25 1,24 25 0,-49-25-1,50 25 1,-25-25-16,24 25 31</inkml:trace>
  <inkml:trace contextRef="#ctx0" brushRef="#br0" timeOffset="35268.367">4093 15156 0,'-25'0'47,"25"-25"62,50 25-78,24 0-15,-49 0-16,24 0 16,-24 0-16,0 0 15,0 0-15,24 0 16,1 0-1,0 0 1,-1 0 0,-24 0-16,49 0 15,-24 0 1,0 0 0,-1 0-1,1 0 1,0 0-1,-1 0 1,26 0 0,-26 49-1,-24-49-15,-25 25 16,25-25-16,-25 25 16,49-25-16,-49 50 15,25-50-15,-25 24 0,25 1 16,-25 25-1,50-25 1,-50 0 0,24-25-1,-24 24 1,25-24-16,-25 50 16,50-50-1,-25 0 16,-1 25-15,26-25 0,-25 0-1,-25 25 1,25-25-16,-1 0 16,-24 49-1,50-49 1,-25 0-1,0 0 1,24 0 15,-24 0 16,-25-25-47,25 1 16,-25-1-1,49 25-15,-49-50 16,25 1 0,-25 24-1,25 0 1,-25-25 0,50 50-16,-50-25 15,25 25 1,-25-49-16,24-1 15,-24 25 1,50 25 0,-50-24-1,25 24-15,0 0 32,-25-25-32,49 25 15,-24 0 1,0 0-1,0 0 1,24 0 0,-24 0-1,0 0 1,0 0 0,24 0-1,-24 0-15,0 0 31,24 0-15,-24 0 0,0 0-1,0 0 1,24 0 0,-24 0-1,0 0 1,25 0-1,-1 0 1,-24-25 0,0 25-1,24 0 1,-24 25 0,0-25-1,25 0 1,-25 0 15,-1 0 0,-24 49 16</inkml:trace>
  <inkml:trace contextRef="#ctx0" brushRef="#br0" timeOffset="46016.5189">6276 16396 0,'-50'0'219,"50"50"-188,0-26-15,0 1-1,0 0 1,0 25 0,0-26-16,25-24 15,-25 25 1,25-25 0,-25 50-16,24-50 15,26 0 1,-50 25-16,50-25 15,24 0 1,-49 0 0,0 0-1,-25-50 48,0 25-32,0 0-15,0-24-1,-50 24 17,25 25-17,25-25-15,-25 25 16,-24 0-1,-1 0 1,25-49 0,1 49-1,-26 0 17,50 24-32</inkml:trace>
  <inkml:trace contextRef="#ctx0" brushRef="#br0" timeOffset="55818.207">6127 13122 0,'0'-25'0,"0"-25"94,0 25-47,-50 25-32,75 0 95,25 100-95,-1-51 1,-24 26-16,-25-26 16,74 1-16,-49 0 15,-25-26 1,25-24-1,-25 25 126</inkml:trace>
  <inkml:trace contextRef="#ctx0" brushRef="#br0" timeOffset="129044.1618">3274 6623 0,'-25'-25'15,"-24"0"16,49-24-15,-25 49 0,0 0 31,25 24-16,-49-24-31,49 50 15,0 0 1,-25-50-16,25 24 16,0 26-1,0 0-15,0-1 16,0-24-16,25 0 16,-25 25-16,24-26 15,1 26 1,25-50-1,-1 0 1,-24 0 0,0 0-1,25 0 1,-26 0 0,-24-25 15,0 0-31,0-24 0,0 24 15,-49 25 1,49-50-16,-25 50 0,25-49 16,-25-1-1,-24 50 1,-1-25 0,25 25-16,-24 0 15,24 0-15,-25 0 16</inkml:trace>
  <inkml:trace contextRef="#ctx0" brushRef="#br0" timeOffset="134122.365">2977 10120 0,'0'-24'31,"49"24"109,1 74-140,24 0 16,-24 26-16,24-26 16,1 50-16,-26-50 15,1-24-15,-25 24 0,24-49 16,-24 25-16,25-25 16,-26 24 93,-24 1-93</inkml:trace>
  <inkml:trace contextRef="#ctx0" brushRef="#br0" timeOffset="140595.7123">3646 14660 0,'-25'0'219,"-24"0"-188,24 0 32,0 0 77,0 0-93,-24 0 16,24 0-48,0 0 48,25 49-16,-25-49-32,25 25-15,0 0 16,-49 24 0,49-24-1,0 0 1,0 25 0,0-26-1,0 1 1,0 0-1,0 49 1,0-49 0,49 0-1,-49 25 1,25-26 0,-25 1-1,50-25 1,-50 25-1,25-25 1,-25 50-16,24-50 16,-24 24-1,50-24-15,-50 25 0,74-25 16,-49 0-16,25 50 16,24-50-1,-24 0 1,0 0-1,-26 0 1,26 0 0,-50-25-1,25 25-15,-25-74 16,0-1 0,25 75-16,-25-74 15,0 49-15,0 0 16,0 0-16,0-24 15,0 24 1,0 0-16,0-24 0,0-1 16,0-24-1,0 24-15,0 25 0,-50-24 16,0 24-16,26 25 16,-26-50-16,25 50 15,0-49-15,-24 49 16,-1 0-16,25-25 0,-24 25 15,-1 0 1,25 0 15</inkml:trace>
  <inkml:trace contextRef="#ctx0" brushRef="#br0" timeOffset="141009.2144">2927 13866 0,'0'25'31,"50"-25"-31,-50 49 16,49-24-16,-49 25 15,50-26-15,-50 1 16,49 25-16,-49-25 16,75-25-16,-75 49 15,25 1-15,24-1 16,-49-24 0,75 25-16</inkml:trace>
  <inkml:trace contextRef="#ctx0" brushRef="#br0" timeOffset="151738.0824">2729 14610 0,'-50'50'16,"25"-50"15,25 24 47,0 1-62,25 25-16,-25-1 16,25-24-16,-25 25 15,25-25-15,-25-1 16,74-24-16,-74 50 16,50-50-16,-26 50 15,1-50-15,25 0 16,-25 0-16,-1 0 15,26 0-15,-25 0 16,24 0 0,-49-50-16,25 50 0,-25-25 31,0 0-15,-25-24-1,1 24-15,-51-25 16,50 50-16,-24-49 15,-26-1-15,51 50 16,-1-49-16,-25 49 16,50-25-16,-25 25 15,25 74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3T04:50:49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13965 10840 0,'25'0'109,"24"0"-93,-24 24-16,0 1 15,49 0-15,50-25 16,-24 25-16,-1 0 16,0-25-16,50 0 15,25 24-15,-1 1 16,-49 0-16,50 0 15,0 0-15,-26-1 16,-24 1-16,25-25 16,-25 25-16,-25-25 15,50 0-15,-25 0 16,25 0-16,-25 0 16,50 0-16,-50 0 15,25-25-15,-1-24 16,-48 24-16,49 0 15,24 0-15,1 0 16,-50 1-16,74-1 16,-24 25-16,0 0 15,24 0-15,-24 0 16,-50 0-16,49 0 16,-49 0-16,25 0 15,-25 0-15,-25 0 16,50-25-16,0 25 15,-50-25-15,50-24 16,-75 24-16,26 0 16,-1 0-16,25 0 15,-50 1-15,1 24 16,-26 0-16,1 0 16,0 0-16,-26 0 15,26 0 1,-25 0-1,0 0 1</inkml:trace>
  <inkml:trace contextRef="#ctx0" brushRef="#br0" timeOffset="3766.1363">25673 10964 0,'25'0'94,"-1"24"-94,1-24 16,25 0-16,-1 0 15,51 50-15,73-50 16,1 25-16,-50 0 16,74-1-16,26 1 15,-1-25-15,0 0 16,-49 0-16,-1 0 16,26 0-16,-1 25 15,-49 0-15,-25-25 16,25 50-16,-50-26 15,0 1-15,-24-25 16,-1 0-16,-24 25 16,-1 0-16,1-25 15,0 25-15,-1-25 16,26 0-16,-50 24 16,24 1-16,50-25 15,-24 25-15,74 0 16,-75 24-16,50-24 15,-25-25-15,0 0 16,-24 0-16,-50 0 16,24 0-16,-24 0 15,0 0-15,49-25 16,-24 25-16,74-24 16,-74-1-16,-1 0 15,-24 0-15,49 0 16,1-24-16,-1 24 15,1-25-15,-26 26 16,26-26-16,-51 25 16,51 0-16,-1-24 15,75 24-15,-74 0 16,-26 0-16,-24 25 16,0 0-16,0-25 15,-1 25 1,1 0-16,-25-24 78,25 24-78</inkml:trace>
  <inkml:trace contextRef="#ctx0" brushRef="#br0" timeOffset="9726.1689">12105 8434 0,'24'0'63,"1"24"-63,0 26 15,25-50-15,-25 50 16,-1-26-16,26 1 16,-25 0-16,24-25 15,-24 25-15,0 0 16,25-25-16,-1 24 16,1-24-16,-1 0 15,1 0-15,24 0 16,50 0-16,25 0 15,-25 0-15,25 0 16,-50 0-16,25 0 16,25 0-16,-25 0 15,-49 0-15,24 0 16,-25 0-16,-24 0 16,24 0-16,25 0 15,-24 0-15,49 0 16,-74 0-16,24 0 15,25 0-15,0 0 16,-24 0-16,24 0 16,-25 0-16,1 25 15,-26-25-15,1 0 16,24 25-16,26-25 16,49 25-16,-25 0 15,24-25-15,-24 0 16,50 0-16,-25 0 15,-25 0-15,25 0 16,-25 0-16,0 0 16,0-25-16,-25 25 15,-49 0-15,24 0 16,25-25-16,-24 25 16,-1-25-16,-24 25 15,-26 0-15,1 0 16,0 0-16,0 0 15,0 0 1,0 0 0,24-25-16,-24 25 15,0 0-15,24 0 16,-24 0-16,25 0 16,-25 0-1,-1 0-15,1 0 16,25-24-16,-1-1 15,1 0 1,0-25 0,-26 26-16,1 24 15,0-25-15,0 25 16,0 0 0</inkml:trace>
  <inkml:trace contextRef="#ctx0" brushRef="#br0" timeOffset="11173.4849">20712 8136 0,'25'25'79,"0"24"-64,24-24-15,26 25 16,49-1-16,0 1 15,24-25-15,1 0 16,25-1-16,24 1 16,1 25-16,-26-1 15,1-49-15,49 0 16,1 0-16,48-24 16,1 24-16,-50 0 15,50 0-15,-74 0 16,-26 0-16,-49 0 15,0 0-15,0 24 16,-99-24-16,0 0 16,0 0 156,0 0-157,-1 0 1,1 0 62,-25 25-47,25-25-15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3T04:53:22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8384 9004 0,'0'-25'63,"-25"25"-1,-24-25-62,24 25 16,0-24-1,-25-1-15,1 25 16,-1 0-16,1-50 16,-26 50-16,25-25 0,26 25 15,-1-24-15,-25-1 16,25 25 0,1 0-16,-1 0 15,0 0-15,-25-25 16,26 25-16,-26 0 15,25 0-15,0-25 16,-24 25 0,24 0-16,0 0 15,0 0-15,1 0 16,-1 0-16,-25 0 16,25 0-16,1 0 0,-1 0 15,-25 0-15,25 0 16,1 0-1,-1 0-15,0 0 16,0 0 0,0 0-16,-24 0 15,24 0-15,0 0 0,-24 0 16,24 0-16,-25 0 31,25 0-31,0 0 16,1 0-16,-26 0 15,25 0 1,0 0 31,1 25-31,-26-25-16,25 0 15,0 0-15,-24 0 16,-1 0-16,1 0 15,24 0-15,0 0 16,0 0-16,0 0 16,1 0-16,-1 0 15,25 25 63,-25-25-62,0 0-16,0 25 16,25-1-16,-24-24 15,-1 25-15,0-25 16,0 25-16,0 0 16,1 0-1,-1-1 1,25 1-16,0 0 15,-25-25-15,25 25 16,-25-25-16,25 25 16,0 0-1,-25-1-15,25 1 16,-24 0 0,-1 0-16,25 0 15,0-1-15,0 1 16,-25 0-16,25 0 15,0 0 1,0-1 15,0 1 1,0 0-17,0 0 1,25-25 31,-25 25-47,25-25 15,-1 0-15,1 0 16,-25 24-16,50 1 16,-25-25-1,24 0-15,-24 25 16,0-25-16,24 25 15,-24-25-15,0 0 16,25 0-16,-26 25 16,1-25-16,25 0 15,-25 0 1,-1 0 0,1 0-16,0 0 15,-25 24-15,25-24 16,0 0-1,-25 25-15,24-25 16,1 0 0,0 0-1,0 25 1,0-25-16,-1 0 16,1 0-1,0 0-15,0 0 16,0 0-16,-1 0 15,26 0-15,-25 0 16,0 0-16,0 0 16,-1 0-1,26 25-15,0-25 16,-26 0 0,26 0-1,-25 0 1,0 0-16,-1 0 15,1 0-15,0 0 16,0 0-16,0 0 16,24 0-1,-24 0 1,0 0 0,-25 25-1,25-25-15,-1 0 16,1 0-1,0 0-15,0 0 16,24 0-16,-24 0 16,0 0-16,0 0 15,24 24-15,-24-24 16,0 0-16,0 25 16,0-25-1,-1 0-15,1 0 16,0 0-1,0 0-15,0 0 16,24 0 0,-24 0-16,25 0 15,-25 0 1,-1 0 0,1 0-16,0 0 15,0 0 1,0 0-1,-1 0-15,1-25 16,25 1 0,-25 24-16,-1-25 15,1 0-15,0 25 16,0 0 0,-25-25 15,25 25-16,-1-25-15,-24 1 16,25-1-16,-25 0 16,25 0-16,0 0 15,-25 1 1,0-1-16,25 0 16,-25 0 15,0 0-16,0 1-15,0-1 16,0 0 0,0 0 15,0 0 16,0 1-32,0-1 1,0 0 0,0 0-16,0 0 31,-25 1 0,0 24-15,25-25-16,0 0 31,-25 25-31,25-25 47,-49 25-31,49-25-1,-25 25-15,0 0 16,0-25-1,0 25-15,1-24 16,-26 24 0,25 0-1,25-25 1,-25 25-16</inkml:trace>
  <inkml:trace contextRef="#ctx0" brushRef="#br0" timeOffset="5101.0095">11733 11112 0,'0'25'109,"24"-25"-93,1 0-16,0 0 15,0 0-15,0 0 16,-1 25-1,1-25-15,0 0 16,0 0-16,24 0 16,-24 25-1,25 0 1,-25-25 0,24 0-1,-49 25 1,25-25-16,0 0 15,0 0 17,0 0-1,-1 0-15,1 0-16,0 24 15,0-24 1,24 0-16,-24 0 15,25 0 1,-25 0 0,-1 0-16,1 0 15,0 0 1,0 0 0,0 0 15,-1-24-31,1 24 15,0 0 17,0 0-17,-25-25 454</inkml:trace>
  <inkml:trace contextRef="#ctx0" brushRef="#br0" timeOffset="9906.2416">11658 11286 0,'-25'0'125,"1"0"-109,-1 0-1,0 0 1,0 0 0,0 0 15,1 0-31,-1 0 16,25 50-1,-50-50-15,25 0 16,25 25-1,-24-25-15,-1 24 16,0-24 0,0 25-1,0 0-15,1-25 16,-1 0-16,0 25 16,0-25-16,-25 25 15,26-25-15,-1 24 16,-25 1-16,25-25 15,1 0-15,-26 0 16,25 25-16,0-25 16,1 25-16,-1-25 15,0 0 1,-25 0-16,26 25 16,-1-25-16,-25 0 15,25 0-15,-24 0 16,24 0-16,-25 0 15,26 0-15,-1 0 16,0 0-16,0 0 16,0 0-16,1 0 15,-26 0-15,25 0 16,0 0-16,-24 0 16,24 0-16,-25 0 15,26 0 1,-1 0-16,-25-25 15,25 25-15,0 0 16,-24 0-16,24 0 16,0-25-16,-24 25 15,24 0-15,0 0 16,0 0-16,-24-25 16,24 25-16,0 0 15,-25 0-15,26 0 16,-1 0-16,0 0 15,-25 0-15,26 0 16,-1 0-16,-25 0 16,25 0-16,1 0 15,-1 0-15,0 0 16,0 0-16,-24 0 16,24 0-16,0 0 15,0 0-15,-24 0 16,24 0-16,0 0 15,-25 0-15,25 0 16,1 0-16,-26 0 16,25 0-16,0 0 15,1 0-15,-26 0 16,25 0-16,0 0 16,1 0-16,-1 0 31,0 0 0,0 0-15,-24 0-16,24 0 15,-25 0 1,25-25-16,1 1 16,-26-1-16,25 0 15,-24 0-15,24 0 16,0 1 46,0 24-62,25-25 16,-25 0 0,25 0 15,-24 25-16,24-25 1,0 1 0,-25-1-16,0 25 15,25-25-15,-25 0 78,0 0-46,25 0-1,-24 50 110,-1 25-126,25-25-15,0 0 16,0 24-16,0-24 15,0 0-15,-25 0 16,25-1 0,0 1-1,-25-25 63,25-25 126,0 1-189,25-26-15,0 25 0,0-24 16,-25 24 15,24 25-15,-24-25 77,0 0-77,25 0 0,0 25 15,-25-25-15,25 25 46,0 0-15,-1 0 0,1 0-32,0 0 1,-25 25-16,25-25 16,0 0-1,-1 25-15,1 0 16,0-25 0,25 0-1,-26 0 1,1 0-16,0 0 15,25 0-15,-26 0 16,1 0-16,0 0 16,0 0 15</inkml:trace>
  <inkml:trace contextRef="#ctx0" brushRef="#br0" timeOffset="36615.7941">11683 12576 0,'25'0'93,"24"0"-77,-24 0 0,0 0-1,25 0 1,-26 0-16,1 0 15,25 0-15,-25 0 0,-1 0 16,26 0-16,-25 0 16,0-25-1,24 25-15,-24 0 16,0 0-16,0-25 16,0 25-1,-1 0 1,1 0 78,0 0 31</inkml:trace>
  <inkml:trace contextRef="#ctx0" brushRef="#br0" timeOffset="41019.668">6276 12551 0,'24'0'110,"1"0"-95,25 0-15,-25 0 16,-1 0-1,1 0-15,0 0 16,25 25-16,-26-25 16,1 0-16,25 0 15,-25 0-15,-1 0 16,1 0-16,0 0 16,0 0-16,24 0 15,-24 0 1,0 0-16,0 0 15,0 0-15,0 0 16,24 0 0,-24 0-16,0 0 15,0 0 1,-1 0-16,1 0 0,0 0 16,0 0-1,0 0-15,24 0 16,-24 0-1,25 0-15,-26 0 16,1-25-16,25 25 16,-25 0-16,-1-25 15,26 25-15,-25 0 16,0 0-16,-1 0 16,1 0-16,0 0 15,0 0 48,0 0-48,-1 0 1,1 0-16,25 0 16,-25 0-1,-1 0-15,1 0 16,0 0-1,0 0 32,0 0-31,-1 0-16,1 0 16,0 0-1,0 0 1,0 0-16,0 0 47</inkml:trace>
  <inkml:trace contextRef="#ctx0" brushRef="#br0" timeOffset="47710.5621">6573 11460 0,'0'25'110,"0"-1"-110,0 1 15,0 25-15,25-25 16,-25-1 0,0 1-16,0 0 15,0 0 1</inkml:trace>
  <inkml:trace contextRef="#ctx0" brushRef="#br0" timeOffset="48862.645">7565 11559 0,'25'25'109,"-25"0"-93,25 24-16,0-24 16,-25 0-1,0 0-15,25-25 16,-25 24 78,0-48 31</inkml:trace>
  <inkml:trace contextRef="#ctx0" brushRef="#br0" timeOffset="60728.7428">7243 12874 0,'-25'0'156,"0"0"-140,1 0-16,-1 0 15,0 0 1,0 0-16,0 24 31,1-24-31,-1 0 16,0 25-16,0 0 16,0-25-1,1 25 1,-1-25-16,0 0 15,0 25-15,25-1 16,-25-24 0,0 25-16,1 0 15,24 0 1,-25 0-16,0-1 16,0 1-16,25 0 15,-25 0-15,1 25 16,24-26-16,-25-24 15,0 50-15,0-25 16,25 0 0,0-1-16,-25 1 15,1 0-15,24 25 16,-25-26 0,25 26-1,0-25 1,0 0-1,0-1 1,0 1-16,0 0 16,0 0-1,0 24 1,25-49 0,-25 25-16,24-25 15,1 25-15,-25 0 16,50 0-16,-25-1 15,-1-24 1,1 25-16,0-25 16,0 25-16,0 0 15,24-25-15,-49 25 16,50-25-16,-25 24 16,0-24-16,-1 0 15,1 0-15,0 0 16,0 0-16,0 0 15,-1 0 1,1 0-16,0 0 16,0 0-16,0 0 15,24 0 1,-24-24-16,0-1 16,24 25-16,-24-50 15,0 50-15,0-25 16,0 1-16,-1-1 15,1 0-15,0 0 16,0 25-16,0-49 16,-1 49-16,1-50 15,0 25-15,0 0 16,0 1-16,-25-1 16,24 25-16,1-50 15,0 50-15,-25-25 16,0 1-16,50-1 15,-50 0-15,0 0 16,24 0-16,1-24 16,-25 24-1,25 0-15,-25 0 16,0 1-16,0-1 16,0-25-16,0 25 15,0 0 1,0 1-16,0-1 15,0 0-15,0 0 16,-25 0-16,0 1 16,25-1-16,-24 0 15,24 0 17,-25 25-17,-25-25 16,25 25-15,-24 0 0,24 0-1,-49 0 1,49-24 0,0 24-16,0 0 15,0 0-15,1 0 16,-1 0-1,-25 24-15,25 1 16,1-25-16,-26 0 16,50 25-16,-25-25 0,0 0 31,1 0 156,-1 0-171</inkml:trace>
  <inkml:trace contextRef="#ctx0" brushRef="#br0" timeOffset="150169.4689">15801 11112 0,'24'50'78,"51"25"-62,-75-51 0,25 1-16,-25 25 15,24-50-15,-24 49 16,50-49-16,-50 50 16,25-25-16,-25 24 15</inkml:trace>
  <inkml:trace contextRef="#ctx0" brushRef="#br0" timeOffset="150882.37">15900 11013 0,'0'0'0,"-50"0"0,50-25 15,-25 25-15,1 0 16,-26 0 0,25 0 15,0 0-16,25 25-15,0 0 16,-49 25-16,49 24 16,-25-74-1,25 50-15,0-1 16,-25 1 0,25-25-1,0 24-15,0-24 16,0 0-16,25 25 15,-25-26-15,50 26 0,-1-25 16,-24-25-16,25 49 16,-1-49-16,26 50 15,-26-50-15,1 0 16,-1 0-16,1 0 16,0 0-16,-1 0 15,-24 0-15,0-50 16,24 26-16,1-51 15,-50 26 1,0-1-16,0 0 16,0-24-16,0-25 15,0-1-15,0 1 16,0 25-16,0 24 0,-99-24 16,74 49-1,-25-49-15,1 49 0,-1 25 16,1-50-16,-1 50 15,-24 0-15,24 0 16,0 25-16,1-25 16,-1 50-16,50-26 15,-25 26-15,25-25 16</inkml:trace>
  <inkml:trace contextRef="#ctx0" brushRef="#br0" timeOffset="151819.6427">17190 10244 0,'24'0'16,"26"50"-1,0-25 1,-50 24-16,49 26 16,-49-50-16,25-1 15,-25 26 1,0-75 31,-50 0-32,26-24-15,-26-1 16,25 25-16,-24-24 0,24 24 16,25 0-1,-25 25-15,25-74 0,0 49 16,0 0-1,25 25 17,24 0-17,1 0-15,0 0 16,-1 0-16,1 0 16,24 75-16,-49-75 15,0 0-15,0 0 16,-25-25 15,0-25-15,0-24-16,0-1 15,-25 26-15,25 24 16,-25-25-16,25 25 31,0 1 0</inkml:trace>
  <inkml:trace contextRef="#ctx0" brushRef="#br0" timeOffset="152291.4391">17735 9699 0,'0'0'0,"0"24"15,0 51 1,25-50-16,-25 49 16,50-49-16,-50 0 15,25 24-15,-25-24 16,0-75 46,-25-24-62,25 24 0,-75-24 16,26-25-16,-1 24 16,50 26-16,-25 24 15,25-25 63,25 50-62,25 0-16,-25 0 16,-1 0-16,26 25 15,-25-25-15,0 25 16,24-25-16,1 50 0,-1-1 16,1-24-1</inkml:trace>
  <inkml:trace contextRef="#ctx0" brushRef="#br0" timeOffset="152449.4644">17735 9823 0,'0'0'16,"0"-25"0,0 0-16,0-25 15,0 1-15,25-50 16,25 24-16,-25 26 15,-25 24-15</inkml:trace>
  <inkml:trace contextRef="#ctx0" brushRef="#br0" timeOffset="153155.5741">17363 10269 0,'0'0'0,"0"-49"0,75-26 16,-1-49-16,1 25 15,24 49-15,-50 50 16,-24-49-16,25 73 16,-50 26-1,0 49-15,-99 50 16,24-25-16,1-99 0,-1 25 16,26-50-1,24 0-15,25-50 16,0 0-16,0-24 15,25-25-15,24 24 16,1 26-16,0-26 16,-1 50-16,-24 25 15,25 0 1,-50 25 0,0 50-16,0-1 0</inkml:trace>
  <inkml:trace contextRef="#ctx0" brushRef="#br0" timeOffset="153727.6107">18405 9773 0,'50'74'16,"-1"-24"0,-24 0-16,-25-1 15,50-49-15,-50 25 16,-50-75 62,25-49-78,-24 0 16,49 0-16,-75 0 15,75 24-15,0 26 16,-25 24-16,25-25 15,0 1-15,0 24 16,0 0 15,25 25-15,25 0 0,-1 0-16,-24 50 15,25-26-15,0 1 16,-1 25-16,1-25 15,-25 24-15,24-24 16,-49 0-16</inkml:trace>
  <inkml:trace contextRef="#ctx0" brushRef="#br0" timeOffset="153889.4723">18529 9748 0,'0'0'16,"0"-49"-1,0 24 1,0-25-16,0 1 16,75-26-16,-26 26 15,-24 24-15,-25-25 16,50 25-16</inkml:trace>
  <inkml:trace contextRef="#ctx0" brushRef="#br0" timeOffset="154380.47">18752 9203 0,'0'0'0,"50"49"47,0 26-31,-1-1-16,-24-24 16,-25-26-16,25-24 15,-50-49 48,-25-1-48,26-74 1,-26 99-16,50 1 16,25 24 15,0 0-16,24 0-15,-24 0 16,25 0-16,-26 0 16,1 0-16,25 0 15,-50-50 17,0-49-1,0 74-16,-50 0-15,50-25 16,0 26 0,0-26-1,0 25 1</inkml:trace>
  <inkml:trace contextRef="#ctx0" brushRef="#br0" timeOffset="154767.9634">19248 8756 0,'0'0'0,"-49"0"16,74 0 30,-25 25-30,74-25-16,-24 49 0,-26 1 16,51 0-1,-26-50 1</inkml:trace>
  <inkml:trace contextRef="#ctx0" brushRef="#br0" timeOffset="154985.1834">19323 8657 0,'0'-25'15,"49"25"-15,1-50 0,-25 50 16,24 0 0,1 0-1,-50 25 1,0 25-16,0 24 0,0 25 15,-50 25-15,26-24 16,24-51-16</inkml:trace>
  <inkml:trace contextRef="#ctx0" brushRef="#br0" timeOffset="155111.3969">20067 8756 0,'0'25'0,"0"49"0,0 25 16,0-24-16,-25-1 16,25-24-16</inkml:trace>
  <inkml:trace contextRef="#ctx0" brushRef="#br0" timeOffset="155547.415">20414 7863 0,'0'0'16,"-49"0"-16,49 25 31,0 49-31,0 1 16,24-1-16,26 1 15,-25-26-15,24 1 16,1-50-16,-25 25 16,0-25-16,24 0 15,-49-25 1,25-25-1,-25-24-15,0 24 16,0 1-16,-50-26 0,1 25 16,-1 1-16,-24 24 15,49 25-15,-49 0 16,49 0 0,-25 74-16,50 1 15,0-50-15</inkml:trace>
  <inkml:trace contextRef="#ctx0" brushRef="#br0" timeOffset="156064.6069">20737 7789 0,'0'0'16,"49"49"-1,-49 26-15,25-1 16,-25-24-16,0-25 16,0-75 46,0 25-46,-74-25-16,74-24 15,-25-25-15,25 0 0,0 24 16,0 1-16,0-1 16,0 51-16,50-1 15,-26 25 1,1 49 15,-25 1-31,0 0 16,0-1-16,0-24 31,25 0 0,0-25-15,0 74 0,24-74-16,-24 50 15,0-50-15,24 25 0,1-25 16,-25 0-16</inkml:trace>
  <inkml:trace contextRef="#ctx0" brushRef="#br0" timeOffset="156208.1423">21903 7640 0,'-25'74'16,"-25"100"-1,-24-25-15,24-100 0</inkml:trace>
  <inkml:trace contextRef="#ctx0" brushRef="#br0" timeOffset="156821.4203">21903 7243 0,'49'74'46,"-24"-24"-46,25 24 16,-1-24-16,-49 0 16,25-50-1,-50-25 17,0-25-32,-24 1 15,24-1-15,25-24 16,-74-1-16,74 1 15,0 24-15,-25 1 0,25-1 16,0 0 0,49 50-1,-24 0 1,25 0-16,-1 50 16,1-50-16,24 74 15,-49-74-15,25 25 16,-25-25-1,-25 50-15,-25-75 63,0-25-47,25 26-16,-50-51 15,50 26-15,0-1 16,0 0-16,0 1 15</inkml:trace>
  <inkml:trace contextRef="#ctx0" brushRef="#br0" timeOffset="157145.6118">22374 6747 0,'0'0'0,"0"25"16,49 24-1,-49-24-15,50 25 16,-50-25-16,25-25 0,-25 49 16,25-49-1,24 0 1,-24-74 0,-25 24-16,0-24 15,0 24-15,0 0 16,0 26-16,0-26 15,-74 50 1,49 0 0,-25 0-1,50 25 1,0 0-16,0-1 0,25-24 16</inkml:trace>
  <inkml:trace contextRef="#ctx0" brushRef="#br0" timeOffset="157751.6307">22746 6375 0,'0'-25'16,"50"50"15,-26 24-15,-24 26-16,75 49 15,-75-50-15,25 25 0,-25-49 16,0-25-16,0 25 16,0-75 31,-25 0-32,25-25-15,-75-24 16,75-1-16,-24-24 15,24 25-15,-50 24 16,50 25-16,0 1 16,0-26-16,0 25 15,74 25 17,-49 0-32,0 0 15,25 0 1,-1 0-1,-24 50 1,0-50 0,-25 25-1,25-25-15,-25-50 63,0 0-63,49 1 15,-49 24-15,0-25 16,0 26-16,-25 24 31</inkml:trace>
  <inkml:trace contextRef="#ctx0" brushRef="#br0" timeOffset="158127.4909">22796 6499 0,'0'25'31,"0"24"-31,0 1 16,24 24-16,-24 25 15,50 26-15,-50-26 0,0-50 16,25 1-16,-25-25 16</inkml:trace>
  <inkml:trace contextRef="#ctx0" brushRef="#br0" timeOffset="158397.5662">22547 6598 0,'0'-25'15,"0"0"1,25-24-1,0-26-15,49 1 16,-49 24-16,25 1 16,-25-1-16,24-24 15,-49 24-15,50 25 16,-50-24 0</inkml:trace>
  <inkml:trace contextRef="#ctx0" brushRef="#br0" timeOffset="160647.4133">20141 9971 0,'75'75'63,"-50"-25"-63,-25-26 16,49 26-16,1 0 15,-50-26 1,-50-24 31,1-24-47,24-26 15,-25 25-15,25 0 16,25-24-16,-24 24 16,24 0-16,0-25 15,0 1 1,24 49-1,1 0-15,0 0 16,25 0-16,24 0 16,0 25-16,1-25 15,-50 49-15,24-49 0,-24 0 47,-25-25-31,0-49-1,-25 24-15,25 1 16,0-26-16,-25 51 16,25-1-16,-49-25 15</inkml:trace>
  <inkml:trace contextRef="#ctx0" brushRef="#br0" timeOffset="161074.6535">20687 9475 0,'0'0'0,"50"25"16,-25 50 0,24-1-16,-49 0 15,50-24-15,-1 0 16,-49-100 46,-24 0-62,24 1 16,-50-1-16,0-24 0,50 24 16,-24 25-16,24 1 15,0-26 16,0 25-15,49 25 15,1 0-31,-25 0 16,-1 0-16,1 0 16,25 0-16,-25 25 15,-25 25-15,49-26 16,-49 26-16,0 0 15,-25-1-15</inkml:trace>
  <inkml:trace contextRef="#ctx0" brushRef="#br0" timeOffset="161661.5855">20960 9674 0,'0'0'16,"-25"0"-16,25-50 47,0-24-32,50-1-15,-25-24 16,24 25-16,-24 24 15,25 1-15,-50-26 16,24 50-16,-24 1 16,50 24 46,-25 49-46,24 26-16,1 24 15,-50-50-15,50-24 16,-75-74 62,25-26-62,-50 26-16,50-1 15,0 25 1,50 25 15,-25 0-31,-1 0 16,26 0-16,0 0 16,-26 0-16,26 0 15,-50-25 1,0-24 15,0 24-15,-25-25-16,25 1 15,-25 24-15,25-25 16,0 1-16,0-1 0,0-24 16</inkml:trace>
  <inkml:trace contextRef="#ctx0" brushRef="#br0" timeOffset="161823.8888">21630 8533 0,'24'0'15,"-24"49"-15,75 26 16,-25-1-16,-50 1 16,49-1-16,-49-24 15,50-50-15,-50 49 16,25-49-16</inkml:trace>
  <inkml:trace contextRef="#ctx0" brushRef="#br0" timeOffset="162011.6111">21729 8558 0,'74'0'16,"-24"0"-16,0 0 15,24 0-15,0 0 16,-24 24-16,0 26 16,-1 0-16,-49 24 15,0 50-15,0 50 0,-49-25 16</inkml:trace>
  <inkml:trace contextRef="#ctx0" brushRef="#br0" timeOffset="163114.3142">21456 10492 0,'50'0'32,"-50"50"-17,49-25-15,1 24 0,-25 1 16,-25-25-16,24-25 16,-24 25-16,-49-25 46,-1-50-30,1 0-16,24 1 16,25-1-16,-75 1 15,75 24 1,50-25 31,0 50-47,24 0 15,25 0-15,1 50 16,-1-1-16,-50-49 0,-24 25 16,-25-74 31,0-1-47,-25 0 15,25 26-15,-49-26 16,-1 25-1,50-49 1,50 49 0,-25 25-1</inkml:trace>
  <inkml:trace contextRef="#ctx0" brushRef="#br0" timeOffset="163460.6593">22027 9971 0,'0'75'16,"0"-50"0,0 24-16,0 1 15,0 24-15,49-24 16,-24 0-16,49-50 16,-24 0-1,-50-25 1,50-50-16,-50 1 15,0 0-15,0 24 0,0 25 16,0 0-16,-25 25 16,-25-74-16,25 74 15,1 0-15,-1 0 16,-25 0-16,50 25 16,-25-25-16,75-25 46,-50 0-46,99-25 16</inkml:trace>
  <inkml:trace contextRef="#ctx0" brushRef="#br0" timeOffset="163889.8761">22324 9723 0,'0'0'16,"50"0"-16,-1 50 16,-24 0-1,25 24-15,-1 25 16,-49-74-16,25-25 15,-25 25-15,-25-50 47,25 0-31,-74-49-16,74-1 16,-74-24-16,74 0 15,0 0-15,0 24 16,0 1-16,24 49 15,1 25-15,-25-25 16,50 25-16,24 50 16,-74 24-16,25 1 15,-25-1-15,0-49 16,74-25 46,-24 0-62,0 0 16,-1 0-16,1 0 16,0 0-16,24-50 15,-49 50-15,0-49 16</inkml:trace>
  <inkml:trace contextRef="#ctx0" brushRef="#br0" timeOffset="169319.4345">18703 10294 0,'0'-25'219,"0"-24"-204,25 49-15,-25-75 16,74 50-16,-49 1 16,24-26-16,-49 25 15,75 25-15,-75-50 16,49 50-16,-49-49 16,50 49-16,-50-75 15,50 51-15,-26-26 16,-24 25-16,75 0 15,-75-24-15,49 24 16,-49 0-16,50-24 16,-25 49-16,-25-75 15,99 50-15,-74-24 0,0 49 16,24-50-16,-24 50 16,-25-25-16,50 25 15,-50-49-15,49 49 16,-49-50-16,25 50 15,-25-25-15,25 25 16,-25-49-16,50-1 16,-50 25-1,49 25-15,-49-24 16,25-26 0,0 25 30</inkml:trace>
  <inkml:trace contextRef="#ctx0" brushRef="#br0" timeOffset="170219.4328">18926 8930 0,'0'-75'16,"0"50"-1,-50 25 1,26-49-16,-26-1 0,25 25 16,-24-24-16,24-1 15,-25-24-15,1-1 16,-1 1-16,50 0 16,-50-26-16,50 26 15,-49 0-15,49 24 16,0 0-16,-25 25 15,25-24-15,0-1 16,-50 50 0,50-25-16,25 25 109</inkml:trace>
  <inkml:trace contextRef="#ctx0" brushRef="#br0" timeOffset="172146.4341">20588 8806 0,'25'-25'15,"-1"-25"1,-24 25 15,50 25-31,-50-24 16,50 24-16,-50-50 15,49 50-15,-49-50 16,50 50-16,0-74 16,-26 49-16,1-24 15,25-1-15,-25 25 16,24-24-16,-24 24 15,0 25-15,-25-50 16,74 50-16,-74-49 16,50 49-16,-50-25 15,25 0-15,24-25 32,-49-24 93</inkml:trace>
  <inkml:trace contextRef="#ctx0" brushRef="#br0" timeOffset="172753.0972">20315 7640 0,'0'-25'47,"-50"0"-31,50-24-16,-74-51 15,24 26-15,26 0 16,-51-26-16,26 1 16,24 0-16,25 49 15,-75 26-15,75-26 16,-24 50-1</inkml:trace>
  <inkml:trace contextRef="#ctx0" brushRef="#br0" timeOffset="173944.8981">22027 7813 0,'24'-24'63,"76"-51"-47,-51 50-16,1-24 15,49-1-15,-25-49 16,26 25-16,24-26 15,-25 26-15,0 0 16,-49 24-16,-1 0 16,26 26-16,-50-1 15,-1 25-15,-24-75 16,50 75-16</inkml:trace>
  <inkml:trace contextRef="#ctx0" brushRef="#br0" timeOffset="174365.7274">22845 7218 0,'0'25'31,"0"0"-15,75-25-16,-26 99 15,50-74-15,-24 49 16,24-24-16,0-1 16,25 26-16,-25-26 15,1 1-15,-26-25 0,-49-25 16,24 49-16,-24-49 16,-25 50 46</inkml:trace>
  <inkml:trace contextRef="#ctx0" brushRef="#br0" timeOffset="175049.7267">24433 7813 0,'24'0'47,"51"0"-47,-26 0 15,1-24-15,0 24 16,-26 0-16,26-50 16,-25 50-16,24 0 15,1 0 1,-25-25 0,0 25 15</inkml:trace>
  <inkml:trace contextRef="#ctx0" brushRef="#br0" timeOffset="176962.6785">20439 10567 0,'0'-50'125,"74"1"-125,-49-1 15,25 0-15,-25 1 16,24-26-16,26 1 0,24-25 15,0-1 1,25-24-16,-25 50 0,25-25 16,25 0-16,-25-1 15,-25 1-15,26 0 16,-26 25-16,-25-26 16,25 26-16,-49-1 15,24 26-15,-49-1 16,25-24-16,-25 49 15,-1 25 1,-24-25-16,0 75 109</inkml:trace>
  <inkml:trace contextRef="#ctx0" brushRef="#br0" timeOffset="198070.3441">14858 9723 0,'0'0'0,"-25"0"16,-24 0 0,49-24-1,-25 24 1,0 0 15,25-50 0,0 100 1,50-26-17,-1 26-15,-24-25 16,-25 0-16,50-25 16,-50 49-16,24-49 15,-24 75-15,50-75 16,-50 24-1,-50-48 32,26 24-31,-1-75-16,-25 75 16,25-49-16,-24 24 0,24-25 15,0 25-15,25-24 16,-49 49-16,49-75 15,-25 75-15,25-49 16,0-1 0,0 25-1,0 1 1,49 24 46,1 0-46,24 0 0,-49 0-16,0 0 15,25 0-15,-26 0 16,1 0-16,25 0 16,-25 24-16,-1-24 15,26 50-15,-25 24 16</inkml:trace>
  <inkml:trace contextRef="#ctx0" brushRef="#br0" timeOffset="199277.3205">14883 9748 0,'0'0'0,"-25"0"0,0 0 16,25-25 30,50-24-30,-50-26-16,49 26 16,-24-50-1,-25 49-15,0 25 16,0 0-16,0 1 16,0-51-1,0 26 1,-49 24-1,24 25 1,99 0 47,-49 0-63,0 0 15,49 74-15,-24-49 16,-1 25-16,1-1 15,24 1-15,-24-1 16,-25-24-16,25 0 16,-1 25-1,-74-50 32,-24 0-47,24 0 16,0-100-16,25 76 15,-74-26-15,74 0 16,0 1-16,0 24 16,0 0-16,0 0 15,24-24-15,26 49 16,0 0 0,-50 49-1,0 26-15,0-1 16,0 1-16,0-26 15,-25 1-15,25-25 16,-25-25-16,25-25 31,0-25-31,0-24 16,0 24-16,25 1 16,-25-1-16,0 0 15,0 26-15,25-26 16,-25 25-16,0 0 15,0-24-15,-25 24 16,-25-25-16,25 50 16,1-49-16,-26 49 0,0-25 31,26 25-31,48 0 62,1 0-62,25 25 16,-1-1-16,1 51 16,25-1-16,-1 26 15,-24-26-15,-1-24 16,-24 24-16,25-49 16,-50 0-16,49 24 15,-24-24 1,-75-50 31,26 0-47,24-49 15,-50 24-15,50-24 16,0 24-16,0 1 16,0-1-16,0 1 15,25 73 16,-25 51-15,0-1-16,0 25 16,0-24-16,0-26 15,0-24-15</inkml:trace>
  <inkml:trace contextRef="#ctx0" brushRef="#br0" timeOffset="199643.343">15627 9029 0,'50'0'31,"-1"0"-16,-24 25-15,0-25 16,24 49-16,-24-24 16,-25 25-16,50-50 15,-50 49-15,-25-73 63,0-26-63,25 25 15,-74-24-15,74 24 16,-50 0-16,50-25 16,0 25-1,25-49 1,-25 49-16</inkml:trace>
  <inkml:trace contextRef="#ctx0" brushRef="#br0" timeOffset="199943.9212">15875 8731 0,'0'0'15,"0"50"17,0-25-32,0-1 15,0 1-15,0 25 16,50-1 0,-1-49-1,-24 0 1,25 0-1,-50-24-15,0-1 0,0-25 16,-50 1 0,25 49-16,25-25 15,-49 25-15,24 0 16,50-25 31,-25 0-32</inkml:trace>
  <inkml:trace contextRef="#ctx0" brushRef="#br0" timeOffset="200243.3789">16098 8508 0,'0'25'15,"0"0"-15,0 49 16,0-49-16,0 0 15,0-1-15,25-24 16,-25 50-16,25-50 16,24 0-1,-49-25-15,25 0 16,-25-49 0,0 49-1,50 25 48,-1 0-48</inkml:trace>
  <inkml:trace contextRef="#ctx0" brushRef="#br0" timeOffset="200873.3769">16396 8310 0,'25'0'0,"-100"0"15,125 0-15,-100 49 32,75-24-17,-25 0-15,50 24 16,-1 1-1,1-50 1,0 0 0,-50-50-1,0 26 1,0-26-16,0-24 16,-25 24-16,0-24 15,-25-26-15,1 1 16,-1 0-16,25-25 0,-24-25 15,49 75-15,-50 24 16,50 25 0,0 50 15,25 25-31,0 24 16,49 50-16,1 0 15,-26-50-15,26-24 16,-26-25-16,-24-25 15,25 50-15,-26-50 16,-24-50 15,0 0-31,0 1 16,0 24-16,0 0 16,50 25 30,-25 0-46,24 0 16,-24 0-16,0 0 16,25 0-16,-26-25 15</inkml:trace>
  <inkml:trace contextRef="#ctx0" brushRef="#br0" timeOffset="201293.3776">16917 7714 0,'0'-25'31,"-25"25"-31,25-49 16,0-1-1,0 25 1,0 75 31,0 0-32,25 24-15,-25-24 16,74-1-16,-49-49 16,-25 50-16,50-50 0,-26 0 31,-24-50-31,0-24 0,50-50 16,-50 74-16,0-24 15,0-25-15,0 24 16,50-24-16,-50 49 15,49 50-15,-49-24 16,50 24-16,-25 0 16,-25 24-16,49 1 15,-49 50-15,0-26 16,25 1-16,-25-1 16,0 1-16,-25 24 15,0 1-15</inkml:trace>
  <inkml:trace contextRef="#ctx0" brushRef="#br0" timeOffset="201699.3433">15701 10170 0,'-49'0'15,"98"-74"16,1-1-31,99-74 16,-25-74-16,49-25 16,51-74-16,98-100 15,25 0-15,25-24 16,-24 74-16,-150 124 16,1 99-16,-75 50 15,-75 99-15,-49-25 0,25 25 16,-25 25-1</inkml:trace>
  <inkml:trace contextRef="#ctx0" brushRef="#br0" timeOffset="204211.9676">18107 14833 0,'0'-49'110,"50"-1"-95,0 50 1,-1 25 0,-24 0-1,25 49-15,-50-24 16,49 24-16,-49 0 15,0-24-15,0-25 16,0 24 0,0-73 15,0-1-31,0 0 16,50-25-16,-25 26 15,-1 24-15,26-50 16,-25 50-16,0 0 15,24-50-15</inkml:trace>
  <inkml:trace contextRef="#ctx0" brushRef="#br0" timeOffset="205231.3144">18207 14610 0,'-75'0'0,"50"0"16,-24 0-1,-1 0 1,1 0 0,-26 0-1,50 0 1,1 0-1,-1 0 1,25 50 0,0-1-1,0-24-15,0 0 16,0 0-16,0 24 16,0-24-16,0 49 15,0-49-15,0 50 31,49-26-31,-49-24 0,50 0 16,0 24-16,-50-24 16,49 25-16,-24-25 15,25 24-15,24 1 16,-49-50 0,24 25-16,-24-25 15,-25 49-15,50-49 16,-1 0-1,1 0 1,0 0-16,24 0 16,-49 0-16,0 0 15,24 0 1,1-24-16,0-1 16,-1-50-1,-49 50 1,75 1-16,-75-26 15,49 25-15,-24-24 16,-25-1 0,50 50-1,-50-50-15,0 26 16,24-26-16,-24 25 16,0 0-16,0 1 15,0-26-15,0 25 16,0 0-16,0-24 0,0 24 15,-74 0-15,49-24 16,0 49-16,-24-25 16,24 25-16,0-50 15,-24 50-15,-1 0 16,0 0-16,-24 0 16,-1 0-16,26 0 15,-1 0-15,1 0 16,24 0-16,0 0 15,0 0-15,-24 0 16,-1 0 0,25-49-16</inkml:trace>
  <inkml:trace contextRef="#ctx0" brushRef="#br0" timeOffset="212043.3595">12030 13667 0,'0'25'15,"0"25"1,0-25 0,-25-25-16,1 24 47,-26 26-32,50 0-15,-25-26 16,25 1-16,-49 25 15,-1-25-15,25 24 16,-24-24-16,-26 49 16,1-24-16,-50 0 0,25 24 15,-25 1 1,-1-26-16,-23 26 0,-1-1 16,25 0-16,-25-24 15,-25 0-15,26-50 16,24 49-16,-1-49 15,1 0-15,0 0 16,-24-25-16,48 25 16,1-24-16,25 24 15,-1 0-15,26-50 16,-1 50-16,1 0 16,24 0-16,-25-25 15,25 25-15,-24-49 16,-1 49-1,50-25-15,-74 25 16,49-50-16,-25 25 16,1 25-1,24-74-15,-25 24 16,50 1-16,-49 24 16,24-50-16,-50 26 15,26 24-15,24-25 16,-25 26-16,1-26 15,24 50 17,25-25-17,-50 25-15,50-25 16,-24 25 0,24-24-16,-25 24 46,25-50-46,-25 50 32,25 50 77,0-1-109,0 26 0,0-51 16,0 1-16,0 25 15,0-1 1,0 1 0,0-25-1,0-75 63,0 25-62,0 1-16,0-26 0,0 25 16,0-24-16,0-1 15,0 0-15,0 1 16,0-1-1,25 50 17,24 0-17,51-25 1,-76 25-16,1-49 16,25 49-16,24-25 15,-49 25-15</inkml:trace>
  <inkml:trace contextRef="#ctx0" brushRef="#br0" timeOffset="217476.501">19546 13866 0,'-25'-50'15,"75"100"110,0-1-125,-1 1 0,26 24 16,-26-49-16,1 25 16,-1-25-16,-24 24 15,25-24 1,-1-25-1</inkml:trace>
  <inkml:trace contextRef="#ctx0" brushRef="#br0" timeOffset="217785.2965">19422 14015 0,'-25'-25'0,"25"-25"16,0 1-16,0 24 16,0-25-16,0 25 15,99 1-15,-49 24 16,25-50-16,24 50 16,0 0-16,25 25 15,-50 24-15,26 26 16,-76-1-16,26 25 15,-50 1-15,0-1 16,0 0-16,0-24 16,0-1-16,-25-24 0,25-26 15,-49-24-15,49 50 16,-25-50-16,-25-50 16</inkml:trace>
  <inkml:trace contextRef="#ctx0" brushRef="#br0" timeOffset="218053.3462">20340 13915 0,'25'0'47,"24"25"-32,-24 0-15,25 25 16,-26-50 0,1 49-16,50 1 15</inkml:trace>
  <inkml:trace contextRef="#ctx0" brushRef="#br0" timeOffset="218226.2261">20241 13816 0,'-25'-49'31,"25"24"16</inkml:trace>
  <inkml:trace contextRef="#ctx0" brushRef="#br0" timeOffset="218540.0747">20464 13643 0,'0'0'0,"25"0"15,24 0-15,1 0 16,24 24-16,-24 1 16,-25 25-16,24-25 15,-49-1-15,25 26 16,-25-75 31,-49 0-47,49 1 15,-50 24-15,50-75 16,-50 26 0,50-1-16,-49 0 15,49 1-15</inkml:trace>
  <inkml:trace contextRef="#ctx0" brushRef="#br0" timeOffset="220101.0534">20811 13568 0,'50'0'32,"-50"-25"-32,25 25 15,-25-74-15,24 49 16,-24 0-16,50-24 16,-25-1-1,-25 25 1,0 1-1,-25 24 17,-25 24-17,50 26 1,0-25-16,0 0 16,0 24-16,25 1 15,25-50 1,-25 25-1,24-25-15,-24 0 16,0 0-16,24-25 16</inkml:trace>
  <inkml:trace contextRef="#ctx0" brushRef="#br0" timeOffset="220235.5559">21307 13047 0</inkml:trace>
  <inkml:trace contextRef="#ctx0" brushRef="#br0" timeOffset="220677.3008">21282 13072 0,'-24'74'16,"48"-148"-16,-73 173 15,49-24-15,0-26 16,0-24-16,0 0 15,0 25-15,25-50 16,-1 24-16,1-24 0,25 0 16,-25 0-16,-1-24 15,-24-26-15,75 25 16,-75-24-16,25-26 16,-25 25-16,0-24 15,0 0-15,0-1 16,0 1-16,-75-1 15,50 26-15,25-1 16,-74 1-16,49 24 16,0-25-16,25 25 15,-49 25-15,49-24 16,-50 24 0,75 0 30,49 49-46,-24 1 0,24-1 16,1 1-16,-1 24 16,1-49-16,-1 25 15,-49-25-15,0-25 16,-25 24-16,-50-24 31,0 0-15</inkml:trace>
  <inkml:trace contextRef="#ctx0" brushRef="#br0" timeOffset="220797.5219">21481 12898 0,'-99'-74'16,"272"148"-16,-247-74 0,-25-99 31,99 50-15,74-1 0,-49 25-16,24-24 15,1 49-15</inkml:trace>
  <inkml:trace contextRef="#ctx0" brushRef="#br0" timeOffset="221467.4631">21853 12824 0,'0'-25'0,"0"-24"15,0-1-15,-25 0 16,25-24-16,-49-25 15,49 24-15,-75 1 16,50 0-16,-24-26 16,24 51-16,-25 24 15,25 25 1,50 74 31,50 50-47,24 25 15,0-25-15,0 0 16,-24-74-16,-1-1 0,-24-49 16,-25 0-16,-1 0 15,26 0-15,-50-24 16,50-1-16,-50 0 16,0-25-16,0 26 15,24 24 32,1 0-31,74 24-1,-74-24-15,25 0 16,-25 0 15,-25-24-31,0-51 16,0 50-16,0 1 15,49 24-15,-49-50 0,25 50 32,74 0-17,-24 0 1,49 99-16,25 100 16,49-1-16,-49 0 15,-25-49-15,-50-25 16,1-49-16,-51-26 15,-24 1-15</inkml:trace>
  <inkml:trace contextRef="#ctx0" brushRef="#br0" timeOffset="223197.3079">24085 8905 0,'25'0'16,"25"0"-1,-25 0 1,-25 25-16,49-25 16,1 49-16,-25 1 0,24-25 15,-24-25-15,-25 49 16,25-49-1,-25 50 1,-25-50 0,-25 0-1,1 0-15,-1-50 16,-49 26-16,49-51 16,26 25-16,24 1 15,-75-1-15,75-24 16,0-1-16,25 1 15,49-25-15,-24 24 16,49 1-16,-49 24 16,-1 50-16,-24 0 0,-25 25 15,75 25-15,-75 49 16,0 50-16,-50-50 16,0 25-16,1-50 15,24-24-15,0-50 16,50 0 31,0 0-32,0-25-15,49 25 16,-24 0-16,-1 0 16,26 0-16,-26 0 0,1 0 15,-1 0-15,1 0 16,-25 0-16</inkml:trace>
  <inkml:trace contextRef="#ctx0" brushRef="#br0" timeOffset="224617.4027">24755 8806 0,'0'-50'15,"0"25"1,-25 25 0,0 0-1,25 50 1,0-25-16,0-1 16,0 26-16,0-25 15,25 24-15,25 1 16,-25-50-16,-1 0 15,1 0-15,25 0 16,-25 0-16,-25-50 16,49 26-16,-49-26 15,0 0-15,0-24 16,0 0-16,0-26 16,-49-24-16,49 25 0,-25 25 15,25-1-15,0 51 16,0-1-1,-50 25-15,100 74 63,24 25-47,1 75-16,24 74 15,0-25-15,25 25 16,-49-49-16,-1-50 15,-49-50-15,-25-74 16,0-50 15,-75-74-31,26 24 16,-26-74-16,26-24 16,49-1-16,-50 50 15,50 50-15,0-1 16,0 50-16,75 1 15,-26 24 1,-49 49 0,0 1-1,0-1-15,-25 1 16,1-25-16,-1-25 16,25 25-16,-50-25 0,75 0 46,0 0-30,24-75-16,-24 26 16,0 49-16,25-50 15,-1 0 1,-49 1 0,50-1-1,-50 1-15,0-26 16,0 1-16,-25-50 15,25-50-15,-74 50 16,74 25-16,-50 24 0,50 51 16,-25-26-16,25 25 15,-25 25 1,25 50 31,0 49-32,25 25-15,0-25 16,25 25-16,-1-49 16,-24-26-16,25-49 15,-50 25-15,49-25 16,-24 0-16,0 0 16,24 0-16,-24-25 15,25-49-15,-25 24 0,-25 1 16,49-1-1,-49 1-15,0-26 0,0 25 16,0 26-16,-49-26 16,-1 50-1,0 25 1,50 0 0,0 24-16,0 26 15,0 49-15,25 0 16,0-50-16,49-24 15,-49-50-15,0 0 16,25 0 0,-50-25-16,0-25 0,49-24 15,-49 24-15,0 26 16,0-1 0,25 25 30,0 0-30,49 0 0,-49 0-16</inkml:trace>
  <inkml:trace contextRef="#ctx0" brushRef="#br0" timeOffset="224885.2381">26194 7888 0,'0'-25'31,"0"99"47,0-24-62,0 0-16,25-1 0,-1 1 16,26 0-16,0-50 15</inkml:trace>
  <inkml:trace contextRef="#ctx0" brushRef="#br0" timeOffset="225125.0938">26541 7714 0,'0'-25'15,"0"50"48,0 25-63,0 24 15,25 1-15,0-51 0,49 26 16,0-50 0,-49-50-1,25 1-15</inkml:trace>
  <inkml:trace contextRef="#ctx0" brushRef="#br0" timeOffset="225974.0814">27335 6672 0,'-50'-24'0,"25"24"16,-24-50-1,-1 50 1,25 0-1,1 0 1,-26 25 0,50 0-1,0 24-15,0 50 16,0 50-16,25 25 16,49 0-16,1-100 15,-26 0-15,26-74 0,-26 25 16,-24-25-16,0 0 15,24 0-15,-24-25 16,-25-24-16,50-26 16,-50 26-16,0-1 15,0 25-15,25 25 63,-1 50-48,26-50-15,-25 50 0,0-50 16</inkml:trace>
  <inkml:trace contextRef="#ctx0" brushRef="#br0" timeOffset="226407.3312">27732 6697 0,'24'99'0,"-24"1"15,50-1-15,0 25 16,-50-50-16,49-24 16,-49-25-1,50-25-15,-50-75 31,0 26-31,0-26 16,-25-24-16,25-25 16,-50 0-16,50 50 15,0 49-15,-24-25 16,24 25-16,0-24 16,24 49 46,1 25-46,25 49-1,-25-24-15,49 24 0,1 25 16,-51-24-16,26-1 16,-50-49-16</inkml:trace>
  <inkml:trace contextRef="#ctx0" brushRef="#br0" timeOffset="226573.2012">27831 6846 0,'0'0'0,"0"-25"15,25-24 17,-1 49-32,26-50 0,24 50 15,-24-50-15,0 26 16,-1-26-16,-24 25 15</inkml:trace>
  <inkml:trace contextRef="#ctx0" brushRef="#br0" timeOffset="226775.3693">28253 6375 0,'0'74'78,"24"1"-78,-24-1 16,75 25-16,-50-49 0,24-1 15,-24 1-15,-25 0 16,50-1-16</inkml:trace>
  <inkml:trace contextRef="#ctx0" brushRef="#br0" timeOffset="226970.1369">28129 6623 0,'0'0'0,"0"-25"47,24-49-31,1 24-16,25 25 15,-25-24-15,24 49 16,-24-50-16</inkml:trace>
  <inkml:trace contextRef="#ctx0" brushRef="#br0" timeOffset="227368.0397">28451 6276 0,'50'0'31,"-26"0"-16,26 49 1,0 1-16,-50 24 16,49 1-16,-49-26 0,50-24 15,-50 49 1,-25-123 46,25 24-62,-50 0 16,50-24-16,-49 24 16,49-25-16,-75-24 15,75 49-15,-24 0 16,24-49-16,0 24 16,0 1-16,0 24 15,0-25-15,0 25 0,0-24 16,49-1-1,-24 1 1,25 49 0,-26 0-1</inkml:trace>
  <inkml:trace contextRef="#ctx0" brushRef="#br0" timeOffset="227637.3029">28649 6152 0,'25'0'0,"0"0"15,25 0 1,-1 0 0,-49 49-1,0 75-15,-25 25 16,25-75-16,-24-49 15,24 25 1,24-50-16,1 0 16,50 0-16,-26-50 15,1 1-15,-1-26 16,-24 1-16</inkml:trace>
  <inkml:trace contextRef="#ctx0" brushRef="#br0" timeOffset="229077.2542">29270 5829 0,'0'50'0,"49"49"16,-49 0-16,75 0 15,-75-74-15,49 0 16,-24-25-1,25 0 1,-50-50 0,24 1-16,-24-1 15,0-24-15,0 49 16,0 0 0,25 25-16,25 0 15,24 25 1,-49 25-1,25-26-15,-26-24 0,-24 50 16,25-50-16,-25-74 47,0 24-31,0 0-16,0 1 15,0-1-15,0 25 16,75 25 15,-26 25-15,-49 25-16,50-50 15,-50 49-15,25-49 16,24 0 15,-49-49-31,0-1 16,0 25-16,0 0 15,0-24-15,0-1 16,-25-24-16,25 24 16,0 25-16,0 1 15,-24 24 1,48 0 15,26 49-31,-25-24 16,24 25-16,-24-50 15,-25 49-15,25-49 16,-25-49 15,0-1-15,0-24-16,0-1 16,0-24-16,0-50 15,0 25-15,0-49 16,0-1-16,0 124 15,0 25-15,75 100 63,-75 24-63,74 75 16,-74-50-16,50 0 15,-50 0-15,0-50 16,49-74-16,-49 50 15,0-75 1,0-74 0,50 0-16,-50-1 15,0 1-15,0-74 16,0-51-16,-25 51 0,25 24 16,0 25-1,0 49-15,0 26 0,0-1 16,0 75 31,25 49-47,-25 100 15,49 74-15,-49 50 16,0-1-16,0-49 16,0-173-16,50-26 15,-50-73 32,0-51-47,25 1 16,-25 24-16,49 50 47,-49 25-47,50-25 15,-50 50-15,25-50 16</inkml:trace>
  <inkml:trace contextRef="#ctx0" brushRef="#br0" timeOffset="229251.3296">30485 5110 0,'0'-25'0,"25"0"15,24-24 1,26-26 0,-75 26-1,49-1-15</inkml:trace>
  <inkml:trace contextRef="#ctx0" brushRef="#br0" timeOffset="229407.3256">29890 4936 0,'0'0'0,"-75"0"0,50 0 15</inkml:trace>
  <inkml:trace contextRef="#ctx0" brushRef="#br0" timeOffset="231285.8666">26863 8806 0,'0'0'0,"0"-25"15,0 0 1,25 50 62,25 0-62,-1 49-16,1-24 15,25-1-15,-26 26 16,26-50-16,24 24 16,-25 1-16,-24-25 15,-1 24-15,-24-49 16,-25 50-16,25-50 0,-25 25 16</inkml:trace>
  <inkml:trace contextRef="#ctx0" brushRef="#br0" timeOffset="231646.0588">26987 9252 0,'0'0'0,"0"-25"0,0-24 15,0 24-15,25-49 16,25 49-16,0-25 0,24 50 15,50-25 1,0 25-16,-25 0 0,0 50 16,-49 0-1,-25-1-15,-25 1 0,74-1 16,-74-24 0,-49-50 15,49-24-31,-75-1 15,75 25-15,-25-49 16,25 24-16,0 25 16,0-24-16,0-26 15,25 26-15,0-26 0,49 1 32</inkml:trace>
  <inkml:trace contextRef="#ctx0" brushRef="#br0" timeOffset="231983.7626">27880 8607 0,'0'25'15,"0"0"1,0 49-16,0 25 16,0 1-16,50 24 15,-25-50-15,24-49 16,-24-25-16,0 50 16,25-50-16,-25 0 15,-1-50-15,-24 0 16,50-49-16,-50 25 15,0-1-15,0 1 16,0 24-16,0 25 16,-50 25-16,50 25 31,25 25-15,-25 24-16,50-24 15,-25-1-15,24-49 16,-49 25-16,50-25 15,-25-49 1,-25-26 0,0 1-16</inkml:trace>
  <inkml:trace contextRef="#ctx0" brushRef="#br0" timeOffset="232267.1448">28302 8508 0,'0'25'16,"50"24"-1,-50-24-15,74 0 16,-24-25 0,-50 50-16,25-50 15,-25-25 1,0 0 0,49-25-16,-49 1 15,0-1-15,0 25 16,25 25-16,25 0 31,-26 0-31,26 0 16,-25 25-16,24-25 15,-24 75-15,0-75 16</inkml:trace>
  <inkml:trace contextRef="#ctx0" brushRef="#br0" timeOffset="232854.3277">28873 8458 0,'0'-24'0,"0"-26"15,-25 0-15,25 1 0,0-26 16,0 1 0,25 0-16,-1-1 0,26-24 15,0 74-15,-1 25 16,1 0-16,-25 0 15,0 74 1,-25 26-16,0 24 16,0-25-16,0-25 15,-75-24-15,50-50 16,25-25 31,0-24-32,0 24 1,25 25-16,-25-25 16,50 25-16,24-50 15,-24 50 1,-25 0 0,-25-24-16,24 24 15,-24-25-15,0-25 16,0 1-1,0 24-15,0 0 16,0 0-16,0-49 16,0 24-1,0 75 32,50 0-31,24 49-16,-49-74 15,25 0-15,-25 0 16,-25-25 0</inkml:trace>
  <inkml:trace contextRef="#ctx0" brushRef="#br0" timeOffset="232951.5258">29220 7516 0,'0'0'0,"-25"-50"16,50 50-1</inkml:trace>
  <inkml:trace contextRef="#ctx0" brushRef="#br0" timeOffset="233221.3833">29642 7764 0,'0'-25'15,"0"-25"1,49 1-16,-49-1 15,25 25-15,25 25 16,-50-49-16,24 49 16,-24 25-1,0-1-15,0 51 16,0-1-16,-24-24 16,24-1-16,-50-49 0,75-49 46,-25-1-46,49-24 16,-49-1-16</inkml:trace>
  <inkml:trace contextRef="#ctx0" brushRef="#br0" timeOffset="234127.3125">29766 6821 0,'0'0'0,"0"50"31,24 24-31,26 1 16,24-1-16,1 25 16,-1-49-16,-24 24 15,-25-49-15,-25 0 16,49-25-16,-49 50 15,-49-50 1,-1 0 0,0-50-16,26 50 15,24-50-15,-50 50 16,50-49-16,0 24 0,0-25 16,0 1-1,0-1-15,74 1 0,-24-26 16,-25 50-16,24 1 15,1-26 1,-50 100 15,0-26-31,0 1 16,25 25-16,-25-25 16,74-1-16,-24-24 15,0 50-15,-1-50 16,-24 0-16,25 0 15,-50-74 17,0 49-32,-25 0 15,0-25-15,25 26 16,-25 24-16,25-50 16,0 25-1,0-49 1,25 74-16,25-50 15,-26 50-15,1 0 16,50 0-16,-51 0 16,1 25-16,-25 0 15,50-25-15,-50 74 16,25-124 31,-25 1-47,0-1 15,0 1-15,0-1 16,0 0-16,0 1 16,49-1-16,-49 25 15,50-24-15,-25 49 16,24-50-16,-24 50 16,25-25-16,-1 25 15,1 0-15,-25 0 16,-1 25-1,-24 74-15,0-49 16,0 24 0,-24-49-1,-26 25-15,25-50 0</inkml:trace>
  <inkml:trace contextRef="#ctx0" brushRef="#br0" timeOffset="237266.5584">23540 11708 0,'-50'0'31,"25"0"-15,0 0-1,25 25 1,-49-1-16,49 26 16,0 0-16,-25-1 15,25 1-15,0 24 16,0-24-16,0-25 15,0 24-15,25-49 16,24 0 0,-49-25-16,25 1 15,-25-26-15,0 0 16,0 1-16,0-26 16,0 1-16,-25 0 15,25-1-15,-74 1 16,24-1-16,26 1 15,-1 49-15,25 0 16,-75 25-16,75-49 16,-24 49-16,24-50 15,0 75 32,0 0-47,24 24 0,26 1 16,0 74-16,-26-50 15,51 1-15,-26-1 16,26-49-16,-1-25 16,1 0-16,-51 0 15,1 0 1</inkml:trace>
  <inkml:trace contextRef="#ctx0" brushRef="#br0" timeOffset="237535.4843">23763 11435 0,'0'0'0,"25"0"0,24 0 15,26 0-15,-26 50 16,-24-1-16,-25 1 0,0-25 16,0 24-16,0 1 15,-49-50 16,49-25-31,-50-25 16,50 26-16,0-26 16,0 0-1,0 1 1,25 24-16,24-25 16,26 26-16,-50-26 15</inkml:trace>
  <inkml:trace contextRef="#ctx0" brushRef="#br0" timeOffset="237857.2041">24185 11311 0,'0'0'16,"0"25"-16,-25 49 0,25-24 15,0-1-15,0-24 16,0 0-16,25-25 16,-25 50-16,49-50 15,-24 0 1,0-50-1,-25 25-15,49-24 16,-49-1-16,0 0 16,0 26-16,25 48 62,50-24-46,-26 0-1,-24 0 1,25-24 0,-50-26-16</inkml:trace>
  <inkml:trace contextRef="#ctx0" brushRef="#br0" timeOffset="238265.4093">24557 11088 0,'49'24'31,"-49"26"-31,50 0 16,-25-1-16,24-24 16,-24-25-16,0 0 15,49 0 1,-24 0 0,-50-74-1,0 49 1,0-25-16,0 25 15,25 25-15,-25-49 16,49 49-16,1 0 16,0 0-1,-26 0-15,1 49 0,50-49 16,-51 0 0,-24-24-1,0-1 1,0 0-16,0-25 15,-24-24-15,-26 24 16,25 26-16,-24-26 16,24 50-16,0 0 15,-25 0-15,1 0 16,-1 74-16</inkml:trace>
  <inkml:trace contextRef="#ctx0" brushRef="#br0" timeOffset="238721.3088">20811 17760 0,'0'0'0,"0"-25"16,75-24-16,-75 24 0</inkml:trace>
  <inkml:trace contextRef="#ctx0" brushRef="#br0" timeOffset="239867.382">21233 16619 0,'0'0'0,"0"-74"16,0 49-16,0-25 16,0 1-16,0-1 15,0 0-15,0-24 16,-50 0-16,50-1 0,-49 1 15,49-1 1,-25-24-16,25 0 16,-50-25-16,50 50 0,-49 24 15,49 25-15,-25 25 16,25 25 31,0 49-47,25 26 15,-25 24-15,74 24 16,-24 26-16,-1-25 16,1-25-16,-25-74 0,-1-50 15,-24 24-15,50-24 16,-25-49 15,-25-26-31,0 1 16,0-25-16,0-1 15,-25-48-15,25-1 16,-50 25-16,50 0 16,-24 49-16,24 1 15,-50 24-15,50 25 16,-25 25 0,25 25-1,0 25 1,0 24-1,75 50-15,-26 50 0,1 0 16,-1-1-16,1-49 16,-50-74-16,25-50 15,-25-25 32,0-25-31,0 26-1,25 24 1,49 0 0,-24 0-1,-26 0-15,1 0 0,0 0 16,25 0 0,-50-50 15,0 25-31,0-24 15,0 24-15,0 0 16,-25-25-16,0 26 16,25 48 31,50 26-32,-25-50 1,24 50-16,-24-50 0,0 0 15,24 0 1,1 0 0,-50-25-1</inkml:trace>
  <inkml:trace contextRef="#ctx0" brushRef="#br0" timeOffset="240055.499">20811 16421 0,'0'0'0,"25"-50"31,74-49-31,0 24 16,1-24-16,24 0 15,24-25-15,26 0 16</inkml:trace>
  <inkml:trace contextRef="#ctx0" brushRef="#br0" timeOffset="240753.3058">22126 14660 0,'0'0'0,"0"24"47,25 1-32,24 25-15,-24-1 16,25 1-16,-1 0 15,-24 24-15,25-24 16,-26-26-16,26 26 16,-25-50-16,-25 50 0,49-50 15</inkml:trace>
  <inkml:trace contextRef="#ctx0" brushRef="#br0" timeOffset="241174.71">22101 15180 0,'-25'0'16,"25"-24"-16,0-26 15,0 0-15,50 26 16,-1-26-16,26 25 15,-1 25-15,25-49 16,-24 49-16,-26 0 16,26 0-16,-26 0 15,1 24-15,-25-24 16,25 50-16,-1 0 16,-74-50 46,1 0-62,-26-25 16,25-25-16,25 1 15,-74-1-15,74 0 0,0 1 16,0 24-16,0 0 16,49 25-1</inkml:trace>
  <inkml:trace contextRef="#ctx0" brushRef="#br0" timeOffset="241519.3116">22920 14536 0,'0'24'0,"0"26"16,-50 0-16,50-1 0,-25 26 15,25-1 1,0 0-16,0-24 0,0 0 15,0-1 1,50-49 0,-1 0-16,-49-25 15,50-24-15,-50-1 16,50 25-16,-50-24 16,0 24-16,0 0 15,49 25 48,-49 25-63,50-25 0,-50 25 15,25-25-15</inkml:trace>
  <inkml:trace contextRef="#ctx0" brushRef="#br0" timeOffset="242027.3037">23118 14635 0,'0'0'16,"0"-25"-16,50 25 47,-26 50-47,51 24 15,-26-74 1,-24 0-1,-25-50 1,0 26-16,0-26 16,0 25-16,50-24 15,-50-1-15,25 50 16,-25-50-16,24 50 16,26 0-1,24 0 1,-49 25-16,0 0 15,-25-75 48,0 1-63,50-1 16,-50-24-16,24 24 15,-24 0-15,50 50 16,-50-49-16,25 49 15,0 25 1,-25-1 0,0 26-16,49 0 15,-49-26-15,0 51 16,0-50 0</inkml:trace>
  <inkml:trace contextRef="#ctx0" brushRef="#br0" timeOffset="242591.912">23961 14039 0,'0'25'0,"25"25"16,-25-1-16,50-49 15,-50 50-15,25-50 16,24 25-1,-49-50 1</inkml:trace>
  <inkml:trace contextRef="#ctx0" brushRef="#br0" timeOffset="242755.6379">23912 13841 0,'0'0'16,"0"-25"-16,49 25 62,1 0-62,0 0 16</inkml:trace>
  <inkml:trace contextRef="#ctx0" brushRef="#br0" timeOffset="243049.3876">24457 14064 0,'0'0'0,"0"-25"31,0 1-15,0-51-16,0 26 15,0-1-15,50 0 16,-50 26-16,50 24 16,-1 24 15,-49 26-31,0 0 15,-25-1-15,1-148 47,24 25-47,0-1 16,0 1 0,0-1-16,0-24 0,0 0 15,0-25-15</inkml:trace>
  <inkml:trace contextRef="#ctx0" brushRef="#br0" timeOffset="243678.3694">24457 12849 0,'-49'-50'16,"98"100"-16,-98-125 16,24 75-16,25 50 31,0 0-15,50 24-16,-1 0 15,26 1-15,-26 24 0,26 0 16,-1 1-16,-49-51 15,-25 1-15,74-1 16,-74-24 0,-49-25-1,-1 0-15,0 0 16,26 0-16,-26 0 16,25 0-16,25-49 15,-25 49-15,25-50 16,0 25-16,0 0 15,0-49-15,50 24 16,0 1-16,-1 24 0,1-25 16,-25 50-1,24-49-15,-24 49 16,-25 24 15,0 1-15,25-25-16,25 50 15,-26-50-15,1 74 16,50-74 0,-51 0 15,-24-24-31,25-51 16,25 50-16,-25-24 15,24 24-15,-24 25 16,0-25-16,24 25 0,-24 0 15,25 0 1,-75-50 31,25 1-31,0-26-16,0 26 15,0-1-15,0 1 16</inkml:trace>
  <inkml:trace contextRef="#ctx0" brushRef="#br0" timeOffset="245799.8399">26144 12502 0,'0'0'0,"0"-25"15,0-25 1,-25 50 15,25-25-15,-24 25-16,-1 0 16,-25 0-1,1 25 1,49 50-1,0-51-15,0 26 16,0 0-16,0-26 16,0 26-16,24-50 15,-24 25-15,25-25 16,0 0 15,-25-50-15,0 25-16,0 1 15,50-26-15,-50 0 16,0 26-16,0-1 16,0-25-16,24 1 0,-24 24 15,0-25-15,0 1 16,0-26-16,0 25 16,-49-24-16,24 24 15,25 1-15,-74-1 16,24 25-1,25 25 1,0 0 0,-24 0 15,49 75-31,0-26 16,0 1-16,24 24 0,1 26 15,25-26-15,0-24 16,-26-1-16,1-49 15,25 25-15,-25-25 16,24 0-16,1 0 16,24 0-16,-24 0 15,-25-74-15,24 49 16,-24-25-16,-25 26 16,25 24-16,-25-50 15,0 0 1,0 1-1,0-1 1,-50 50-16,25 0 31,25 50-15,0-26-16,50 26 16,-25 25-16,49-26 15,-24-24-15,-25-25 16,24 0-1,-24 0 1,-25-25-16,25-49 16,-25 24-16,0 0 15,49-24-15,-49 0 16,50 24-16,0-24 16,-26 49-16,26 25 15,-25 0 1,-25 25-16,0 49 15,0 0 1,0-24-16,-25 0 0,25-1 16,-25-24-1,25-75 63,50 50-78,-50-49 16,49 49-16,-24-75 16,25 51-16,-25 24 0,0-75 15,24 75-15,-49-74 16,50 24-16,-50 1 16,25-1-16,-25-24 15,0 24-15,0 25 16,-25-24-1,-25 49 1,25 0 0,25 74-1,0-24-15,0-1 16,0 1-16,0 24 16,25-49-16,25-25 15,-50 50-15,49-50 0,1 0 16,-25-25-1,24 0-15,-49 0 16,50-49-16,-50-1 16,74 1-16,-74 24 15,25 50-15,-25-49 16,25 49 0,0 0-1,49 0 1,-24 0-1,-25 25 1,-1-25 0,26 0-1,-50-25-15,25-25 16,-25 25-16,49 1 16,-49-26-16,25 25 15,0 25 16,25 50-15,-26-1-16,26 1 16,0 49-16,24 0 15,1 50-15,-26-25 16,1-49-16,-50-51 16,49 26-16</inkml:trace>
  <inkml:trace contextRef="#ctx0" brushRef="#br0" timeOffset="245965.5067">27087 10641 0,'0'0'0,"0"50"47,0-1-47</inkml:trace>
  <inkml:trace contextRef="#ctx0" brushRef="#br0" timeOffset="247607.2565">22944 16694 0,'0'-75'16,"0"50"-1,0 1 1,0-1-1,0-50 1,0 51 0,0-1-16,0 0 0,-24-50 15,24 26-15,-50 24 16,50-25-16,-25 50 16,25-49-16,-25 49 15,25 25 16,0 24-31,50 26 16,24 49-16,26 49 16,24 75-16,24 25 15,26 50-15,-50-50 16,-25-149-16,-74-100 16,-75-98 15,-24-25-16,24 24-15,-24-24 16,49 49-16,25 26 16,-49 24-16,49-50 15,0 0 1,24 50 0,1-49-16,50-26 15,-26 75 1,-49-24-16,25 24 15,-25-25 1,0 0-16,0-25 16,0 26-1,-50-26-15,50 0 0,-24-24 16,24 49-16,0 0 16,0-24-1,0 74 16,49-25-31,-49 74 16,75-24-16,-26-1 16,-24 1-16,25-50 15,-50 25-15,49-25 16,-24 0 0,-25-25-1,25-25-15,-25 1 0,0-26 16,0 26-16,0-26 15,0 1-15,0-1 16,0 26-16,0 24 16,0 0-1,0 100 32,0-51-47,0 26 16,0-25-16,50 0 15,-1-25-15,-24 74 16,0-74 0,-25-25-1,0-24-15,0 24 16,0 0-16,-25-25 16,0 26-16,-24 24 15,-1-75-15,25 75 16,-25 0-1,75 0 17</inkml:trace>
  <inkml:trace contextRef="#ctx0" brushRef="#br0" timeOffset="247947.295">24209 16396 0,'0'0'0,"0"25"16,25 0-1,25-25 48,-50-50-63,49-49 16,-49 49-16,75 0 15,-50 26-15,-1-26 16,26 50 15,-25 25-31,0-25 16,24 0 31,-49-50-47,50 25 15,-50 1-15,49-26 16,1 0-1</inkml:trace>
  <inkml:trace contextRef="#ctx0" brushRef="#br0" timeOffset="248381.247">25326 15304 0,'0'0'0,"-25"0"16,-25 0-1,-49 25 1,99 0-1,-25 25-15,25-25 16,0 49-16,0-49 16,25 0-16,0-25 0,-25 49 15,49-49-15,-24 0 16,-25-25 0,25 25-16,-25-74 15,0 49-15,50-24 16,-50 24-1,24 25 1,26-50-16,-25 50 16,0 0-16,-1 0 15,26 0-15</inkml:trace>
  <inkml:trace contextRef="#ctx0" brushRef="#br0" timeOffset="248943.1569">25896 15056 0,'0'-24'0,"0"-26"16,0 0-1,25-24-15,-25 24 0,74-24 16,-24-25-16,24 49 15,-24 25-15,0-24 16,24 49-16,-49 0 16,24 0-1,-49 25-15,0 24 16,-49 50-16,24-24 16,-49-1-16,24-24 15,0-50 1</inkml:trace>
  <inkml:trace contextRef="#ctx0" brushRef="#br0" timeOffset="249664.7202">26343 14337 0,'0'25'0,"0"25"16,0-1-16,0 26 16,0-51-16,49 1 15,-24 25 1,0-50 0,24 0-16,-24-50 15,-25 25-15,50 1 16,-50-1-16,0-50 15,25 75 32,-1 0-31,26 50 0,24-50-1,-74 25-15,25-25 31,-25-50-15,0 25-16,0 1 16,0-26-16,0 25 15,0-25-15,25 50 47,25 0-31,-1 0-1,-24 75-15,25-75 16,-26 0 0,1-25 15,-25 0-31,0 0 0,0-24 16,0 24-1,0 0-15,0 0 16,50 25 31,-25 25-32,24 25 1,-24-50 0,-25 25-16</inkml:trace>
  <inkml:trace contextRef="#ctx0" brushRef="#br0" timeOffset="249808.0998">26938 13816 0,'0'0'16,"49"0"15,-24 0-15</inkml:trace>
  <inkml:trace contextRef="#ctx0" brushRef="#br0" timeOffset="250360.2305">27087 13593 0,'74'50'0,"-49"24"16,49 50-16,1 50 16,24 24-16,-25-124 15,-49-24-15,-25 0 16,0-75 15,-49 0-31,-1-25 16,0 26-16,1-51 15,49 50-15,-25 25 16,25-24-16,0-1 31,50-50-15,-1 75-16,1-49 16,24 24-16,-49 25 15,0-74-15,24 74 16,-49-25-1,25 25-15,-25 49 63,25-49-32,0 0-31,0 0 31,-25-24-15,0-1-16</inkml:trace>
  <inkml:trace contextRef="#ctx0" brushRef="#br0" timeOffset="250529.3033">27732 13866 0,'0'74'16,"49"1"-16,1 24 15,-25-50-15,-1-49 0,26 50 16,0-50 0,-1-50-1,-49-24-15,50 0 16,-50-1-16</inkml:trace>
  <inkml:trace contextRef="#ctx0" brushRef="#br0" timeOffset="253521.246">28178 14064 0,'0'-49'16,"0"-1"0,0-24-16,0 24 15,0 25-15,0-24 16,-49 49-16,49-50 0,-25-24 15,25 49 1,-50-25-16,50 1 16,-25-1-16,25 0 15,-49-24-15,49 24 16,-75 1-16,75 24 16,-49 25-16,49-50 15,-25 50 1,25 25 15,0 0-31,74 25 16,-49 49-16,49 0 15,1 25-15,-25-25 0,-1-49 16,-24-50-16,25 49 16,-26-49-1,1-49 1,-25-1-1,0 25-15,0 1 16,50 24 15,-50-50-15,25 50-16,24 0 16,-24 0-1,49 0-15,-24 0 31,-50-25-31,25 25 16,-25-49-16,0-1 16,25 50 46,24 0-46,-24 0-1,-25-25-15,25 25 16,-25-74-16,49 49 16,-49-25-16,0 26 31,25 24-15,25 0-1,-25 24-15,49 26 16,-24 49-16,49 0 15,0 25-15,-24-24 16,-26-51-16,-24-24 16,25 25-16,-50-26 15,49-24-15,-24 50 16,25-50-16</inkml:trace>
  <inkml:trace contextRef="#ctx0" brushRef="#br0" timeOffset="254595.2156">29270 12576 0,'0'-25'0,"0"0"16,0-24-16,0-1 15,0 1-15,0-1 16,-25-24-16,25 24 16,-25 0-16,-25 1 15,26-1-15,-26 0 16,25 26-16,0-26 15,-24 50-15,49 74 47,99 26-31,0 49-16,25 74 0,50 0 16,24 75-16,1-25 15,-51-100-15,-48-98 16,-76-75-16,-48-50 31,-1-24-15,-50-1-16,26 1 15,-26-26-15,51 51 16,24 24-16,-50 25 16,50-50-16,0 1 0,0 24 15,0-25 1,0 1-16,0-1 0,0 1 15,0-26-15,25 50 16,-25 1-16,25 24 16,-25-50-16,24 50 15,26 0 1,-25 50-16,24-1 16,-24 1-16,25-1 15,-25 26-15,-25-50 16,24-25-16,-24-25 31,0-25-15,0-24-16,0 24 15,0 25-15,0 1 16,75 24 15,-50 0-31,0 0 16,-1 0-16,26 0 15,-25-50-15,0 50 16,24-74-16</inkml:trace>
  <inkml:trace contextRef="#ctx0" brushRef="#br0" timeOffset="254706.1733">30485 12303 0,'0'0'0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3T04:58:15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3200 13940 0,'0'25'140,"49"0"-140,-49 0 16,75 49-16,-50-24 16,24-26-16,-49 51 15,75-50-15,-51 24 0,26-24 16,-25-25-16,-25 25 15,49-25-15,-49 50 16,25-50 0,-25 24 109,-25-24-125,1 50 15,-51 0 1,26 49 0,-1-74-1,50 24-15,-50-24 16,50 0-16,-49 24 15,-1 1 1,25-25 0,1-25-1,24 49-15,0-24 125,0 25-109,0-1 0,0-24-16,49 0 15,1 25-15,-25-26 16,24 26-16,-24-25 15,-25 0-15,50 24 16,24 1 0,-49 0-16,-25-26 31,25-24-15,24-24 124,-24-26-124,50 0-16,-51 1 15,1 24-15,25 0 16,-1-49 0,1 49-1,0 25 1,-50-25 15,24 25-15,-24-50-16,25 26 15,25-26 1,-25 50 31,-25 25 47,24-25-94,-24 25 15,75-1-15,-50 26 16,24 0-16,-24-1 0,0 1 16,49-1-16,-49-24 15,25 25-15,-26-25 16,1 24-16,25-24 15,-25 25 1,-100-50 62</inkml:trace>
  <inkml:trace contextRef="#ctx0" brushRef="#br0" timeOffset="827.1362">2977 15230 0,'0'0'0,"-25"0"0,25-25 16,0-24-1,-50 49 1,50-25-1,-25 25 1,50 49 62,25-24-62,-25 25-16,24-1 15,-24 1-15,25 0 16,-26-1-16,26 1 16,-25 0-16,24 24 15,-24-49-15,0 24 16,25-24 0,-50 0 62,-50-25-78</inkml:trace>
  <inkml:trace contextRef="#ctx0" brushRef="#br0" timeOffset="1469.9971">2555 15900 0,'-25'0'47,"99"-25"0,-24-25-31,0 1-16,-1-1 15,26 25-15,-50 25 16,-1-49-16,26 49 15,-25-75-15,49 26 16,-49 24 0,0-25 46,24 26-46,-49 73 46,0-24-46</inkml:trace>
  <inkml:trace contextRef="#ctx0" brushRef="#br0" timeOffset="2413.959">4514 16446 0,'25'0'31,"25"24"-15,-50 26-16,25-50 15,-25 25-15,-25-50 63,0-25-48,25 26-15,-74-26 16,74 25-16,-25 0 16,25-24-1,25 49 17,-1 0-17,26 0-15,-25 0 16,24 0-16,-24 0 15,50 24-15,-51-24 32,-24-49-17,0 24-15,0 0 16,0-24-16,0 24 16,-49 0-16,49-49 15,-25 74 1,25-25-16</inkml:trace>
  <inkml:trace contextRef="#ctx0" brushRef="#br0" timeOffset="3347.4105">4862 16024 0,'25'49'32,"-25"1"-32,0 24 15,49-24-15,1-25 16,-25-25-16,24 0 16,1 0-1,-50-50 1,0 1-1,0 24-15,0-25 16,-25 50-16,25-49 16,-50 49-1,1 0-15,49-50 16,-25 50-16,0 0 16,25 25 15,0 0 94,0 24-110,50 26-15,-25 49 16,24-50-16,1-24 16,-50-1-16,49-49 15,-49 25 1,0-74 15,-74-76-15,24 26-16,50 25 15,-24-1-15,24 51 0,24 24 63,26 49-63,24-49 16,-49 50-16,0-50 15,25 0 1,-50-75 15,0 1-31,0 0 16,0-1-16,0 1 15,-25 24-15,25 25 16,74 100 31,-49-1-47,25-24 15,-26-1-15,26-24 16,-50 25-16,50-50 16,-50 25-16,49-25 15</inkml:trace>
  <inkml:trace contextRef="#ctx0" brushRef="#br0" timeOffset="3681.9178">5556 15701 0,'0'0'16,"0"50"-1,0 0-15,50-1 16,-25-24-16,-1 0 16,26-25-16,0 0 15,-26 0 1,-24-25-1,0-25 1,0 1-16,0-26 16,0 26-16,0-1 15,-49 25 1,24 25-16,-25 0 31,1 0-31,49 50 31,25-50-31,-1-25 16,26-24-16</inkml:trace>
  <inkml:trace contextRef="#ctx0" brushRef="#br0" timeOffset="3929.9489">5854 15081 0,'0'50'16,"0"24"-1,0 1-15,25-1 16,24 1-16,1-1 16,24-49-16,-24-25 0,0 0 15,-1 0-15,1 0 16,-25 0-16,24 0 16,-74 74 30,1-24-46,-51-25 16,26-25-16</inkml:trace>
  <inkml:trace contextRef="#ctx0" brushRef="#br0" timeOffset="6810.8359">6003 12551 0,'-25'0'0,"75"25"125,-26-25-109,1 50-16,25-1 0,-25-24 16,24 0-16,-24 24 15,0-49-15,24 50 16,1 0 0,-25-50-1,-25 24-15,0 1 125,-50 25-109,1-1-1,-1 1 1,50 0 0,-50-50-16,50 49 15,-49-49-15,49 25 16,-25-25-16,25 25 16,-25-25-16,25 50 15,-25-50 1,25 24 93,0 1-93,25-25-16,-25 50 15,50-1-15,-50-24 16,25 0-16,-25 25 16,49-26-16,-49 26 15,50-25-15,-50 0 16,74 24-16,-74-24 0,50-25 16,-50 50-16,25-50 15,-25 49-15,24-49 16,-24 50-16,50-50 15,-50 25-15,25-25 16,-25 24 15,25-24 63,24 0-78,-49-49-1,75 49-15,-51-50 16,1 50-16,25-74 16,-25 74-16,24-25 15,-24 25-15,-25-25 16,50 25-16,-25-49 15,24 49 79,-49-25-78,25 25-1,0 0 1,24 49 0,-24-24-1,-25 0-15,50 25 16,-1-26-16,-49 1 16,50 25-16,-50-25 15,50 24-15,-50-24 16,74 25-16,-49 24 15,24-49 1,1 0 15,-75-50 63,0 0-78</inkml:trace>
  <inkml:trace contextRef="#ctx0" brushRef="#br0" timeOffset="7614.1967">5928 13568 0,'-24'0'0,"24"-25"16,-25 25-1,25-24 1,-50-26 0,25 50 15,25-25-15,0 50 62,50 49-63,0-24-15,-1 0 16,26 49-16,-26-50 16,26-24-16,-51 25 15,1-25-15,25 24 16,-1 1-1,-49-25 1,25-25-16,-50 0 63</inkml:trace>
  <inkml:trace contextRef="#ctx0" brushRef="#br0" timeOffset="8265.985">6077 13767 0,'-25'0'16,"1"0"0,24-25-1,-50 25 1,25 0-1,0 0 48,-24 0-47,49 25-16,0-1 15,0 26 1,0-25-1,25 0 1,24-25 0,-49 49-1,25-49-15,25 0 16,-1-25 0,-49 1-1,25 24 1,-25-25-16,0-25 15,0-24 1,0 24 0,-25 50-16,25-25 15,-25 25-15,-24 0 32,24 0-17,25 25-15,-50 25 16</inkml:trace>
  <inkml:trace contextRef="#ctx0" brushRef="#br0" timeOffset="8820.4211">5482 14287 0,'-50'0'15,"100"0"48,-25 0-47,-1-24-16,51-51 15,-26 50-15,1-24 16,0 24-16,-1-25 15,-24 26-15,25 24 16,-50-25 78,0-25-79,49 50-15,-24-25 16</inkml:trace>
  <inkml:trace contextRef="#ctx0" brushRef="#br0" timeOffset="13343.9782">1637 15304 0,'-25'0'16,"25"-24"0,0-1 15,-25 25-31,50 0 62,-25 74-46,50-24-16,0 0 16,-26-1-16,-24 1 15,100-1-15,-51 26 16,1-26 0,-25-24-1,-1-25 1,-24 25-1,0 25 32</inkml:trace>
  <inkml:trace contextRef="#ctx0" brushRef="#br0" timeOffset="15175.0893">5085 13444 0,'-25'0'94,"0"0"-78,25-49-1,-24 49 1,-26 0 0,25 0-1,0 0 1,-24 49 15,49 1-31,0-25 16,0-1-16,0 26 15,0-25-15,0 24 16,0-24-16,0 25 16,0-25-1,0-1 1,25-24 0,-1 0-1,1 0 1,0 0-1,25 0 1,-1 0-16,-24 0 16,0 0 15,-25-49-31,49-1 16,-49 25-1,0 1 1,25 24-1,-25-50-15,0 25 16,0 0 0,-49-24-1,24 24 1,-25-25 0,50 1-1,-25 49-15,25-50 16,-49 50-1,49 25 1</inkml:trace>
  <inkml:trace contextRef="#ctx0" brushRef="#br0" timeOffset="21670.8531">3944 15900 0,'0'25'15,"0"24"16,0-24-15,0 25 0,0-1-16,0-24 15,0 0-15,74 49 16,-74-24-16,50 24 16,0 26-16,-1 48 15,26 1-15,-1 25 16,50 24-16,-25-49 15,-24-75-15,-26-24 16,1 24-16,24-49 16,-24 25-16,0-25 15,-1-25-15,1 49 16,-25-49-16,-25 50 16,49-50-16,-24 0 15,-25 25-15,50-25 110,-26 0-64,-24 49-30</inkml:trace>
  <inkml:trace contextRef="#ctx0" brushRef="#br0" timeOffset="22366.1846">5283 17388 0,'0'0'0,"-74"-74"0,74 49 15,-25 25-15,25-25 16,25 25 62,25 50-62,-26-1-16,26 26 15,0 24-15,24-25 16,0 26-16,-24-51 16,0 1-16,-1-1 0,-24-24 15,0 25 1,-50-50 46,-25-50-46,26 1-16,-26-1 16,50 0-16,-25-24 15,25 49-15,0 0 16,0 1-16,0-26 16,0 25-16,0 100 46,0-26-46,50 26 16,-50-26-16,0 1 16,0-25-16,0 24 15,25-123 17</inkml:trace>
  <inkml:trace contextRef="#ctx0" brushRef="#br0" timeOffset="23141.4788">5779 17314 0,'-49'0'0,"24"0"16,25 24 15,0 26-15,0 0-16,0-1 15,0 1-15,25 0 16,24-26 0,-24-24-1,-25-49 1,0-1-1,0-24-15,0-1 16,0 26-16,0-1 16,0 25-16,0-24 15,25 49 17,-25 24-17,50-24-15,-50 50 16,74-50-16,-74 25 15,25-25-15,-25-25 32,0-49-17,25 49-15,-25 0 16,74-49 0,-24 74-1,-25 0-15,-1 0 16,-24 24-16,50 1 15,-50 0-15,50 25 16,-50-26 0,0-48 15,0-51-15,0 26-16,0-1 0,0 0 15,0 26-15,24-26 16,26 50-1,24 0 1,-49 25 0,-25 24-16,0 1 15,0 0-15,0-26 16,0-48 31</inkml:trace>
  <inkml:trace contextRef="#ctx0" brushRef="#br0" timeOffset="23694.1705">6697 16495 0,'-25'0'0,"25"99"16,0-49-16,0 0 15,0-1-15,0-24 16,0 0-16,25-25 15,0 74-15,25-74 16,-1 0 0,-24 0-16,0-25 0,-25 1 15,50-26-15,-50 25 16,0 0-16,0 1 16,-25-26-16,0 25 15,-25-24-15,1 49 16,-1-50-16,25 50 15,-24 0 1,-1 25 0,50 0-16</inkml:trace>
  <inkml:trace contextRef="#ctx0" brushRef="#br0" timeOffset="24609.9554">7094 16197 0,'0'0'0,"0"50"16,0 24-16,0-24 15,0-25-15,25 25 16,49-26-1,-24-24 1,0 0-16,-26-49 16,-24 24-1,0 0-15,0-25 16,0 26 0,50 24 15,-25 0-16,0 0-15,24-25 16,-49-25 0,0 25-1,0 1 1,-49 24 0,24-50-16,0 50 15,-25-25-15,26 25 16,73 0 31,-24 0-47,0-25 15,24 25-15,1-74 16,0 49 0,-1-24-1,-49 98 32,0-24-47,0 0 16,0 0-16,0 24 0,50-24 15,-25-25-15,-1 0 16,26 0-16,0 0 16,-50-25-1,24 0-15,-24-24 16,0-26-16,0 26 15,0-1-15,0 1 16,0-26-16,0 26 16,0-1-16,-49 50 15,74 74 17,24 1-17,-24-1-15,25 1 16,-1-1-16,1-49 15,24-25-15,-49 0 16,0 0-16,-25-75 16,50-49-16,-50-24 15,-25-26-15,-25 25 16,-24-25-16,-1 1 16</inkml:trace>
  <inkml:trace contextRef="#ctx0" brushRef="#br0" timeOffset="24743.954">7863 14709 0,'-25'-25'16,"25"100"-1,25 24 1,25 0-16,24 0 0,1-24 16,24 24-16,-50-74 15,1 24-15,-25-49 16,0 25-16,24-25 16</inkml:trace>
  <inkml:trace contextRef="#ctx0" brushRef="#br0" timeOffset="25756.9049">7640 13543 0,'49'0'62,"1"0"-46,24-24-16,26 24 16,24 0-16,25-50 15,24 50-15,26 0 0,-26-50 16,-49 50-16,0-74 15,-49 74-15,-26 0 16,1-25-16,-25 25 16,-75 0 46</inkml:trace>
  <inkml:trace contextRef="#ctx0" brushRef="#br0" timeOffset="27160.8952">9550 13444 0,'0'0'0,"0"-49"16,-25-1 0,25 25-16,0-24 0,0 24 15,-50 0 1,75 50 46,0 24-62,25 26 16,24 49-16,0 0 16,1 25-16,-1-1 15,-24-48-15,-1-1 16,-24-74-16,-25-1 15,50-24-15,-100-49 32,25-50-17,-24 24-15,49 1 16,-50-1-16,50 26 16,0-1-16,0 1 15,25 24 1,0 25-1,0 0-15,49 25 16,-74 49 0,0-24-16,0 24 15,-50-24-15,26-1 16,24 1-16,-50-50 16,0 0-1,50-50 1,0 1-1</inkml:trace>
  <inkml:trace contextRef="#ctx0" brushRef="#br0" timeOffset="28295.0883">10195 13345 0,'0'0'0,"-25"0"0,25-25 0,-25 25 15,-24 25 1,49 25 0,0 24-16,0 0 15,0-24-15,24-25 16,-24 24-16,75-49 15,-75 25-15,25-25 16,-1-25 15,-24 1-31,0-76 16,0 51-16,0-1 16,0 1-1,50 49 16,-50 24-15,25 1-16,24 25 16,1-50 15,-25-25-15,-25-25-1,49 1-15,-49-1 16,25 25-16,25-24 15,-1 49 1,26 0 0,-75 25-1,0 24-15,0 26 16,0-26-16,0-24 16,-25-25-16,25 50 15,-25-50 1,25-25 15,0 0-31,25-25 16,-25 1-16,25-26 15,-25 51-15,25-1 16,-25-25-16,49 25 16,-49 0-16,0-24 15,25 24-15,-25 0 0,0-24 16,0 98 46,0 1-62,0 24 16,0 1-16,0-1 16,25 1-16,-25-26 15,74 1-15,-49-50 16,0 0-1,24-50 1,-49 1 0,50-51-16,-50 26 0,50-1 15,-50 26-15,49-1 16,-24 1-16,25 49 16,-1 0-1,1 49 1,-50 26-16,0-51 15,0 1-15,50-25 32,-50-25-1,24 1-31,1 24 16,-25 24 15,0 26-31,0 0 15,-49-1-15</inkml:trace>
  <inkml:trace contextRef="#ctx0" brushRef="#br0" timeOffset="28862.4599">11906 12402 0,'0'-24'0,"50"98"62,-50 25-46,74 25-16,-74-74 16,50-1-16,-50 26 0,49-26 15,-49-24-15,75 25 16,-50-50-16</inkml:trace>
  <inkml:trace contextRef="#ctx0" brushRef="#br0" timeOffset="29402.1223">12551 12179 0,'0'50'16,"0"-1"0,0 26-16,0-26 15,50 1-15,-50 24 16,49-49-16,-24-25 16,-25 25-16,75-25 15,-26 0 1,1-25-1,-50-49-15,0 49 0,0 0 16,0 0-16,49 25 47,1 25-31,-25-25-16,0 25 15,24-25-15,-24 0 16,25 0-1,-1-74 1,-49 49 0,0-25-16,-49 1 15,24-1-15,-25 0 16,25 1-16,-24 24 16</inkml:trace>
  <inkml:trace contextRef="#ctx0" brushRef="#br0" timeOffset="30031.7023">13122 12080 0,'49'0'15,"-24"-50"-15,25 50 16,-50-25 0,-25 25 15,25 25 0,-25 0-31,25 49 0,0-24 16,0 0-16,25-1 15,0-49-15,0 50 16,24-50-16,-24 0 16,0 0-16,-25-25 15,49 0-15,-49-49 16,50-1-16,-50 1 15,0-25-15,0 24 16,0 1-16,0 0 16,0-1-16,0 50 15,0 50 17,0 25-32,0 24 15,0 25-15,0 25 16,50-49-16,-26-26 15,26 1-15,-25-50 16,24 0 0,-49-50-16,50-24 15,-50 0-15,0-26 16,0-48 0,0 24-16,-50-25 0,50 74 15,-49 1-15,49 24 16,-25 50-1,25 50 17,0 24-32,25-24 15,24 0-15,-24-1 16,50 26-16,-26-26 16,1-24-16,-1-25 15,1 74-15,-25-74 16,0 0-16</inkml:trace>
  <inkml:trace contextRef="#ctx0" brushRef="#br0" timeOffset="30414.2443">11336 14486 0,'0'0'15,"74"0"1,75-99 0,74-75-16,50-24 15,124-75-15,-50-25 16,0 75-16,-98 74 16,-26 0-16,-25 25 15,-49 25-15,-99 49 16,-26 50-16,-24-49 15</inkml:trace>
  <inkml:trace contextRef="#ctx0" brushRef="#br0" timeOffset="35428.0857">2332 16272 0,'74'0'16,"-24"25"-16,24 24 16,-49 26-16,-25-1 15,49-24-15,-49-25 16,-24-25 15,-26-75-15,25 26-16,-24-26 0,49 25 15,-50 1-15,50 24 16,-25 0 0,50 25 15,0 50-15,24-25-16,26 24 15,-26-49-15,1 25 16,-25-25-16,25 0 15,24 0-15,-24 0 16,-26-50-16</inkml:trace>
  <inkml:trace contextRef="#ctx0" brushRef="#br0" timeOffset="36314.6471">5383 14684 0,'0'0'0,"0"-24"31,-50 24-31,50-25 31,0 0-31,25 25 16,0-50-16,-1 50 15,26 0-15,24 25 16,-49 25-16,25-1 16,-50 1-16,25 24 15,-25-49-15,-25-50 47,25-24-31,-50-26-16,50 1 15,0 24-15,0 26 0,0-1 32,25 25-17,0 0 1,0 49-16,49-49 15,-24 75-15,-26-75 16,1 0-16,25 0 16</inkml:trace>
  <inkml:trace contextRef="#ctx0" brushRef="#br0" timeOffset="40393.9295">6995 12353 0,'-25'0'0,"25"-50"16,-49 50 15,73 0 47,1 50-62,25-25-16,-25 24 16,-25 1-16,74-25 15,-74-1-15,50-24 16,-50 75-16,49-75 16,-49 25-16,-25-25 62,-24 0-62,-1-50 16,1 0-16,-26 1 0,50-1 15,25-24-15,-49 49 16,49 0-16,0-24 16,0 24-16,0-25 15,49 50 1,-49-25-1,50 25-15,-25 0 16,-25 25 0,0 50-16,0-1 15,0 0-15,0-24 16,0-25-16,0 0 16</inkml:trace>
  <inkml:trace contextRef="#ctx0" brushRef="#br0" timeOffset="41076.0394">7268 12229 0,'49'0'47,"1"74"-47,-25-24 16,24-1-16,-24 1 15,-25 0-15,25-50 16,-25 24-16,0-73 47,-25-26-47,-24-24 16,-1 0-16,25 0 0,25 49 15,-49 25-15,49 0 16,0 50 31,49 0-32,1 49-15,-25-49 16,24-25-16,-49 25 16,50-25-16,-25 0 31,-25-25-31,0-49 15,0-1-15,0 26 16,0-1-16,0 25 0,0 1 16,0 48 46,74 26-62,-49-25 16,0 24-16,24 26 15,-49-50-15,50-1 16,-50 26-16,49-50 16,1 0-1</inkml:trace>
  <inkml:trace contextRef="#ctx0" brushRef="#br0" timeOffset="41428.9823">7739 11757 0,'0'0'16,"0"50"15,25 24-31,24 1 16,-24-1-16,25-49 15,-25 25-15,-1-50 16,26 0-16,-50-50 31,0 0-31,0 1 16,0 24-16,-25-25 15,0 1-15,-24 49 16,49-25-16,-50 25 16,1 0-1,24 0 1,50 0 15</inkml:trace>
  <inkml:trace contextRef="#ctx0" brushRef="#br0" timeOffset="41737.9385">8086 11460 0,'-24'0'0,"-26"0"15,25 0 1,25 49-16,-50 1 16,50-25-16,0 0 15,0 24-15,50-24 16,25 25-16,-26-50 16,1 0-16,24 0 15,-24 0-15,-1 0 16,-24 0-16,25 0 15,-50 24-15,25-24 16,-25 50-16,0 0 16,0 24-16,-25-24 15,-25-1-15,25 1 16,-49-1-16,24-24 16</inkml:trace>
  <inkml:trace contextRef="#ctx0" brushRef="#br0" timeOffset="42036.9002">7640 12774 0,'25'-24'16,"49"-51"0,75-98-16,74-51 15,0 26-15,25-1 16,-24 26-16,-76 74 16,-73 74-16,-25 25 15,-26-50-15</inkml:trace>
  <inkml:trace contextRef="#ctx0" brushRef="#br0" timeOffset="43457.9186">5209 16570 0,'0'24'15,"0"1"32,0 25 16,-25-50-48,50 0 64,49 0-79,-24-50 15,24 25-15,26-49 16,-1-25-16,149-100 15,-149 125 1,-24-25-16,24 24 16,0-24-16,-49 49 15,-26 1-15,26 24 16,-25-25-16,-25 75 94,0 0-94</inkml:trace>
  <inkml:trace contextRef="#ctx0" brushRef="#br0" timeOffset="86594.5384">6697 17562 0,'25'0'62,"0"0"-46,0 0-16,-1-25 16,76-25-16,49 1 15,-1-26-15,1 26 16,25-1-16,-25-24 16,-1 24-16,26 0 15,0 1-15,24-1 16,1 1-16,-26-1 15,-24 0-15,-25 1 16,-99 49-16,0-25 16,24 0-16</inkml:trace>
  <inkml:trace contextRef="#ctx0" brushRef="#br0" timeOffset="119819.7879">5928 11137 0,'0'-25'16,"-24"25"15,-1 0-15,0 0-1,0 0-15,-25 0 16,26 0-16,-1 0 16,-50 0-16,26-24 15,-26 24-15,-24 0 16,25 0-16,-1-25 16,1 0-16,0 25 15,-1 0-15,26 0 16,-1 0-16,0 0 15,1 0-15,-1 0 16,25 0-16,0 0 16,-24 0-16,24 0 15,0 0 1,0 0-16,-24 0 0,24 0 16,-25 0-16,1 0 15,-26 0-15,26 0 16,24 0-16,0 0 15,-24 0-15,24 0 16,0 0-16,0 0 16,0 0-16,1 0 15,-1 0-15,0 0 16,0 0-16,-24 0 16,24 0-16,0 0 15,0 0-15,-24 0 16,24 0-16,0 0 15,-25 25-15,26-25 16,-1 0-16,0 0 16,0 0 15,25 25-31,-25-1 16,0-24-16,1 25 15,-1 25 1,0-25-16,0 0 15,0-25-15,1 49 16,-26-24-16,50 0 16,-25 0-16,0 24 15,1-24 1,24 0-16,0 0 16,0-1-1,-25-24 1,25 25-16,0 0 15,0 0 1,0 0 0,0-1-1,0 1-15,25 0 16,-25 0 0,0 0-1,0-1-15,24-24 16,1 25-16,0 0 15,0 0-15,24 0 16,-49-1-16,50 1 16,-25 25-16,0-50 15,-1 25-15,1-1 16,0-24 0,-25 25-16,25-25 15,0 25 1,0-25-16,-1 25 15,1 0-15,25-1 16,-25-24 0,-1 25-16,1 0 15,0-25-15,25 25 16,-26 0-16,1-25 16,25 0-16,-25 25 15,-1-1-15,26-24 16,-25 0-16,0 0 15,24 0-15,-24 0 16,0 25-16,0-25 16,49 0-16,-49 0 15,0 25-15,24-25 16,-24 25-16,0-25 16,24 25-16,-24-25 15,0 24-15,25 1 16,-26 0-16,1-25 15,25 0-15,-25 25 16,0 0-16,24-25 16,-24 0-16,0 0 15,24 0-15,-24 24 16,0-24-16,25 0 16,-1 0-16,-24 0 15,0 0-15,24 0 16,-24 0-16,0 0 15,0 0-15,24 0 16,1 0-16,0 0 16,-1-24-16,1 24 15,24-25-15,-49 0 16,0 25-16,24-25 16,-24 0-16,0 25 15,25 0-15,-25-24 16,24-1-1,-24 25 1,0-25-16,0 0 16,-1 25-16,1-25 15,0 25 1,0 0-16,-25-24 16,25-1-16,-1 25 15,1 0-15,0-25 16,0 25-1,0 0 1,-1-25-16,1 25 16,0-25-1,0 25-15,-25-25 16,25 25 0,-25-24-16,0-1 15,24 25 1,-24-25-16,0 0 15,0 0 1,0 1-16,0-1 31,0 0-31,0-25 16,0 26 0,0-1-16,0 0 15,0 0-15,-24 25 16,24-25-16,0 1 31,-25-1-31,25 0 0,-25-25 16,0 26-1,25-1-15,0 0 16,-25 25-16,25-25 16,0 0-1,-24 1 1,24-1-1,-25 0 1,0 0 0,25 0-16,-25 1 15,0-26-15,25 25 16,-24 25 0,24-49-16,-25 49 15,0-25-15,25 0 16,-25 0-16,25 0 15,-25 25 1,1 0 15,-1-25 16,25 1-31,-25 24-16,0 0 31,0 0-31,1 0 16,-1 0-1,0-25 1,0 25-16,0 0 16,0 0-1,1 0 48,-1 0 62</inkml:trace>
  <inkml:trace contextRef="#ctx0" brushRef="#br0" timeOffset="122937.7826">1761 8334 0,'25'0'157,"-25"25"-157,25 0 15,0 0-15,-25 24 16,24-24-16,-24 0 16,25-25-16,-25 50 15</inkml:trace>
  <inkml:trace contextRef="#ctx0" brushRef="#br0" timeOffset="124444.9566">5804 7937 0,'-25'0'125,"1"0"-125,-1 0 15,0 0-15,0 0 16,0 0-1,-24 50-15,49-25 16,-50 25-16,25-26 16,1 1-16,-1 25 15,25-25-15,0 24 16,-25-49-16,25 25 16,0 0-16,0 0 15,0-1-15,0 1 16,0 0-1,25 0-15,0-25 16,-1 25 0,1-25-16,0 24 15,-25 1-15,25-25 16,0 25 0,24-25-16,-24 0 15,0 0-15,24 0 16,-24-25-16,0 25 15,25-25-15,-25 1 16,-1 24-16,1 0 16,-25-25-1,0 0 1,0 0 0,0 0-1,0 1 1,0-26-1,0 25-15,0 0 16,-25-24-16,25 24 16,-49 0-16,49-24 15,-25 49-15,25-25 16,-25 25 31,25-25 0,-25 25 46</inkml:trace>
  <inkml:trace contextRef="#ctx0" brushRef="#br0" timeOffset="127624.7173">1935 9054 0,'0'25'156,"-25"24"-156,25-24 16,-25 25-1,25-26-15,0 1 16,0 25-16,0-25 16,0-1-16,0 1 15,0 25 1,25-25-1,0-25-15,-25 24 16,25-24-16,-1 0 16,1 25-16,0 0 15,0-25 17,0 0-17,24 0 1,-24-25-16,25 0 15,-26-24-15,1 49 16,25-50-16,-25 50 16,24-25-16,-49 1 15,25 24-15,-25-50 16,0 25 0,0 0-1,0-24 1,-25-1-1,0 50-15,25-25 16,-49 1-16,24-1 16,-25-25-16,1 25 15,24-24-15,0 49 16,-24-25-16,24 25 16,-25-25-16,1 0 15,24 25-15,0 0 16</inkml:trace>
  <inkml:trace contextRef="#ctx0" brushRef="#br0" timeOffset="128703.9673">5879 9054 0,'0'49'94,"0"1"-79,0-25-15,-25 24 16,25-24 0,-25 0-16,25 0 0,0 24 15,0-24-15,0 0 16,0 0-16,-25-25 156,0 0-140,25-25-1</inkml:trace>
  <inkml:trace contextRef="#ctx0" brushRef="#br0" timeOffset="190557.6571">2232 7317 0,'0'-24'15,"-24"24"1,24-50 0,-25 50-1,25-25 17,-25 25-32,25 25 93,50 25-77,24-1 0,-24 50-1,-50-74-15,49 0 16,1 25-16,-50-26 15,49-24-15,-49 25 16,25-25-16,-25 50 16,50-50 93</inkml:trace>
  <inkml:trace contextRef="#ctx0" brushRef="#br0" timeOffset="212913.6872">2952 9624 0,'-25'0'62,"25"50"48,50-1-95,-26 1 1,-24-25 0,50-25-16,-50 25 15,-25-25 48,0-25-48,1 25 1,24-25-16,-50 25 16,50-50-16,-50 50 15,50-49-15,-49-1 16,49 1-1,-25 49 1,75 0 78,-1 0-94,-24 0 15,49 0 1,-24 0-16,-50 49 16,74-49-16,-49 0 15,0 25-15,25-25 16,-26 0-16,-24 25 16,50-25-16,-50-25 62,-25-25-46,25 26-16,-49-26 0,49 25 15,-75 0-15,75-24 16,-25 24-16,25 0 16,0 75 30,25-25-46</inkml:trace>
  <inkml:trace contextRef="#ctx0" brushRef="#br0" timeOffset="213589.6161">3349 9475 0,'49'0'16,"-24"50"-1,25 24 1,-50-49-16,24 0 16,-24 25-1,0-75 48,-24 0-63,24 0 15,-50-24-15,50 24 16,-50 0-16,50-25 16,0 26-16,0-1 15,25 25 32,25 0-31,-25 49-1,-25-24-15,49 0 16,1-25 0,-50-50 30,-25 26-46,25-1 16,0-25-16,0 25 16,-25 25-16,100 75 62,-51-26-46,-24-24-16,50 25 15,-50-25-15,50-25 16,-50 24-16,25-24 16,-25-49-1</inkml:trace>
  <inkml:trace contextRef="#ctx0" brushRef="#br0" timeOffset="213873.7347">3721 9327 0,'25'74'16,"-25"-24"-16,49-1 15,-49-24-15,50 25 16,-25-50 0,-25-25 15,0-25-16,0 25-15,-25-24 16,0-1 0,0 50 15,25 25-15</inkml:trace>
  <inkml:trace contextRef="#ctx0" brushRef="#br0" timeOffset="214138.2544">3870 9178 0,'0'49'0,"0"1"15,24-25-15,-24 0 16,50-25-16,-50 49 15,25-49-15,24 0 16,-24 0 0,50 25-1,-75 25 17,0-26-32,0 26 0,-50 0 15,0-1-15</inkml:trace>
  <inkml:trace contextRef="#ctx0" brushRef="#br0" timeOffset="215728.7339">4539 6821 0,'25'50'110,"-25"0"-110,25-26 15,-25 1-15,49 25 16,-49-25-16,25-25 0,-25 49 16,25-49-1,-25 50-15,-25-50 47,0-50-31,-24 25-16,24-24 15,0 24-15,25 0 16,-49-24-16,49 24 16,0 0-16,0-25 15,0 1-15,0 24 16,24-25 0,1 50-16,0 0 15,-25 50 1,0 24-1,0 26-15,0-26 16,0-24-16,0-1 16,0-24-1</inkml:trace>
  <inkml:trace contextRef="#ctx0" brushRef="#br0" timeOffset="216521.802">4762 6796 0,'25'0'31,"-25"50"-16,0-25-15,25-25 16,-25 50-16,0-26 31,0 1 1,0-50-1,0 1-16,0-26-15,-50 25 16,50 0-16,-49-24 16,49 24-16,0 0 15,0-25 1,0 1 0,0 24-1,49 25 63,-49 50-78,25-50 16,-25 24-16,25-24 16,-25 25-16,50-25 15,-25 50 1,-25-100 46,0 25-62,0 1 16,0-26-16,0 25 16,0 0-16,0-24 15,24 49 32,1 49-31,-25 1-16,50-25 15,-50 24-15,49-49 16,-49 50-16,25-25 16</inkml:trace>
  <inkml:trace contextRef="#ctx0" brushRef="#br0" timeOffset="216868.1142">5060 6400 0,'0'24'31,"0"26"-15,0-25-16,50 0 16,-50 24-16,74-24 15,-24-25 1,-25 0 0,-25-25 15,0-24-16,-75-1 1,50 50 0,25-25-16,-24 25 31</inkml:trace>
  <inkml:trace contextRef="#ctx0" brushRef="#br0" timeOffset="217167.5729">5407 6003 0,'0'25'31,"0"24"-15,25 26-1,25-75-15,-1 49 16,-24-49-16,0 0 16,25 0-16,-1 0 15,-49 25 48,0 25-63,-49-1 0,24 1 15,0-50-15</inkml:trace>
  <inkml:trace contextRef="#ctx0" brushRef="#br0" timeOffset="289243.5899">14436 10840 0,'0'0'0,"0"-25"15,0-25 1,0 25 15,-24 25-31,24-49 78,-50 49-78,25 0 47,0 0-31,25-25 0,-25 25-16,-24 0 15,49-25 1,-50 25-1,25 0 1,25-49-16,-49 49 16,-1 0-1,1 0 1,49-25-16,-25 25 16,0 0-16,0 0 15,-49 0 1,24 0-1,25 0 1,-24 0 0,24 0-1,-25 0 1,1 0 15,24 0-15,0 0-1,25 49 1,-74-49 0,74 25-16,-25-25 15,25 25 1,-25-25 0,25 50-1,0-26 16,0 1-15,0 25 0,0-1-16,0-24 31,0 0-31,0 25 31,0-1-15,0-24-1,0 0 17,25-25-17,-25 25 1,74-25 0,-49 0-1,0 49 1,25-49-16,24 0 15,-24 0 1,-1 25 0,1-25-1,-1 0 1,1 0 0,0 0-1,24 0 1,-49 0-1,24 0 1,-24 0-16,25 0 16,-1 0-1,1 0 1,-25 0 0,25 0-1,-50-25-15,24 25 16,1-49-1,25 24 1,-25-25 0,-1 50-1,-24-25-15,50 25 16,-50-24 0,0-26-1,0 0 1,0 26-1,0-1-15,0-25 0,0 25 16,-25 25 0,25-49-16,-25 49 15,25-50-15,-49 50 0,49-25 16,-50 25-16,25 0 16,-24 0-16</inkml:trace>
  <inkml:trace contextRef="#ctx0" brushRef="#br0" timeOffset="291153.6535">15677 13047 0,'0'0'0,"24"-49"187,1 49-171,25 0 0,-1 49-1,-49 1 1,50-1-16,-50 1 15,0 0-15,0-25 16,0-1 0,-25-48 31,25-1-47,0-25 15,-25-24-15,25 49 16,0 0-1,0-25 1,0 26 31,0-1-31,0-25-1,0 25 1,25 25-1,50 0 1,-1 0 0,-49 50-1,24-25-15,-24 0 16,-25 24-16,50-49 16,-50 50-16,25-50 15,24 0 1</inkml:trace>
  <inkml:trace contextRef="#ctx0" brushRef="#br0" timeOffset="291823.5911">16644 12626 0,'0'-25'0,"0"-25"15,50 50 48,-26 0-63,1 0 16,25 0-16,-1 0 15,-24 0 16,-25-49 16,0 24-31,25 25 15,25 0-15,-1 0-16,-24 49 15,-25 1-15,74 24 16,-74 26-16,50 24 16,-50-50-16,0-24 15,0-1-15,0-24 32,-50-50-1,26-24-31,24-26 0,-50-49 15,50 50-15,0-25 16,0-1-16,0 1 16,0 0-16</inkml:trace>
  <inkml:trace contextRef="#ctx0" brushRef="#br0" timeOffset="293143.6774">17165 11807 0,'74'50'125,"-49"24"-110,25 0-15,-1 1 0,1 49 16,24 25-1,26 0-15,-1-1 0,0 26 16,25 49-16,-25-74 16,0-50-16,25 75 15,25 24-15,-25 1 16,-49-100-16,24 50 16,50 74-16,-100-124 15,26 25-15,-1 0 16,-24-49-16,-25-26 15,-25 1-15,24-50 16,-24 25-16,0-50 78,-24-49-62</inkml:trace>
  <inkml:trace contextRef="#ctx0" brushRef="#br0" timeOffset="295535.8744">15751 13915 0,'0'-49'172,"50"49"-172,-1-75 15,-24 51-15,25-1 16,-26-25-16,1 25 15,50-49-15,-26 24 16,50-24-16,-24 24 16,24-49-16,-24 25 15,24-1-15,-25 1 16,1 24-16,-26 1 16,26-26-16,24 26 15,-25-26-15,1 26 16,-1 24-16,0-25 15,1 25-15,24-24 0,-49-1 16,-1 25-16,1-24 16,24 24-16,-24-25 15,0 26-15,-1-26 16,26 25-16,-26-24 16,1 49-16,-1-50 15,1 50-15,-25-25 16,0 25-16,24-50 15,-24 50-15,0 0 16,24-49-16,-24 49 0,25-25 16,-25 25-1,24-50-15,-24 50 0,25-49 16,-26 49-16,1-50 16,-25 75 155</inkml:trace>
  <inkml:trace contextRef="#ctx0" brushRef="#br0" timeOffset="296998.448">17462 11956 0,'25'0'94,"0"49"-79,-25 1 1,50-50-16,-50 50 16,25-50-16,-25 49 15,24-49 1,-24 25-16,-49-25 62,24 0-62,25-25 0,-50 25 16,50-49-16,-25 49 16,25-25-16,-49-25 15,49 1 1,0-1 0,0 25-1,49 25 1,1 0-1,0 0 1,-25 0-16,24 0 0,-24 0 16,0 50-1,24-50-15,-24 0 16,-25-50 31,0 25-47,0 1 15,0-26-15,0 0 16,-49 50 0,49 25 46</inkml:trace>
  <inkml:trace contextRef="#ctx0" brushRef="#br0" timeOffset="297567.4021">17884 11708 0,'25'0'16,"0"0"0,-25 74-1,49-49-15,-49 0 16,25-25-16,-25 49 16,0-73 62,0-1-63,-49 0-15,49-25 16,0 26-16,-25-1 16,25-25-16,0 25 15,0 1-15,0-26 16,0 0-1,0 26 32,25 24-31,49 0 0,-24 0-1,-26 49-15,1-49 16,25 25-16,-25-25 15,-25 25-15,49-25 16,-49 49-16,0 1 0</inkml:trace>
  <inkml:trace contextRef="#ctx0" brushRef="#br0" timeOffset="298205.4635">18132 11757 0,'-74'0'0,"74"-24"46,0-26-30,49 50-16,-49-50 16,50 1-16,-25-1 15,-25 1 1,49 49 0,-24 24 62,25 1-63,-1 25 1,1-50 0,-75 0 30,-49 0-30,74-50 0,-25 50-16,25-49 0,0 24 15,0 0 17,74 25-1,-24 0-16,-25 0-15,0 0 16,24 25-16,-24-25 16,-25-25 31,0-25-32,0 26-15,0-1 16,0-25-16,0 25 15</inkml:trace>
  <inkml:trace contextRef="#ctx0" brushRef="#br0" timeOffset="298415.4161">18604 11261 0,'0'-24'16,"24"24"31,26 49-31,24 26-1,-49-51 1,0-24-1</inkml:trace>
  <inkml:trace contextRef="#ctx0" brushRef="#br0" timeOffset="298598.7929">18777 11187 0,'0'0'0,"25"0"15,25 0 1,-26 0-16,1 0 15,-25 25-15,75 74 16,-75-25-16,0 26 16,0-26-16,-25 0 15,25 1-15,-75-26 16</inkml:trace>
  <inkml:trace contextRef="#ctx0" brushRef="#br0" timeOffset="299675.4513">16619 13519 0,'-25'0'47,"1"0"0,-1 24-16,25 26-16,0-25-15,0 24 16,0 26 0,0-50-16,0-1 0,0 26 15,25-50 1,24 50 0,-24-50-1,0 0 1,-25-50-1,49 25 1,-49 0-16,0-49 16,0 49-16,0 0 15,-24-24-15,-1-1 16,-25 50 0,25 0-1,25 25 1,0 25-1,0-26 1</inkml:trace>
  <inkml:trace contextRef="#ctx0" brushRef="#br0" timeOffset="300088.2171">17214 13146 0,'-49'50'16,"49"25"0,0-26-1,0-24 1,0 0-16,25 49 15,49-74 1,-49 25 0,24-25-1,1 0 1,0-50 0,-50 26-16,0-26 15,0 0-15,0 26 0,0-26 16,-25 50-16,0-50 15,-49 50 1,49 0-16,-25 0 16,25 25-16,25 25 15,-49 24-15</inkml:trace>
  <inkml:trace contextRef="#ctx0" brushRef="#br0" timeOffset="300522.7577">17016 14287 0,'0'0'0,"0"-49"0,0 74 78,25-25-78,-25 74 15,74-49-15,-74 0 16,50-25-16,-50 49 16,25-49-16,-25 50 15,24-50-15</inkml:trace>
  <inkml:trace contextRef="#ctx0" brushRef="#br0" timeOffset="301151.5759">17487 13866 0,'0'-50'266</inkml:trace>
  <inkml:trace contextRef="#ctx0" brushRef="#br0" timeOffset="302332.7034">17115 14238 0,'-25'0'32,"1"0"61,24 49-93,0-24 16,0 25 0,0 0-1,0-26 1,0 1-1,49 25 1,-24-50 15,25 0-31,-1 0 16,1 0 0,-1-25-1,-24 0 1,-25 0 15,0-24-15,0-26-1,-25 75-15,25-49 16,-24 24-16,-26-25 16,25 50-1,-24 0 1,-1 25-1,50 25 1,0-26 0,-25-24-16,25 50 15</inkml:trace>
  <inkml:trace contextRef="#ctx0" brushRef="#br0" timeOffset="302698.2641">17611 13791 0,'25'0'47,"0"25"-32,49 25 1,-24 24-1,0-24 1,-50-25-16,74 24 16</inkml:trace>
  <inkml:trace contextRef="#ctx0" brushRef="#br0" timeOffset="303267.3941">17487 14932 0,'0'-24'0,"0"-26"15,0 25 32,0 50 0,50 49-31,0-49-16,-26 25 15,-24-25-15,50-25 16,-50 49-16,74-49 16,-74 25-16,50-25 15,-50 50-15,25-50 16</inkml:trace>
  <inkml:trace contextRef="#ctx0" brushRef="#br0" timeOffset="303816.5074">18058 14486 0,'-25'0'47,"25"25"-32,0 24 1,0-24-16,0 25 16,0-1-16,0-24 15,50 0-15,-1 25 16,1-26-1,-25-24 1,24 0 0,-49-49-16,50 24 15,-50 0-15,0-24 16,0 24-16,0 0 16,0 0-16,0-24 15,-25 49-15,25-50 16,-50 50-16,-24 0 15,49 50 1,25-1-16,-25-24 16</inkml:trace>
  <inkml:trace contextRef="#ctx0" brushRef="#br0" timeOffset="304241.3129">18107 15379 0,'0'25'15,"25"-25"1,-25 25-16,50 24 15,-25-24-15,24 25 16,-24 24-16,25-24 16,-1-26-16,-24 26 15,25-25-15,-26-25 16,1 49-16</inkml:trace>
  <inkml:trace contextRef="#ctx0" brushRef="#br0" timeOffset="304514.9994">18504 15180 0,'50'0'47,"-25"25"-32,0-25-15,24 50 16,-24-1-16,-25-24 16,74 25-16,-24-25 15,-25 24-15</inkml:trace>
  <inkml:trace contextRef="#ctx0" brushRef="#br0" timeOffset="305767.6652">19025 14784 0,'-25'0'15,"25"-25"1,-24 25 15,73 49 94,1-49-109,-25 25-16,-1-25 0,26 75 15,-25-26-15,49-24 16,-49 0-16,0-25 16,49 124-16,-49-124 15,-25 49-15,50-49 16,-50 25-16,49-25 15,-49 25-15,25-25 16,-25 50-16,25-50 16,-25 24-1,25-24 1,24 0 0,-49 25-16,25-25 15</inkml:trace>
  <inkml:trace contextRef="#ctx0" brushRef="#br0" timeOffset="310737.4044">18157 12427 0,'0'-49'78,"-25"49"-16,75 49 1,-1-24-48,-24 0 1,25 24 0,24-24-1,-49 25 1,-25-25-1,25-25-15,-25 24 32,49-24-32,-49 50 15,0-25 1</inkml:trace>
  <inkml:trace contextRef="#ctx0" brushRef="#br0" timeOffset="311517.392">18678 13146 0,'25'0'141,"0"0"-126,-25 25-15,74-25 16,-49 25-16,24-25 16,1 50-16,-25-25 15,0-25 1,-25 24 0,49-24-16,-49 50 15,0-25 1</inkml:trace>
  <inkml:trace contextRef="#ctx0" brushRef="#br0" timeOffset="312371.2893">19224 13866 0,'-25'0'62,"25"-25"-62,25 25 125,-25 25-125,49-25 16,-49 49-16,50-49 15,-50 50-15,25-50 16,-25 25-16,49-25 16,-49 49-1,25-49 1,-25 50 0,0-25-16</inkml:trace>
  <inkml:trace contextRef="#ctx0" brushRef="#br0" timeOffset="313489.522">19745 14560 0,'0'0'0,"-25"0"16,0 0 15,25-24-31,-25 24 31,-24 24-15,24-24 0,25 25-16,-25-25 15,25 25 1,0 25 0,0-1-1,0 26 1,0-26-1,0 1 1,25-50 0,-25 25-16,49-25 15,-49 24-15,25-24 16,-25 50-16,25-50 16,49 25-16,-24-25 15,-25 49 1,0-49-1,24-24 1,-24 24 15,-25-25-31,25 0 32,-25-25-17,49 1 1,-49 24-1,0-25 1,0 26 15,-24 24-31,24-25 0,-50 25 16,0-50-16,26 50 16,-1-49-16,-25 49 15,25 0 1,1 0-1,-26 0 1,50-25 0,-25 25-1,0 0 1,25 25-16,-49 24 16</inkml:trace>
  <inkml:trace contextRef="#ctx0" brushRef="#br0" timeOffset="354599.326">12626 15230 0,'0'-50'47</inkml:trace>
  <inkml:trace contextRef="#ctx0" brushRef="#br0" timeOffset="357817.3573">12675 14858 0,'0'0'0,"0"-50"47,25 50 15,25 0-46,-26 25-16,26-25 15,-25 50-15,0-25 16,49 49 0,-49-49-1,0-25 1,-25 25 124,0 49-124,0-49 0</inkml:trace>
  <inkml:trace contextRef="#ctx0" brushRef="#br0" timeOffset="358417.5319">12973 15156 0,'-25'0'0,"-25"0"63,26 0-16,24 24-47,-50 26 15,0 0-15,26-1 16,-26 1-16,25 0 15,25-26-15,-49-24 16,49 50-16,-25-50 16,25 25-16,-50-25 15,75 49 63,0-49-62,-25 25 0,25-25-16,-25 50 0,49-1 15,-49-24-15,50 0 16,-50 25-16,49-1 16,-49-24-16,75-25 15,-75 50-15,49-50 16,-49 49-16,50-49 15,-50 25-15,25-25 16,-25 50-16,25-50 16,-25 24-16,24-24 15,-24 50 1</inkml:trace>
  <inkml:trace contextRef="#ctx0" brushRef="#br0" timeOffset="360681.2653">13122 15156 0,'-50'0'16,"50"-25"30,-25 25-30,25-50 47,0 1-63,50 24 15,-1-25-15,1 1 16,0-1-16,24-24 15,-24 24-15,-1 0 16,26-24-16,-26 49 16,1-24-16,0 24 15,-1-25-15,-24 50 16,0-49-16,24 24 16,-49 0 15,25 25-16,0 0 64,25 0-64,24 0 1,-49 0-16,24 25 15,1-25-15,24 49 16,-49-49-16,0 50 16,49-50-16,-74 25 15,-24-25 188,24 25-203,-50-25 16,25 49-16,-24 1 16,-1-25-16,0 49 15,-24-49-15,24 24 16,26 26-16,24-50 16,-75-1-16,75 26 15,-25-50 1,25 25 78,50-25-94,-50 25 15,50-25-15,-50 49 16,49-49-16,-49 75 15,75-26-15,-26-24 16,-49 25-16,25-50 16,-25 24-16,25-24 47,-25 25-1,25-25-14,24 0-1,-24 0-15,-25-49-16,50 49 15,-1-50-15,-24 0 16,0 26-16,25-26 15,-26 25-15,26-24 0,0 24 32,-26 0-17,26 25 17,-25 0-1,0 0-16,-1 0-15,26 0 16,-25 25-16,24 24 16,-24-49-16,-25 50 15,50-50-15,-50 50 16,25-50-16,-25 24 16,49-24-16,-49 50 31,0-25-16,0 0 1,-25-25-16</inkml:trace>
  <inkml:trace contextRef="#ctx0" brushRef="#br0" timeOffset="361215.3507">13543 15156 0,'0'24'31,"50"-24"-15,-50 50-16,50 0 15,-26-26-15,-24 1 16,50-25-16,-50 75 15,50-75-15,-50 25 16,49-25-16,-49 49 16,25-49-16,-25 50 0,0-25 15</inkml:trace>
  <inkml:trace contextRef="#ctx0" brushRef="#br0" timeOffset="362565.3482">13047 16024 0,'0'25'31,"-49"-25"1,24 49-17,0-49-15,25 25 16,-74-25-16,49 25 15,0-25 17,25 49-32,0-24 31,0 0 0,0 25-15,0-26 15,0 1-15,0 25-1,25-50-15,-25 25 16,49 0 0,-24 24-1,25-24 1,-25-25 15,-25 25-31,24-25 31,-24 49-15,50-49 0,-50 25-1,25-25 1,-25 25 15,25-25-15,-1 0 46,-24-25-15,50 25-47,-50-49 0,25 49 31,-25-25-31,25 25 0,-25-25 16,49 25-16,-49-25 16,25 25-16,-25-49 15,25 49 32,25 24-16,-50 26-15,24-25-16,26 24 16,-25 1-1,0-50 1,-25 25-1,49-25 1</inkml:trace>
  <inkml:trace contextRef="#ctx0" brushRef="#br0" timeOffset="363097.3071">12477 16594 0,'0'0'0,"0"-24"0,0-1 32,-25 25-17,124 25 32,-74 24-31,25 1-16,24-1 15,-24 26-15,-26-50 16,26-1-16,-25 51 16,24-75-1,-49 25-15</inkml:trace>
  <inkml:trace contextRef="#ctx0" brushRef="#br0" timeOffset="364567.3445">14858 15180 0,'-25'0'15,"50"0"63,25 25-78,-26 0 16,1 49-16,25-24 16,-25 0-16,-25-25 15,74-25-15,-74 49 16,25-49-16,-25 25 31</inkml:trace>
  <inkml:trace contextRef="#ctx0" brushRef="#br0" timeOffset="365961.6689">13667 15379 0,'-24'0'235,"-26"50"-204,50-26-15,0 1-16,0 25 15,0-25 1,0-1 0,0 26-1,0-25 1,50-25 15,-26 0 0,1-25-15,-25-49 0,0 49-1,0 0 1,-25 25 15,1 0-15,-26 25-1</inkml:trace>
  <inkml:trace contextRef="#ctx0" brushRef="#br0" timeOffset="366981.6834">12626 16818 0,'0'-25'31,"-25"25"-15,25 25 78,0 24-79,0 1 1,0-1 0,0-24-1,0 25 1,49-50-1,-24 0 1,0 0 0,-25-25-1,50-25 1,-50 26 0,0-1-16,0-25 15,-25 25 1,25 1-1,-25 24 1,25-50-16,-25 50 16,0 0 15,25 50-31,-49-26 16</inkml:trace>
  <inkml:trace contextRef="#ctx0" brushRef="#br0" timeOffset="367701.6433">12254 17413 0,'-25'0'15,"74"0"79,-49-25-78,25 25-16,-25-50 15,25 50-15,-25-49 16,25 49-16,-25-75 16,49 51-16,-24-26 15,25 50 32,-50-25-47,25 25 31,-25-49-15,24-1 0,-24 25-1,25 25-15,-25 25 63</inkml:trace>
  <inkml:trace contextRef="#ctx0" brushRef="#br0" timeOffset="368399.5453">11633 17041 0,'25'0'78,"50"0"-62,-26 0-16,-24 25 15,-25-1-15,50 26 16,-50-25-16,49-25 0,-49 49 15,25-49 1,-75-24 31,50-26-31,-49 25-16,49-24 15,-25-1-15,25 25 16,0 0-1,50 75 48,-26-50-63,-24 25 16,75-25-16,-26 0 15,-24 0-15,25 0 16</inkml:trace>
  <inkml:trace contextRef="#ctx0" brushRef="#br0" timeOffset="369299.5755">13370 15875 0,'0'50'15,"0"-100"79,49 25-78,-49 0-16,50 25 15,-50-49-15,50 24 16,-1-25-16,26-24 31,-51 74-31,-24-25 16,25 25-1</inkml:trace>
  <inkml:trace contextRef="#ctx0" brushRef="#br0" timeOffset="369839.1105">12998 15627 0,'0'0'15,"0"-25"1,24 25 31,26 0-47,-25 0 15,24 0 1,-24 0 0,25 0-1,-50-25 1,0 1-1,0-26 17,25 50-1,-25 25-15,49-25-16,-49 25 15,50-25-15,-50 24 16,50 51-1,-50-26 1,-25 1-16,0 0 31</inkml:trace>
  <inkml:trace contextRef="#ctx0" brushRef="#br0" timeOffset="373011.5911">13568 16644 0,'-25'0'47,"75"50"78,-25-26-109,24 26-1,-24 0 1,25-1 0,-25 1-1,-25-25 1,24-25-16,26 24 31,-25-24-15,-25 50-1,25-50 1,-25 25 0,49-25 15,-49 25-16,25-25 17,0 0-1,-25-25-15,49 25-16,-49-50 15,75 1-15,-50 24 16,24-25-16,26-49 15,-1 25-15,-24-26 16,24 51-16,-24-1 16,-1 25-16,1-24 15,0 24-15,-26 25 16,26-50-16,0 50 16,-26-49-16,26 24 15,0 25 1,-50-50-1,24 25 32,-24 1-31,25 24 0,-25-50 77,0 25-77,50-24 0,-50 24-1,25-25-15,24 1 16,-49 24 15</inkml:trace>
  <inkml:trace contextRef="#ctx0" brushRef="#br0" timeOffset="373770.793">14982 15379 0,'25'0'62,"0"0"-46,-1 25 0,26-25-16,-50 49 15,50-49-15,-50 25 16,24-25-1,-24 25-15,25-25 16,-25 50-16,50-50 31,-50 24-31,25 1 32,-25 25-1,0-25-16,0-1-15,0 26 16,0 0 0,-50-50-1,50 74-15,-50-49 16,26-25-16,-26 49 16,25-49-16,0 75 15,-24-75-15,24 25 16,0-25-16,-24 24 15,-1-24 1,25 0 0,25 50-16,0 0 62,0-1-62</inkml:trace>
  <inkml:trace contextRef="#ctx0" brushRef="#br0" timeOffset="374113.5628">14784 16297 0,'24'24'32,"26"26"-17,0-25 1,-1 0-16,1 24 16,24-24-16,-24 25 15,-25-50-15,24 49 16,26 51-1,-51-76-15,26-24 16,-25 50-16,0-50 16,24 0-1,-49 50 17,-24-50-32</inkml:trace>
  <inkml:trace contextRef="#ctx0" brushRef="#br0" timeOffset="375138.2589">12576 14387 0,'-50'0'16,"26"0"-1,-1-25 17,74 25 46,1 25-78,0-25 15,-26 25-15,1-25 16,25 49-16,-25-49 0,24 50 16,1-50-1,-50 25-15,25-25 16,-25-25 15,0 0-15,0-25-16,-75 26 15,75-26-15,-49-25 0,49 26 16,-25 24-16,25 0 16</inkml:trace>
  <inkml:trace contextRef="#ctx0" brushRef="#br0" timeOffset="376079.2873">12973 14213 0,'0'50'78,"0"-1"-62,0-24-16,0 0 15,0 25-15,0-26 16,0 1-16,0 0 15,25-25 1,24 0-16,-49-74 31,0 49-15,0 0-16,0-50 16,-25 51-16,1-1 15,-26-25-15,25 25 16,-24-24-16,-1 24 15,75 25 64,24 50-79,-24-1 0,25-24 15,-25 25-15,-1-26 16,26-24-1,-25 50-15,0-50 0,24 0 16,-24 0-16,-25-25 16,50 0-16,-50-24 15,49-26-15,-49 26 16,0-1-16,0 1 16,0 24-16,0-25 15,0 25-15,-24 25 16,-1 0-1,0 0-15,25 25 16,0 25-16,0 24 16,-50-24-1,50-25-15,0-1 0,25-24 16,-25 50-16,25-50 16,0 0-1,-25-25 1,0-49-16,0-1 15,0 1-15,0 0 16,-25-26-16,-25 51 16,25-1-16,1 25 15,24-24-15,-75 49 16,75 25 15,0 24-31,50 1 16,-25-1-16,24 26 15,26-26-15,-1 1 16,1-50-16,-1 50 16,0-50-16,-24 0 15</inkml:trace>
  <inkml:trace contextRef="#ctx0" brushRef="#br0" timeOffset="394251.4215">15379 16768 0,'25'25'250,"0"-25"-235,-25 49-15,24-49 16,-24 50-16,75-50 15,-75 74-15,49-74 16,-49 25-16,25-25 16,-25 25-1,25-25 1,-25 25 0,50-25-1,-50 49 1,24-49-1,-24 25 1,25-25 0,-25 25-1,-49 25 95,-1-50-95,50 24 1,-25-24-16,0 25 31,25 25-15,-49-50-1,49 25 1,0-1 31,0 26-16,25-25-15,-1 0-1,26 24 1,0-24 0,-26 25-1,26-25 1,-25 24 0,24-24-1,-24 0 1,0 24 31,25-49 125,-1-74-157,1 49 1,-1-24-1,-24 49 1,-25-25 0,25 25-1,0 0 48,-25-25-48,49 25 17,-24 0 77,0 0-93,25 50-1,-1-50 1,-49 24 0,50-24-16,-50 25 0,50-25 15,-1 50 1,-24-50-1,-25 25-15,50-25 16,-1 24 0,1-24-1,-50 50-15,25-50 32,-25-25 108</inkml:trace>
  <inkml:trace contextRef="#ctx0" brushRef="#br0" timeOffset="396035.4575">16718 17735 0,'0'25'32,"-24"-25"-17,48 25 63,26 25-62,24-1 0,-24 1-1,0-1 1,-50-24 0,49-25-16,-98 0 156,24 0-141,25 25-15,-50-25 16,1 50 0,-1-50-1,50 24-15,-50-24 16,50 25 0,0 25-1,0-1 16,0-24-15,0 0 0,0 25-1,0-26 1,0 26 15,50-50-15,-50 25-16,50-25 15,-1 49 1,1-49 0,-50 25-16,49-25 15,-49 25-15,25-25 16,-25 50-16,50-50 16,-50 25-1,25-25 1,-1 0 46,26-75-46,-50 50 0,50 0-16,-1-24 15,1 24 1,-25 25-1,-25-50-15,24 50 16,26 0 62,-25 25-62,0-25-16,24 0 15,-24 25-15,0-25 16,49 74-16,-24-49 16,-25 0-16,24-25 15,-49 75-15,25-75 16,-74 0 46</inkml:trace>
  <inkml:trace contextRef="#ctx0" brushRef="#br0" timeOffset="396651.3798">16396 18455 0,'0'24'47,"0"76"-31,50-75-1,-1 24-15,26 1 16,-1-1-16,-24 26 16,-1-26-16,-24-49 15,25 50-15,-26-50 32,-48-25-1,-26-24-31</inkml:trace>
  <inkml:trace contextRef="#ctx0" brushRef="#br0" timeOffset="397417.2325">15255 17686 0,'0'-25'31,"25"25"110,24 0-126,1 50-15,49 24 16,-49-24-16,-1-1 16,26 1-16,-50-25 15,-1 24-15,26-24 16,-25-25-16,-25 25 16</inkml:trace>
  <inkml:trace contextRef="#ctx0" brushRef="#br0" timeOffset="397919.2843">15180 18083 0,'0'-25'47,"50"-25"-31,0 25-16,-26-24 15,1 24-15,-25 0 16,75 25-16,-75-74 16,25 74-16,-25-25 15,24 25 1,-24 50 15</inkml:trace>
  <inkml:trace contextRef="#ctx0" brushRef="#br0" timeOffset="398602.2371">14536 17835 0,'-25'0'0,"25"-25"47,0 0-32,49 25 17,-24 0-32,25 50 15,24 24-15,-49-24 16,-25-26-16,50 26 16,-100-124 30,25 24-30,-24 0-16,24-24 16,25 24-16,-75 1 15,75-1-15,-24 1 16,24 24-16,74 124 47,50 25-32,0 0-15,0-74 16,-50-1-16,-24-49 16,24 0-16,-24 0 15,-25 0-15,0-25 16,-25-24-16</inkml:trace>
  <inkml:trace contextRef="#ctx0" brushRef="#br0" timeOffset="399389.2814">16123 18901 0,'25'0'47,"-25"-49"-47,25-1 15,-25 25-15,74-24 16,-74 24-16,50 25 16,-26-25-1,1 25 1,-25-50 31</inkml:trace>
  <inkml:trace contextRef="#ctx0" brushRef="#br0" timeOffset="400005.1409">15677 18653 0,'0'-25'15,"0"1"48,0-1-48,49 25-15,-49-75 16,0 50 0,0 1-1,50 24 32,-25 0-31,24 24-16,50 51 15,-24-25-15,-26-50 16,-49 49-16,25-49 16,-25 50-16,0-25 15,-25-1 1,1-24 0,-26 0-16,0 0 15,1 0-15</inkml:trace>
  <inkml:trace contextRef="#ctx0" brushRef="#br0" timeOffset="400873.2435">17587 18876 0,'0'-49'15,"0"-1"-15,0 1 16,49-26-16,1 26 16,-25-1-16,49-25 15,-49 26-15,24 24 16,-24 25-16,-25-50 16,50 50-16</inkml:trace>
  <inkml:trace contextRef="#ctx0" brushRef="#br0" timeOffset="401443.4737">18058 18529 0,'-25'0'62,"25"25"-46,-50 25 0,50-1-1,0 26 1,0-51-16,0 26 16,0-25-1,75-25-15,-50 0 16,-1 25-16,51-25 15,-1-25 1,-49-25 0,-25 1-16,0 24 15,0 0-15,0 0 16,0-24-16,0 24 16,-50 25-1,50-25-15,-24 25 16,-1 0 15,-25 0-15</inkml:trace>
  <inkml:trace contextRef="#ctx0" brushRef="#br0" timeOffset="407794.973">15230 16718 0,'0'-24'109,"50"24"-93,-1-25-16,-24 25 15,0-50-15,25 50 16,-1-74-16,1 49 16,-1-25-16,51 1 15,-26-26-15,-24 26 0,24-1 16,-49-24 0,24 49-16,-24 25 0,-25-25 15,25 25-15,25 0 31,-50-50-15,24 50 0,-24-24 15,25 24 156</inkml:trace>
  <inkml:trace contextRef="#ctx0" brushRef="#br0" timeOffset="408449.2302">16346 15949 0,'0'-24'16,"0"-1"-1,0-50 1,0 51-16,-25 24 16,25-50-16,-24 50 15,24-50-15,-50 1 16,0 24-16,26 0 16,-1-24-16,-50 24 15,51 25 16,48 49 1,-24-24-17,75 25-15,-26-1 0,51 51 16,24 24 0,0 0-16,-25 0 0,0-75 15,-49-49-15,-1 75 16,-24-75-1,-99 0 48,24 0-47,25-50-16,-24 50 15,24-50-15,-25 1 16,50-1-1,0 1-15,0 24 16,0 0-16,0 0 16,0-24-16</inkml:trace>
  <inkml:trace contextRef="#ctx0" brushRef="#br0" timeOffset="414331.1896">15602 8384 0,'25'0'141,"-25"25"-141,50 24 0,-1 1 15,-49-25-15,75 49 16,-75-49-16,49 25 15,1-26 1,-25-24 0,49 0-1,-24-49-15,24-75 16,50 0-16,-25-25 16,1 25-16,-1 25 15,0-25-15,-25 0 16,26 24-16,-1 26 15,-50 0-15,-24 49 16,25 25-16,-50-50 0,49 50 16</inkml:trace>
  <inkml:trace contextRef="#ctx0" brushRef="#br0" timeOffset="485015.2087">15627 5011 0,'0'-25'0,"0"-50"15,0 51 1,-25 24 31,25 74 15,0 0-62,0 50 16,0-24-16,0-26 16,50 0-16,-50-24 15,0-25-15,0 24 16,0-24-1,49-25 17,1 0-17,0 0 1,-1 0 0,1 0-1,-25 0 1,-1 0-1,-24-49-15,50-1 16,-50 25 0,0-24-1,0 73 79,25 26-78,24 24-16,-24 1 15,25 24-15,-1-25 16,-24 1-16,25 24 16,-1-24-16,-49-1 15,50 0-15,-50-24 16</inkml:trace>
  <inkml:trace contextRef="#ctx0" brushRef="#br0" timeOffset="485315.3471">16173 6697 0,'74'-74'15,"50"-25"-15,-25-25 16,1 24-16,-26 26 0,25 0 15,-24 24-15,-26 25 16,26 25-16,-75-49 16</inkml:trace>
  <inkml:trace contextRef="#ctx0" brushRef="#br0" timeOffset="492291.1152">23788 12849 0,'0'0'0,"24"0"125,26 0-109,0 0 0,-1 25-1,-49 24-15,50-24 16,-50 25-16,0-1 15,0-24-15,0-50 63,-25-49-63,25 24 16,0 1-16,0 24 15,0 0-15,-25 25 16,75 0 62,0 50-78,-26-50 16,26 49-1,-25-49-15,0 50 0,24-50 16,-24 25-16,0-25 15</inkml:trace>
  <inkml:trace contextRef="#ctx0" brushRef="#br0" timeOffset="492938.1871">24755 12502 0,'0'0'0,"-25"-25"16,50 25 46,0 0-62,0 0 0,24 0 16,-24 0-16,0 0 15,-25-25 32,0-25-47,0 26 16,0-1-1,50 25 17,-50 25-32,74-1 15,-49 51-15,49 24 16,-74-74 0,0 49-16,0-49 15,0 25-15,0-1 16,0 1-1,-49-1-15,49-24 0,-50-25 16,50 25-16,-25-25 16</inkml:trace>
  <inkml:trace contextRef="#ctx0" brushRef="#br0" timeOffset="493829.5043">26020 11956 0,'-49'0'31,"24"0"1,25-50-1,0 75 16,25 0-32,-25 0-15,49 24 16,-49-24-16,25 0 16,25 49-1,-50-49 1,0-75 46,-25-24-62,25 49 0,-25 0 16,25-24-16,0 24 16,0 0-1,0-24 17,25 49-17,0 0 1,24 0-16,-24 49 15,0-24-15,24 25 16,-24-26-16,25 1 16,-50-50 46,-25 1-62,25-1 16,-50-25-16,50 25 15,0 1-15,0-51 16,50 75 15</inkml:trace>
  <inkml:trace contextRef="#ctx0" brushRef="#br0" timeOffset="494169.1582">26442 11683 0,'-25'0'32,"25"25"-32,-50 24 15,50-24 1,0 25-16,25-1 16,25-24-1,-1-25 1,1 0-1,0 0 1,-50-25 15,0-24-31,0-1 16,0 25-16,-50-24 16,-24 49-1,49 0-15,0 0 16,25 25-1</inkml:trace>
  <inkml:trace contextRef="#ctx0" brushRef="#br0" timeOffset="494691.6642">26640 11534 0,'50'25'47,"-50"74"-47,49 0 16,-49-49-16,50-25 15,-25 24 1,-25-24 0,0-99 46,0-1-62,-75-24 16,75 0-16,-24 25 15,24-1-15,0 26 16,0-1-16,0 0 16,24 50-1,26 0 1,-50 50-1,0 0 1,0-26-16,0 1 63,50-25-63,-26 50 15,1-50-15,25 0 16,-25 25-16,-1-25 15,26 49-15,-25-49 16,-25 50-16,50-25 16</inkml:trace>
  <inkml:trace contextRef="#ctx0" brushRef="#br0" timeOffset="495509.3171">23862 13816 0,'-25'0'15,"-24"0"1,49 25-1,49-25 48,26-50-63,74-24 0,24-50 16,100-50-1,49 1-15,-24 49 0,49-25 16,-24 74-16,-50-24 15,-50 50-15,25-1 16,-25 0-16,0-49 16,-49 25-16,-25-1 15,-50 1-15,0 24 16,-49 26-16,0-51 16,-1 75 15,-49-25-16,25 25 1,0-25 0,-75 50 46,1 25-62</inkml:trace>
  <inkml:trace contextRef="#ctx0" brushRef="#br0" timeOffset="496327.1084">25524 11609 0,'-50'0'31,"50"74"32,50-24-63,-50 24 15,50 25-15,-1 50 16,1 25-16,24-1 16,50 175-16,25-26 15,-25-24-15,25-1 16,-25-24-16,25 25 15,-25-100-15,25-24 16,-50 24-16,-25-49 16,-49-50-16,25 25 0,-1-49 15,-49-26-15,50 1 16,-50-25-16,0 0 16,25-25-16,-25 49 15,0 1 1,49-50-16,-49 50 15,-49-50 32</inkml:trace>
  <inkml:trace contextRef="#ctx0" brushRef="#br0" timeOffset="497489.1057">24532 13841 0,'-25'0'47,"0"0"0,0 0-32,1 0 17,24 25-32,0 24 15,-50-24 1,50 25-1,0-1-15,0 1 16,25 0 0,-25-26-1,25 26 1,24 0 0,-24-50-1,0 0 1,0 0-1,-25-25 17,0-25-17,0 1 1,0-26 0,0 26-1,0 24 1,0 0 15,-25 25-15,0 0-1,-25 0 1,50 25 0</inkml:trace>
  <inkml:trace contextRef="#ctx0" brushRef="#br0" timeOffset="498052.0061">25425 13419 0,'-50'0'16,"25"0"-1,25 50 1,-49-25-1,49 49 1,-50-49-16,50 25 16,0-26-16,0 1 15,0 25-15,0-25 16,0 24 0,25-49-16,0 50 0,0-50 15,24 0-15,-24 0 16,0 0-16,24 0 15,-24 0-15,25-50 16,-50 25 0,25 1-16,-25-26 15,0 0-15,0 26 16,0-1-16,-25-25 16,-25 1-1,25 49-15,-24 0 16,24 0-16,-49 0 15,24 74-15,25 25 16</inkml:trace>
  <inkml:trace contextRef="#ctx0" brushRef="#br0" timeOffset="498787.0291">24954 14833 0,'0'0'0,"-25"0"0,25-49 15,-25 49-15,25-50 16,-25 50-16,25-25 0,-25 25 15,-24 0 1,24 0 0,0 25 31,25 25-47,0-1 15,0-24 1,0 0-16,0 24 15,0 1 1,25-50-16,-25 25 16,25-25-16,49 0 15,-24 0 1,-1 0 0,-24 0-1,-25-50-15,0 1 16,0-1-1,0 25 1,0 0-16,0-24 16,-25 24-16,25 0 15,-49 25-15,-1-49 16,-24 49 0,24 49-1,50-24 1,0 0-16,0 24 15</inkml:trace>
  <inkml:trace contextRef="#ctx0" brushRef="#br0" timeOffset="499201.8466">25822 14188 0,'0'0'16,"24"50"62,26-1-62,-25 1-16,25 0 15,-26 24-15,26-24 16,-25-1-16,-25 1 0,74 24 16,-74-49-1</inkml:trace>
  <inkml:trace contextRef="#ctx0" brushRef="#br0" timeOffset="499663.7621">25053 15404 0,'0'0'16,"25"0"0,-25 25-1,49-1-15,-49 26 16,50 0-16,-50-26 16,74 51-16,-74-50 15,50-1-15,-50 26 16,25-25-16</inkml:trace>
  <inkml:trace contextRef="#ctx0" brushRef="#br0" timeOffset="500227.5332">26095 15180 0,'0'-24'15,"-25"-26"1,0 50 31,25 25-32,-50 24-15,50 1 16,0 0-16,0-1 16,0-24-16,25 25 15,50-1 1,-51-49-16,26 0 16,-25 0-16,0 0 0,24 0 15,-24 0-15,25-49 16,-50-1-1,0 0-15,0 1 16,0-1-16,0 1 16,-25-1-16,0 50 15,-25-25-15,1 25 16,-1 0-16</inkml:trace>
  <inkml:trace contextRef="#ctx0" brushRef="#br0" timeOffset="500647.3278">25698 15925 0,'24'24'47,"-24"51"-31,50-50-16,-50-1 15,50 26-15,-50-25 16,49 24-16,-49-24 16,75 0-16,-26 49 15,-24-74 1</inkml:trace>
  <inkml:trace contextRef="#ctx0" brushRef="#br0" timeOffset="500909.0579">26318 15875 0,'25'0'47,"74"74"-31,-74-49-16,24 25 15,-24-25-15,0 24 16,24 1-16</inkml:trace>
  <inkml:trace contextRef="#ctx0" brushRef="#br0" timeOffset="501668.3261">27211 15379 0,'0'0'0,"0"-50"15,0 25 1,-25 25 0,25 50 46,50 49-62,-1-24 16,-24-1-16,49 50 15,1 0-15,-1-25 16,-49 1-16,25-26 16,-26-24-16,26-1 15,-50-24-15,50-25 16,-50 25-16,24-25 16,-48 0 30</inkml:trace>
  <inkml:trace contextRef="#ctx0" brushRef="#br0" timeOffset="502177.0969">28129 15280 0,'24'0'63,"26"49"-63,-25-24 16,0 0-16,24 25 15,-49-26-15,50 26 16,-50-25-16,25 0 0,24 49 31</inkml:trace>
  <inkml:trace contextRef="#ctx0" brushRef="#br0" timeOffset="503353.0977">26814 12948 0,'-50'-25'15,"50"-24"1,-25 49 0,1 0 31,-1 0-1,-25 0-30,25 24 0,25 26-1,0-25 1,0 0 0,0 24-16,25-24 15,50 49 1,-26-74-1,-24 25-15,0-25 16,24 0-16,-24 0 16,0 0-16,25 0 15,-1 0 1,-49-49 0,25 24-1,-25 0-15,0-25 0,0 1 31,0 24-31,-50 25 16,50-25-16,-74 25 16,24 0-1,26 0-15,-1 0 16</inkml:trace>
  <inkml:trace contextRef="#ctx0" brushRef="#br0" timeOffset="503991.5606">27161 14039 0,'0'-24'16,"0"-1"-16,0 0 31,-25 25-31,25-50 16,-24 26-1,-1 24 17,-25 74-17,50-24 1,0 24-16,0-49 15,0 49 1,0-24 0,75-50-16,-26 49 15,-24-49-15,0 0 0,24 0 16,-24 0 0,0 0-16,25-24 0,-50-1 15,49-25-15,-49 25 16,0 1-16,0-26 15,0 25-15,0-24 16,-25-1-16,-24 25 16,24 25-16,0-25 15,-24 25-15,24 0 16,0 0-16,25 25 16,-74 25-16</inkml:trace>
  <inkml:trace contextRef="#ctx0" brushRef="#br0" timeOffset="504787.407">27409 14684 0,'-25'0'16,"25"50"31,0-25-32,0 24-15,0-24 16,0 25-1,25-1 1,0 1 0,0 0-1,49-50 1,-24 0 0,-1 0-16,-24-25 15,50-25 1,-51 25-1,-24-24 1,0-26 0,0 51-16,0-26 15,0 25 1,-74-24 15,24 49-15,26 0-16,-51 49 15</inkml:trace>
  <inkml:trace contextRef="#ctx0" brushRef="#br0" timeOffset="511993.0791">26070 16694 0,'-25'0'0,"25"-50"15,-25 50 17,75-50 140,-25 50-157,24-49-15,1-1 0,24 25 16,-24 25-1,-1-74-15,1 49 0,24 25 16,-24-50-16,-25 50 16,24-74-16,-24 74 15,-25-25 1142,0 0-1157</inkml:trace>
  <inkml:trace contextRef="#ctx0" brushRef="#br0" timeOffset="514521.4016">26814 13122 0,'0'-50'15,"0"0"-15,0 26 16,0-1 15,25 50 94,-25 24-109,24-24-16,1 25 16,-25-1-16,99-24 0,-74 25 15,25 24-15,-25 1 16,49-1-16,-24 25 15,-1-24-15,1-1 16,-25 0-16,24 1 16,-24-26-16,25 1 15,-25 0-15,24-26 16,-24 26-16,25-25 16,-26 24-16,1-24 15,25 0-15,-25 25 16,24-26-16,-24 26 0,-25-25 15,50 0 1,-50 24-16,49-24 0,-49 0 16,25 25-16,-25-26 15,0 1-15,50 25 16,-50-1 0,24-49-16,-24 50 15,25-50-15,-25 50 16,0-26-16,25-24 15,-25 75-15,50-26 16,-50 1 0,25-50-16,-25 25 15,0 24 1,49 1-16,-49 0 16,25-50-1,-25 74-15,25-24 16,-25-26-1,49 51 1,-49-50 0,-24-25 62</inkml:trace>
  <inkml:trace contextRef="#ctx0" brushRef="#br0" timeOffset="515781.68">26814 13271 0,'0'24'78,"0"26"-63,49-25-15,-49 24 0,50 26 16,0-26-16,-26 26 16,26 49-16,0-25 15,-25-25-15,24 26 16,1-51-16,-25 1 16,24-1-16,-24 26 15,25-26-15,-26-24 16,-24 25-16,50-25 15,-50 0-15,50 24 16,-50-24-16,74 25 16,-74-26-16,25 1 15,-25 25-15,49 24 16,-49-49-16,50 0 16,-50 24-16,25-49 15,-25 25 1,25-25-1,-25 25-15,49 25 16,-49-1 0,50-24-1,-50 25-15,25-26 16,-25 1-16,49 25 16,-49-25 15,25-25 78</inkml:trace>
  <inkml:trace contextRef="#ctx0" brushRef="#br0" timeOffset="523469.0587">26343 15900 0,'-25'0'31,"99"25"173,-49 24-189,25-24-15,-26-25 16,1 74-16,25-74 0,-25 25 15,-1-25 1,-24 25-16,50-25 16,0 50-16,-26-50 78,-24 24-16,25-24 1563</inkml:trace>
  <inkml:trace contextRef="#ctx0" brushRef="#br0" timeOffset="524556.9747">27583 12378 0,'0'-25'16,"0"0"15,0 75 110,49-26-126,-49 26-15,50-25 16,-50 0-16,50 24 15,-50-24-15,49 25 16,-24-1 0,25-24-1,-26 25 63</inkml:trace>
  <inkml:trace contextRef="#ctx0" brushRef="#br0" timeOffset="525706.0735">28228 13196 0,'0'-50'31,"0"26"-15,-50 24 0,50-25-1,-25 25-15,1 0 16,-1 0 15,-25 25-15,50-1-16,0 26 15,-25-25-15,25 0 16,0 24-16,0-24 16,0 0-16,0 0 15,0 24-15,0-24 16,50 25-1,0-50-15,-26 0 16,26 0-16,-25-25 16,24 25-16,-24-50 15,25 1-15,-50 24 16,25 0-16,-25-24 16,0 24-16,0-25 15,-50 25 1,25 25-16,0 0 15,-24 0 1,-1 0 0,50 25-16,0 25 15</inkml:trace>
  <inkml:trace contextRef="#ctx0" brushRef="#br0" timeOffset="526365.8969">28476 13717 0,'-25'0'62,"25"25"-46,-25-25 0,25 74-16,0-49 15,0 0-15,0 24 16,0 1-16,0 0 16,0-26-16,25 26 15,49-50 1,-24 50-1,0-50 1,-26 0-16,26 0 16,0 0-1,-50-50-15,24 25 16,-24 0 0,0-24-1,0-26 1,0 51-1,-74 24-15,74-50 16,-25 0-16,0 26 16,-24 24-1,49-25 1,-25 25-16,0 0 16</inkml:trace>
  <inkml:trace contextRef="#ctx0" brushRef="#br0" timeOffset="527181.5161">29096 14709 0,'-25'0'47,"0"0"-32,0 0 17,-24 0-17,49 50 16,0-1-31,0-24 16,0 0-16,0 0 0,0 24 16,0-24-16,49 25 15,-49-25-15,50-1 16,-25-24-16,25 75 16,-26-75-16,51 0 15,-50 0 1,49 0-1,-74-25-15,50 25 16,-50-50-16,49 50 16,-49-49-16,0 24 15,0-25-15,0 26 16,-25-1 0,1-25-16,-26 25 0,0-24 15,1 24-15,-1 25 16,1-50-16,-1 50 15,25 0-15,0 0 16,-24 0-16</inkml:trace>
  <inkml:trace contextRef="#ctx0" brushRef="#br0" timeOffset="545030.9342">25648 13221 0,'-50'0'16,"26"0"15,-1 0 63,-25 0-63,25 0-15,1 0-1,-1 0 16,-25 0-15,1 0 0,24 0-1,0 0 1,-25 0 15,26 0-15,-1 50-1,-25-50 1,25 0 0,1 24-1,-26-24 1,25 0 0,-24 50-1,24-50 1,-50 0-1,75 25 1,-49-25-16,-1 0 16,50 25-16,-50-25 15,1 49 1,24-49 0,-25 25-1,26-25 1,-26 25-1,25-25 1,25 49-16,-25-49 16,-24 25-1,24-25-15,0 0 16,25 25 0,-25-25-16,-24 50 31,24-26-16,25 26 1,-50-50-16,50 25 16,-24-25-1,24 25-15,-25-25 16,25 24 0,-25-24-1,25 50 1,-50-25 15,50 24-15,-24-49-1,24 50 1,-50-25 15,50 0-15,0-1-1,0 26 48,0-25-47,25 0-1,-25 24 1,25-24 15,24 25 0,-24-26 1,0-24-17,24 25 16,-24-25 1,-25 50-32,25-50 31,25 0 0,-26 0-15,1 0 15,25 0-15,-25 0-1,-1 0 17,1 0-17,25 0 16,-25 0-15,-1 0 15,26 0 1,-25 0-17,0 0 1,-1 0 15,26 0-15,-25 0-1,0 0 17,-1 0-17,26 0 1,-25 0-1,0-25 1,24 25 0,-49-25-1,25 25 1,0 0 0,-25-25-1,50 25-15,-26 0 16,1 0-1,25-49 1,-25 49 0,-1 0 15,1 0-15,-25-25-1,50 25-15,-25 0 31,-1 0-15,-24-25 0,50 25-1,-25 0 1,-25-49 0,25 49-16,-1-25 15,26 25 1,-50-25-1,25 25-15,-25-25 16,49 25-16,-49-49 16,25 49-16,-25-25 15,50 25-15,-50-25 0,25 25 16,-25-50-16,24 1 16,-24 24-16,50 25 15,-50-50-15,25 1 31,-25 24-15,0 0 0,0-24-1,0 24 1,0 0 0,0-25-1,-50 50 1,50-24-16,-25 24 0,25-25 15,-24 25 1,24-25-16,-25 25 16,25-50-16,-50 50 15,50-24 1,-25 24 0,25-25 30</inkml:trace>
  <inkml:trace contextRef="#ctx0" brushRef="#br0" timeOffset="545870.9375">28079 12874 0</inkml:trace>
  <inkml:trace contextRef="#ctx0" brushRef="#br0" timeOffset="561737.5484">24755 5904 0,'0'24'141,"0"1"-110,0 0-15,-25-25-16,25 50 15,0-26 1,0 26 0,0-25-1,0 0 1,25 24 0,25-49-1,-26 25 1,1-25-1,25 0 17,-50-50-1,0 1-15,0-1-16,0 25 15,0 1-15,0-26 16,-25 50-1,25-50-15,-25 50 16,25-24-16,-25 24 16,1 0-1,-26 0-15,50 49 16,-50 1-16,50-1 16</inkml:trace>
  <inkml:trace contextRef="#ctx0" brushRef="#br0" timeOffset="563500.9873">24581 7069 0,'-24'0'109,"-1"0"-47,-25 0-30,50 25-17,-25-25 1,25 25-16,0 25 16,0-26-1,0 1 16,50 25-15,-25-50 0,0 0-1,-25 25 1,49-25-16,-24 0 31,-25-50 0,0 0 1,-50 50-17,50-24 1</inkml:trace>
  <inkml:trace contextRef="#ctx0" brushRef="#br0" timeOffset="581433.0978">26293 8855 0,'25'25'156,"24"-25"-140,-49 25-16,50-25 15,0 0 1,-26 0-16,26 0 16,-50-25-1,74 25-15,-74-50 16,25 50-16,-25-49 0,25 24 15,-25-25-15,0 1 16</inkml:trace>
  <inkml:trace contextRef="#ctx0" brushRef="#br0" timeOffset="582219.6385">24705 9029 0,'25'0'78,"25"0"-62,-1 50 0,-24-50-16,25 49 15,0-49 1,-26-25-1,-24-24 1,0 24 0</inkml:trace>
  <inkml:trace contextRef="#ctx0" brushRef="#br0" timeOffset="607058.9084">24110 4068 0,'0'25'109,"25"24"-93,-25 1-16,25 0 15,-25-26-15,49 26 16,-49-25-1,25-25 1,25 0 0,-1 0-1,1-50 1,-25-24-16,-25 24 16,74-24-16,-24-50 15,-50 25-15,74-1 16,-74 51-16,25 49 15,-25-50-15,25 50 16</inkml:trace>
  <inkml:trace contextRef="#ctx0" brushRef="#br0" timeOffset="608156.4526">25598 3448 0,'-24'-25'16,"24"-25"-1,0 100 63,0 24-62,0 50-16,0 1 16,24-1-16,-24-75 15,0-24-15,25-25 16,0 0 0,25 0-1,-1 0 1,-49-25-1,75-24-15,-75 24 16,49 25-16,-49-50 16,25 50-16,-25-49 15,0 24 1,25 25-16,-25-50 31,0 75 47,50 0-78,-50 0 16,74 49-16,-24-24 16,-26-1-16,26 26 15,-25 24-15,24-25 16,1 1-16,-25-1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3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4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6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8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0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9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8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6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6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6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6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4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customXml" Target="../ink/ink9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3.png"/><Relationship Id="rId7" Type="http://schemas.openxmlformats.org/officeDocument/2006/relationships/customXml" Target="../ink/ink1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customXml" Target="../ink/ink1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customXml" Target="../ink/ink1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customXml" Target="../ink/ink6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F3BC0-ECEA-4DB6-A27F-E8A6F11ED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CMOS transistors </a:t>
            </a:r>
            <a:r>
              <a:rPr lang="en-US" b="1" dirty="0"/>
              <a:t>and gates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821381" y="4256116"/>
            <a:ext cx="27901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Dr. </a:t>
            </a:r>
            <a:r>
              <a:rPr lang="en-US" sz="2800" dirty="0" err="1" smtClean="0"/>
              <a:t>Chandan</a:t>
            </a:r>
            <a:r>
              <a:rPr lang="en-US" sz="2800" dirty="0" smtClean="0"/>
              <a:t> </a:t>
            </a:r>
            <a:r>
              <a:rPr lang="en-US" sz="2800" dirty="0" err="1" smtClean="0"/>
              <a:t>Karfa</a:t>
            </a:r>
            <a:endParaRPr lang="en-US" sz="2800" dirty="0" smtClean="0"/>
          </a:p>
          <a:p>
            <a:r>
              <a:rPr lang="en-US" sz="2800" dirty="0" smtClean="0"/>
              <a:t>CSE IIT Guwahati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79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realization using transistors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292" y="1690688"/>
            <a:ext cx="3362325" cy="2295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3534" y="4048297"/>
            <a:ext cx="113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GATE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130" y="1577774"/>
            <a:ext cx="3879189" cy="2607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633" y="1577774"/>
            <a:ext cx="3826075" cy="25637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571320" y="1214280"/>
              <a:ext cx="10028520" cy="5599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1960" y="1204920"/>
                <a:ext cx="10047240" cy="561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44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of series–parallel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8">
              <a:spcBef>
                <a:spcPts val="10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MOS transistors with transmission functions x and y, connected in parallel, is x +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y.</a:t>
            </a:r>
          </a:p>
          <a:p>
            <a:pPr marL="228600" lvl="8">
              <a:spcBef>
                <a:spcPts val="1000"/>
              </a:spcBef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transmission function of a network consisting of two MOS transistors connected in series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28600" lvl="8">
              <a:spcBef>
                <a:spcPts val="1000"/>
              </a:spcBef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Since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algebra of MOS networks is isomorphic to switching algebra, the transmission function of two networks, T1 and T2, connected in series is T1T2 and the transmission function of a parallel connection of these two networks is T1 + T2.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8">
              <a:spcBef>
                <a:spcPts val="1000"/>
              </a:spcBef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Utilizing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these properties, we can determine the transmission function of any series–parallel network.</a:t>
            </a:r>
            <a:endParaRPr lang="en-A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125840" y="2116440"/>
              <a:ext cx="3509640" cy="2500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6480" y="2107080"/>
                <a:ext cx="3528360" cy="251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32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of series–parallel networks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14" y="1958253"/>
            <a:ext cx="3943350" cy="447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714" y="1958253"/>
            <a:ext cx="2724150" cy="42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49" y="2673493"/>
            <a:ext cx="4638675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201" y="2523865"/>
            <a:ext cx="3305175" cy="1095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114" y="4769254"/>
            <a:ext cx="2743200" cy="1276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17142" y="3756227"/>
            <a:ext cx="217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Simplified expression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6848" y="6133733"/>
            <a:ext cx="14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Complement 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732240" y="1241280"/>
              <a:ext cx="11162520" cy="5215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2880" y="1231920"/>
                <a:ext cx="11181240" cy="523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099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omplementary-switch-based CMOS </a:t>
            </a:r>
            <a:r>
              <a:rPr lang="en-US" dirty="0"/>
              <a:t>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575" y="1791926"/>
            <a:ext cx="2724150" cy="4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401" y="1690688"/>
            <a:ext cx="3657600" cy="3848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708227"/>
            <a:ext cx="545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simply </a:t>
            </a:r>
            <a:r>
              <a:rPr lang="en-US" dirty="0" smtClean="0"/>
              <a:t>involves a </a:t>
            </a:r>
            <a:r>
              <a:rPr lang="en-US" dirty="0"/>
              <a:t>one-to-one mapping from the network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9492" y="2056395"/>
            <a:ext cx="3305175" cy="10953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687600" y="1669680"/>
              <a:ext cx="8983440" cy="3947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8240" y="1660320"/>
                <a:ext cx="9002160" cy="39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95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omplex CMOS-gate </a:t>
            </a:r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1428"/>
            <a:ext cx="10515600" cy="4351338"/>
          </a:xfrm>
        </p:spPr>
        <p:txBody>
          <a:bodyPr/>
          <a:lstStyle/>
          <a:p>
            <a:r>
              <a:rPr lang="en-US" dirty="0"/>
              <a:t>A CMOS gate is said to be complex if it does not implement a primitive function such as </a:t>
            </a:r>
            <a:r>
              <a:rPr lang="en-US" dirty="0" smtClean="0"/>
              <a:t>a NOT</a:t>
            </a:r>
            <a:r>
              <a:rPr lang="en-US" dirty="0"/>
              <a:t>, NAND or NOR gate.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006" y="2307214"/>
            <a:ext cx="4171950" cy="423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762" y="4154935"/>
            <a:ext cx="2743200" cy="1276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762" y="2638079"/>
            <a:ext cx="3305175" cy="1095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5927" y="5627916"/>
            <a:ext cx="6390276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number of transistors in complex CMOS-gate implementation </a:t>
            </a:r>
          </a:p>
          <a:p>
            <a:r>
              <a:rPr lang="en-US" dirty="0" smtClean="0"/>
              <a:t>of an expression is </a:t>
            </a:r>
            <a:r>
              <a:rPr lang="en-US" dirty="0" smtClean="0">
                <a:solidFill>
                  <a:srgbClr val="FF0000"/>
                </a:solidFill>
              </a:rPr>
              <a:t>TWICE</a:t>
            </a:r>
            <a:r>
              <a:rPr lang="en-US" dirty="0" smtClean="0"/>
              <a:t> of its literal count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1330560" y="2482560"/>
              <a:ext cx="7376400" cy="39114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1200" y="2473200"/>
                <a:ext cx="7395120" cy="393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647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of MOS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the switching expression of the function</a:t>
            </a:r>
          </a:p>
          <a:p>
            <a:r>
              <a:rPr lang="en-US" dirty="0" smtClean="0"/>
              <a:t>Obtain the minimal/simplified expression </a:t>
            </a:r>
          </a:p>
          <a:p>
            <a:r>
              <a:rPr lang="en-US" dirty="0" smtClean="0"/>
              <a:t>Implement the simplified function using series-parallel network</a:t>
            </a:r>
          </a:p>
          <a:p>
            <a:r>
              <a:rPr lang="en-US" dirty="0" smtClean="0"/>
              <a:t>Simplify the network if possible (if some parallel sub-paths can be merges without changing the functionality).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20" y="4486804"/>
            <a:ext cx="2028825" cy="847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362" y="4486804"/>
            <a:ext cx="21240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3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sz="4000" dirty="0" smtClean="0"/>
              <a:t>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7529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Metal-oxide semiconductor (MOS) transistors and </a:t>
            </a:r>
            <a:r>
              <a:rPr lang="en-US" b="1" dirty="0" smtClean="0"/>
              <a:t>gates</a:t>
            </a:r>
          </a:p>
          <a:p>
            <a:pPr lvl="1"/>
            <a:r>
              <a:rPr lang="en-IN" dirty="0" smtClean="0"/>
              <a:t>Chapter </a:t>
            </a:r>
            <a:r>
              <a:rPr lang="en-IN" dirty="0"/>
              <a:t>5</a:t>
            </a:r>
            <a:r>
              <a:rPr lang="en-IN" dirty="0" smtClean="0"/>
              <a:t>, </a:t>
            </a:r>
            <a:r>
              <a:rPr lang="en-IN" dirty="0" err="1" smtClean="0"/>
              <a:t>Kohavi’s</a:t>
            </a:r>
            <a:r>
              <a:rPr lang="en-IN" dirty="0" smtClean="0"/>
              <a:t> book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25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MOSFET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metal–oxide–semiconductor field-effect transistor</a:t>
            </a:r>
            <a:r>
              <a:rPr lang="en-US" dirty="0"/>
              <a:t> (</a:t>
            </a:r>
            <a:r>
              <a:rPr lang="en-US" b="1" dirty="0" smtClean="0"/>
              <a:t>MOSFET</a:t>
            </a:r>
            <a:r>
              <a:rPr lang="en-US" dirty="0" smtClean="0"/>
              <a:t>), </a:t>
            </a:r>
            <a:r>
              <a:rPr lang="en-US" dirty="0"/>
              <a:t>also known as the </a:t>
            </a:r>
            <a:r>
              <a:rPr lang="en-US" b="1" dirty="0"/>
              <a:t>metal–oxide–silicon transistor</a:t>
            </a:r>
            <a:r>
              <a:rPr lang="en-US" dirty="0"/>
              <a:t> (</a:t>
            </a:r>
            <a:r>
              <a:rPr lang="en-US" b="1" dirty="0"/>
              <a:t>MOS transistor</a:t>
            </a:r>
            <a:r>
              <a:rPr lang="en-US" dirty="0"/>
              <a:t>, or </a:t>
            </a:r>
            <a:r>
              <a:rPr lang="en-US" b="1" dirty="0" smtClean="0"/>
              <a:t>MOS</a:t>
            </a:r>
            <a:r>
              <a:rPr lang="en-US" dirty="0" smtClean="0"/>
              <a:t>) is </a:t>
            </a:r>
            <a:r>
              <a:rPr lang="en-US" dirty="0"/>
              <a:t>a type of insulated-gate field-effect transistor that is fabricated by the controlled oxidation of a semiconductor, typically silicon. 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049" y="3890356"/>
            <a:ext cx="2784453" cy="18536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018240" y="3652200"/>
              <a:ext cx="3866760" cy="24829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8880" y="3642840"/>
                <a:ext cx="3885480" cy="250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8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MOSFET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03979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traditional metal–oxide–semiconductor (MOS) structure is obtained by growing a layer of silicon dioxide on top of a silicon substrate, commonly by thermal oxidation and depositing a layer of metal or polycrystalline silicon. As the silicon dioxide is a dielectric material, its structure is equivalent to a planar capacitor, with one of the electrodes replaced by a semiconductor.</a:t>
            </a:r>
          </a:p>
          <a:p>
            <a:r>
              <a:rPr lang="en-US" dirty="0" smtClean="0"/>
              <a:t>When </a:t>
            </a:r>
            <a:r>
              <a:rPr lang="en-US" dirty="0"/>
              <a:t>a voltage is applied across a MOS structure, it modifies the distribution of charges in the semiconductor.</a:t>
            </a:r>
          </a:p>
          <a:p>
            <a:endParaRPr lang="en-US" dirty="0"/>
          </a:p>
        </p:txBody>
      </p:sp>
      <p:pic>
        <p:nvPicPr>
          <p:cNvPr id="4" name="Picture 2" descr="https://upload.wikimedia.org/wikipedia/commons/thumb/0/05/MOSFET_functioning_body.svg/350px-MOSFET_functioning_body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871" y="4256651"/>
            <a:ext cx="33337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509120" y="2035800"/>
              <a:ext cx="5804640" cy="14918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9760" y="2026440"/>
                <a:ext cx="5823360" cy="151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78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462" y="2053244"/>
            <a:ext cx="4436401" cy="2335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3244"/>
            <a:ext cx="4369062" cy="23358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964440" y="276840"/>
              <a:ext cx="8170920" cy="6001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080" y="267480"/>
                <a:ext cx="8189640" cy="601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455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986" y="1952726"/>
            <a:ext cx="4539255" cy="23698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845" y="1952726"/>
            <a:ext cx="4602973" cy="23935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884320" y="1348560"/>
              <a:ext cx="6242040" cy="4608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4960" y="1339200"/>
                <a:ext cx="6260760" cy="462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34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C7943-58E6-4BFE-BC78-B2C51963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39" y="2975"/>
            <a:ext cx="10465981" cy="1432135"/>
          </a:xfrm>
        </p:spPr>
        <p:txBody>
          <a:bodyPr>
            <a:normAutofit/>
          </a:bodyPr>
          <a:lstStyle/>
          <a:p>
            <a:r>
              <a:rPr lang="en-AU" sz="32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METAL-OXIDE SEMICONDUCTOR GATES AND TRANSISTORS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094034-2463-42FD-8B9F-A5312630F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3" y="1435110"/>
            <a:ext cx="10058400" cy="4050792"/>
          </a:xfrm>
        </p:spPr>
        <p:txBody>
          <a:bodyPr/>
          <a:lstStyle/>
          <a:p>
            <a:r>
              <a:rPr lang="en-US" dirty="0"/>
              <a:t>Complementary metal-oxide semiconductor (CMOS) is the dominant technology for implementing chips.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BA7FE38-09B1-4FDE-809A-BE9B2EB92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90" y="2269447"/>
            <a:ext cx="5620169" cy="439800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000080" y="2464560"/>
              <a:ext cx="5286600" cy="750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720" y="2455200"/>
                <a:ext cx="5305320" cy="76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955440" y="2348640"/>
              <a:ext cx="3161520" cy="36792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6080" y="2339280"/>
                <a:ext cx="3180240" cy="369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43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0F287D-FA31-4CFB-89F5-70CFFF433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752" y="0"/>
            <a:ext cx="7887587" cy="590391"/>
          </a:xfrm>
        </p:spPr>
        <p:txBody>
          <a:bodyPr>
            <a:no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MOS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0FA3E7-D662-4CDA-84B8-5CFFBEC9E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260" y="685906"/>
            <a:ext cx="10634330" cy="6044724"/>
          </a:xfrm>
        </p:spPr>
        <p:txBody>
          <a:bodyPr>
            <a:normAutofit lnSpcReduction="10000"/>
          </a:bodyPr>
          <a:lstStyle/>
          <a:p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nMOS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Transistor: The switch is open when x=0 and closed when x=1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pMOS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Transistor: The switch is open when x=1 and closed when x=0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nMOS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transistor passes a 0 perfectly, but a 1 imperfectly.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pMOS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transistor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good at propagating a 1, but bad at propagating a 0.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overcome this drawback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nMOS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pMOS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transistors they can be connected in parallel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called a complementary switch. This switch is closed when x = 1 since both its transistors are closed for this value.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357800" y="2928960"/>
              <a:ext cx="6983280" cy="1223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8440" y="2919600"/>
                <a:ext cx="7002000" cy="12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123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switching </a:t>
            </a:r>
            <a:r>
              <a:rPr lang="en-US" dirty="0"/>
              <a:t>expression can be realized by </a:t>
            </a:r>
            <a:r>
              <a:rPr lang="en-US" dirty="0" smtClean="0"/>
              <a:t>an appropriate </a:t>
            </a:r>
            <a:r>
              <a:rPr lang="en-US" dirty="0"/>
              <a:t>connection of such transistors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642" y="3021258"/>
            <a:ext cx="3743325" cy="20764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107440" y="1455480"/>
              <a:ext cx="9117360" cy="49741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8080" y="1446120"/>
                <a:ext cx="9136080" cy="499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91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7665400C6FC3418C47505E9F76C819" ma:contentTypeVersion="2" ma:contentTypeDescription="Create a new document." ma:contentTypeScope="" ma:versionID="d559ea32193ade8190c1dc4ea120286b">
  <xsd:schema xmlns:xsd="http://www.w3.org/2001/XMLSchema" xmlns:xs="http://www.w3.org/2001/XMLSchema" xmlns:p="http://schemas.microsoft.com/office/2006/metadata/properties" xmlns:ns2="3427c18a-c320-42b9-901c-f893cd815ef6" targetNamespace="http://schemas.microsoft.com/office/2006/metadata/properties" ma:root="true" ma:fieldsID="3344ee42885af776a25598b875520f9b" ns2:_="">
    <xsd:import namespace="3427c18a-c320-42b9-901c-f893cd815e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7c18a-c320-42b9-901c-f893cd815e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559017-27DD-4DCD-9346-710423717DE7}"/>
</file>

<file path=customXml/itemProps2.xml><?xml version="1.0" encoding="utf-8"?>
<ds:datastoreItem xmlns:ds="http://schemas.openxmlformats.org/officeDocument/2006/customXml" ds:itemID="{7A102EAD-6F94-4A82-97BF-DF5982FD22EA}"/>
</file>

<file path=customXml/itemProps3.xml><?xml version="1.0" encoding="utf-8"?>
<ds:datastoreItem xmlns:ds="http://schemas.openxmlformats.org/officeDocument/2006/customXml" ds:itemID="{5494F807-458C-4695-BCD4-B01080CC0EC6}"/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1184</TotalTime>
  <Words>457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CMOS transistors and gates</vt:lpstr>
      <vt:lpstr>PowerPoint Presentation</vt:lpstr>
      <vt:lpstr>MOSFET</vt:lpstr>
      <vt:lpstr>MOSFET</vt:lpstr>
      <vt:lpstr>NMOS</vt:lpstr>
      <vt:lpstr>PMOS</vt:lpstr>
      <vt:lpstr>METAL-OXIDE SEMICONDUCTOR GATES AND TRANSISTORS</vt:lpstr>
      <vt:lpstr>MOS CONTD.</vt:lpstr>
      <vt:lpstr>PowerPoint Presentation</vt:lpstr>
      <vt:lpstr>Gate realization using transistors</vt:lpstr>
      <vt:lpstr>Analysis of series–parallel networks</vt:lpstr>
      <vt:lpstr>Analysis of series–parallel networks</vt:lpstr>
      <vt:lpstr>Complementary-switch-based CMOS implementation</vt:lpstr>
      <vt:lpstr>Complex CMOS-gate implementation</vt:lpstr>
      <vt:lpstr>Synthesis of MOS networks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DESIGN</dc:title>
  <dc:creator>Simarpreet Kaur</dc:creator>
  <cp:lastModifiedBy>Chandan Karfa</cp:lastModifiedBy>
  <cp:revision>342</cp:revision>
  <dcterms:created xsi:type="dcterms:W3CDTF">2020-09-15T15:59:25Z</dcterms:created>
  <dcterms:modified xsi:type="dcterms:W3CDTF">2021-09-13T05:31:13Z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0x0101004C7665400C6FC3418C47505E9F76C819</vt:lpwstr>
  </property>
</Properties>
</file>