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11.xml" ContentType="application/inkml+xml"/>
  <Override PartName="/ppt/theme/theme1.xml" ContentType="application/vnd.openxmlformats-officedocument.them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1.xml" ContentType="application/inkml+xml"/>
  <Override PartName="/ppt/theme/theme2.xml" ContentType="application/vnd.openxmlformats-officedocument.theme+xml"/>
  <Override PartName="/ppt/ink/ink5.xml" ContentType="application/inkml+xml"/>
  <Override PartName="/ppt/ink/ink12.xml" ContentType="application/inkml+xml"/>
  <Override PartName="/ppt/ink/ink10.xml" ContentType="application/inkml+xml"/>
  <Override PartName="/ppt/ink/ink9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24" r:id="rId3"/>
    <p:sldId id="325" r:id="rId4"/>
    <p:sldId id="261" r:id="rId5"/>
    <p:sldId id="260" r:id="rId6"/>
    <p:sldId id="262" r:id="rId7"/>
    <p:sldId id="288" r:id="rId8"/>
    <p:sldId id="283" r:id="rId9"/>
    <p:sldId id="284" r:id="rId10"/>
    <p:sldId id="322" r:id="rId11"/>
    <p:sldId id="289" r:id="rId12"/>
    <p:sldId id="258" r:id="rId13"/>
    <p:sldId id="272" r:id="rId14"/>
    <p:sldId id="273" r:id="rId15"/>
    <p:sldId id="263" r:id="rId16"/>
    <p:sldId id="291" r:id="rId17"/>
    <p:sldId id="266" r:id="rId18"/>
    <p:sldId id="267" r:id="rId19"/>
    <p:sldId id="268" r:id="rId20"/>
    <p:sldId id="276" r:id="rId21"/>
    <p:sldId id="279" r:id="rId22"/>
    <p:sldId id="280" r:id="rId23"/>
    <p:sldId id="281" r:id="rId24"/>
    <p:sldId id="290" r:id="rId25"/>
    <p:sldId id="320" r:id="rId26"/>
    <p:sldId id="295" r:id="rId27"/>
    <p:sldId id="323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4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36:50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2927 2232 0</inkml:trace>
  <inkml:trace contextRef="#ctx0" brushRef="#br0" timeOffset="695.752">2927 2257 0,'25'0'171,"25"0"-155,-1 0 0,1 0-16,0 0 15,-1 0 1,1 0 0,-25 0-16,-1 0 15,1 0-15,25 0 16,24 0-1,-49 0-15,0 0 16,24 0-16,-24 0 16,0 0-16,25 0 15,-1 0 1,1 0 0,-1 0-1,1 0 1,0 0-1,-1 0 1,1 0 0,0 0-1,-1 0 1,-49-25 0,25 25-16,25 0 15,-1 0 1,1 0-1,-1 0 1,-49-24 0,25 24-16,0 0 31,25 0 0</inkml:trace>
  <inkml:trace contextRef="#ctx0" brushRef="#br0" timeOffset="3629.8612">472 2431 0,'0'25'188,"0"-1"-188,0 26 16,0 24-16,-25 1 15,25-1-15,0 26 16,0-26-16,-50 50 0,50 0 15,0 25 1,0-25-16,0-25 0,0 0 16,0-24-16,0-1 15,0-24-15,0-1 16,0-24-16,0 25 16,0-25 30,0 24-14,25-49-17</inkml:trace>
  <inkml:trace contextRef="#ctx0" brushRef="#br0" timeOffset="7365.8966">422 6772 0,'0'0'0,"-25"-50"16,25 0-1,-49 50 1,49-24-16,0-26 16,-25 50-1,25-25 1,25 25 15,24 0-15,-49 25-16,75-25 15,-26 50 1,-24-50-16,-25 49 0,50-49 16,-50 25-16,24-25 15,26 0 1,-50-25 0,50-24-16,-26-1 15,26-24-15,-25 24 16,25 0-16,-26 1 15,26-1-15,-25 50 16,24-49-16,-24 49 16</inkml:trace>
  <inkml:trace contextRef="#ctx0" brushRef="#br0" timeOffset="7860.0635">496 7342 0,'0'25'47,"50"25"-31,0-50 0,-1 0-1,-24 0-15,0 0 16,24 0-16,51-50 15,49-49-15,-1-50 16,26 25-16,0 25 16</inkml:trace>
  <inkml:trace contextRef="#ctx0" brushRef="#br0" timeOffset="10787.7273">596 9475 0,'-50'0'16,"50"-24"15,-25 24 0,75 0 157,24 0-173,1 0 1,-26-25 0,1-50-16,49-49 15,-24 0-15,-1-25 16,-24 75-16,-50 24 16,24 50-16</inkml:trace>
  <inkml:trace contextRef="#ctx0" brushRef="#br0" timeOffset="16087.8294">14660 14709 0,'-25'-25'0,"0"1"16,1-1-1,-1 25-15,-25-25 16,25 0-16,-24 0 16,-1 1-16,0 24 15,26 0-15,-1-25 16,-25 25-16,25 0 15,-24 49-15,-26-49 16,1 50-16,-25 0 16,-25-1-16,74-24 15,1 25-15,-1-26 16,25 1-16,0 25 16,-24-25-16,24 24 15,-25-24-15,25 0 16,-24 0-16,24 24 15,0-49-15,-24 50 16,24-25-16,-25 24 16,25-24-16,1 0 15,-1 0-15,0-1 16,25 26-16,-25-25 16,0 0-16,1 24 15,-26-24-15,50 25 16,-25-25-16,-24 49 15,49 0 1,0-24-16,0 49 16,0-24-16,24-1 15,26 25-15,-25 0 16,0-49-16,24 49 16,-24-49-16,25 0 15,-26-1-15,26 26 16,-25-26-16,49 1 15,25-1-15,1 1 16,49 0-16,-1-26 16,-24 26-16,25-25 15,-50-25-15,50 49 16,-50-24-16,26 0 16,-26 0-16,25 0 15,0-1-15,25-24 16,-25 0-16,0 0 15,49 0-15,1-49 16,0 24-16,-1-25 16,1 26-16,-1-26 15,-24 25-15,-25 0 16,50 1-16,24 24 16,1 0-16,-1 0 15,-49-25-15,-75 0 16,1 0-16,-50 0 15,24 1-15,-24-26 16,25 25-16,-25-24 16,24 24-16,-49 0 15,25-25-15,0-24 16,-25 49-16,0-49 16,0-1-16,-25 1 15,-25-50-15,26 74 16,-26 1-16,0-26 15,-74 26-15,50-1 16,-50-24-16,0 24 16,-25 0-16,25 1 15,25 24-15,-50-25 16,50 1 0,-25-1-16,-25 0 0,25 26 15,-25-26-15,0 25 16,50 0-16,-50 25 15,50-49-15,24 24 16,1 0-16,-25 0 16,49 25-16,1-24 15,24-1-15,-25 0 16,25 25-16,1 0 16,-26-25-16,25 25 15,0 0 16,1 0 1,24-25-17,-25 25-15,0-24 16,0-1-16,-24-25 16,24 50-16,-25-25 15,25 1-15,1-1 16,-1 0-16,0 25 15,0 0 1,25-25-16,-25 25 16,1 0-1,24-25 1,-25 25-16,0 0 16,0-24-1,0 24-15,-49-50 16,-75 25-16,-25 25 15,-49 25-15</inkml:trace>
  <inkml:trace contextRef="#ctx0" brushRef="#br0" timeOffset="18387.7652">3523 11981 0,'24'0'94,"-24"24"-79,25-24-15,-25 25 16,25-25-1,0 0-15,0 0 16,-1 0-16,1 0 16,0 0-16,0 0 15,0 0-15,49 25 16,-24-25-16,-1 0 16,26 25-16,-1-25 15,1 0-15,24 0 16,50-50-1,-1 1-15,-48-1 16,-26 25-16,50-24 16,-50-1-16,-24 25 0,25-24 15,-51 24-15,26-25 16,0 25-16,-26 1 16,26 24-16,-25-25 15,-25 0-15</inkml:trace>
  <inkml:trace contextRef="#ctx0" brushRef="#br0" timeOffset="20025.1533">20340 8310 0,'0'0'0,"-25"-25"0,1 25 16,-1 0-1,0 0-15,-25 0 16,1 0-16,-1 25 16,-24-25-16,-75 24 15,74 1-15,-24 0 16,25 0-16,-75 24 0,25 1 16,50-50-16,-1 50 15,50-26-15,-24 26 16,24-25-1,-25 24-15,26-24 16,-26 25-16,50-25 16,-25-1-16,0 26 15,25 0-15,0-1 0,-24-24 16,24 25 0,0-25-16,0-1 62</inkml:trace>
  <inkml:trace contextRef="#ctx0" brushRef="#br0" timeOffset="21134.7653">6077 16396 0,'0'25'62,"-24"0"-62,-26 24 16,25-24-16,0 25 16,-24-26-16,24 26 15,-25 0-15,26-26 16,-26 26-16,25-25 15,0 0-15,-24 24 16,24-24-16,25 0 16,-25-25-16,0 0 140,1 0-140</inkml:trace>
  <inkml:trace contextRef="#ctx0" brushRef="#br0" timeOffset="44985.2076">20985 8434 0,'-25'0'31,"1"0"1,24-25-17,-25 25 1,-25 0 0,25 0-1,-24 0 1,-1 0-1,-24 74 1,49-24 0,25-25-16,0-1 15,-50 26-15,50-25 16,0 0-16,0 24 16,0 1-16,-25-1 0,25 1 15,0 0-15,0-1 16,0 26-16,0-26 15,0 1-15,0-25 16,50 24-16,-50-24 16,25 0-16,-25 25 15,49-26-15,-24 26 16,25 0 0,24-1-1,1 1 1,-50-50-16,49 0 15,-49 0-15,0 0 0,-1 0 16,26 0 0,-25 0-16,0-25 15,24 25-15,-24-25 0,0 25 16,24-49-16,-24-1 16,25 25-16,-25-24 15,-25-1-15,74-24 16,-74 24-16,25-24 15,-25-26-15,0 1 16,0 0-16,-50-25 16,50 25-16,-49-25 15,-1 49-15,50 1 0,-50 24 16,1 50 15,-1 0-15,-24 0-1,49 0-15,-49 25 16,-26-25-16,-73 50 16</inkml:trace>
  <inkml:trace contextRef="#ctx0" brushRef="#br0" timeOffset="47823.4581">3399 3572 0,'0'0'0,"-50"0"16,50-25-16,-25 25 31,25-50-31,0 1 31,-25 49-31,25-25 63,-49 25-63,49-25 16,-25 25-1,0-49 1,-24 49-1,49-25 1,-25 25-16,0-25 16,-25 25-1,50-50 1,-24 50-16,-1-24 16,-25 24-1,25-25 1,0 25-1,-24 0 1,24 0 0,-25 0-1,1 0 1,24 0 0,25 25-16,-50-25 15,50 49-15,-24-49 16,24 50-16,-25-50 15,25 74-15,-50-49 0,50 0 16,-25 24 0,25-24-16,-49 50 15,49-26-15,0-24 16,0 25 0,0-25-16,-25 24 15,25-24-15,0 0 16,0 24-16,0-24 15,0 25 1,0-1 0,50 1-1,-50-25-15,24-25 16,-24 49-16,25-49 16,-25 50-16,50-50 15,-50 25-15,25-25 16,-25 49-16,24-49 15,26 25 1,-25-25 0,24 0-1,-24 0-15,25 0 16,-25 0-16,-1 0 16,1 0-16,25 0 15,0 0-15,-1 0 31,-24-49-31,-25 24 0,74 0 16,-24-49 0,0 24-1,-1 50-15,-49-50 16,75 1-16,-51 24 16,26-25-16,-50 26 15,25-1-15,-25-25 16,0 1-1,0 24-15,0 0 16,0-25-16,0 25 16,-50-24-16,1-26 15,-51 26-15,26-1 16,0 1-16,24 49 16,-24-25-16,49 25 15,0 0-15,-25 49 0,1 75 16,24-49-16</inkml:trace>
  <inkml:trace contextRef="#ctx0" brushRef="#br0" timeOffset="48475.9808">2952 4242 0,'0'-25'0,"0"74"109,-25 1-93,-24 0-16,24 24 15,-25 0-15,1 1 0,-1-26 16,25 1-16,-24 0 15,24-26-15,-25 26 16,1-25 0,24-25-1,50 0 63,-1 50-78,26-50 16,-25 0-16</inkml:trace>
  <inkml:trace contextRef="#ctx0" brushRef="#br0" timeOffset="49164.9522">3870 4266 0,'0'0'0,"0"-24"0,-50 24 16,50 74 46,0 0-46,50 1-16,-50-26 16,25 26-16,-25-50 15,49-25-15,-24 0 47,-25-25-47,0-25 16,25 50-1,0 0 17,24 0-17,-24 0-15,25 0 16,-25 0-16,24-49 16,-24 24-1,-25 0-15,0-25 0,0 26 16,0-1-1,-50-25-15,26 25 0,-1 25 16,-25-49-16,25 49 16,25 25 31</inkml:trace>
  <inkml:trace contextRef="#ctx0" brushRef="#br0" timeOffset="49464.9037">4440 4068 0,'25'0'94,"-25"50"-94,50-1 16,-50-24-16,74 25 15,-49-50-15,0 49 16,24-24-16,-49 25 15,25-50-15</inkml:trace>
  <inkml:trace contextRef="#ctx0" brushRef="#br0" timeOffset="49607.8574">4391 3894 0,'0'0'0</inkml:trace>
  <inkml:trace contextRef="#ctx0" brushRef="#br0" timeOffset="49923.5829">4490 3870 0,'0'0'16,"74"0"-16,-49 0 0,25 24 15,-1 26-15,26-25 16,-50 24-16,-1-49 16,26 50-16,-25-50 15,-25 25 1,-50-25 31,25-50-32,25 1 1,0 24-16,0 0 16,0-25-16,0 1 15</inkml:trace>
  <inkml:trace contextRef="#ctx0" brushRef="#br0" timeOffset="50238.4712">5036 3746 0,'0'0'0,"25"0"16,-1 0 0,-24-50-1,50 50 1,-75 0 15,0 50-15,25-26-1,0 26 1,0-25-16,0 24 16,75-49-1,-26 0 1,-24 0-16,0 0 15,0 0-15,24-49 16,-24 49-16,0 0 0</inkml:trace>
  <inkml:trace contextRef="#ctx0" brushRef="#br0" timeOffset="50553.5995">4812 4837 0,'0'0'15,"25"0"1,25-25-1,49-49-15,0-26 16,75-48-16,0 24 16,-1-50-1,26 50-15,-1 25 0,25 24 16,-99 75-16,25 0 16,-50 0-16,-24 0 15,-26 0-15</inkml:trace>
  <inkml:trace contextRef="#ctx0" brushRef="#br0" timeOffset="53237.9003">20439 10468 0,'0'-25'47,"50"-25"47,24 50-79,-49 0-15,0 25 16,25-25 0,-26 74-16,26-24 0,-50-25 15,25 0-15,-25 24 16,0-24-16,0 0 15,0 24-15,0 1 16,0 0-16,0-26 16,-75-24-16,75 25 15,-49-25-15,-26 0 16,51 0-16,24-49 16,-50-26-1,50 26-15,0-1 0,0 0 16,0 1-16,0-1 15,0 1-15,50-1 16,-1 25-16,-24-24 16</inkml:trace>
  <inkml:trace contextRef="#ctx0" brushRef="#br0" timeOffset="54053.5875">20811 10393 0,'25'0'16,"0"0"-1,0 0 1,49 0 0,-49-49-1,0 24 16,-50 25 16,0 0-31,-24 0 0,49 49-1,0-24 1,0 50-16,25-75 15,-25 49-15,49-49 16,-24 0-16,0 0 16,24 0-16,-24 0 15,0 0-15,25 0 16,-1-25-16,-24 25 16,25-74-16,-50 49 15,24-24-15,-24-1 16,0 25-16,0 0 15,0-24 1,-24 49 15,-26 25-15,50-1 31,25-24-32,0 0 1,24 0 0,1 0-1,-1 0 1,1 0 0,-25 75-16,49 24 15,1 50-15,-1 49 0,0-24 16,-24-25-16,-50-100 15,-50-148 17,1-50-17,24 0-15,-25 1 16,1 48-16,49 26 16,0 0-16,0 49 15</inkml:trace>
  <inkml:trace contextRef="#ctx0" brushRef="#br0" timeOffset="54408.2078">21035 12030 0,'0'0'16,"0"-25"15,74-74-15,1 0-16,24-50 0,25 0 15,0 25-15,-50 50 16,1 24-16,24 26 16,-25-26-16,1 25 15,-1-25-15,-24 50 16,-25-24-16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41:52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 6300 0,'0'-24'31,"0"-1"63,50 25-32,0 0-62,-26 0 16,26 0 0,0 0-16,-1 0 0,1 0 15,0 0-15,-26-25 16,1 25-16,25 0 16,-25 0-16,24 0 15,1 0 1,-1 0-16,1-50 0,0 50 15,-1 0-15,-24 0 16,25 0-16,-26-24 16,1 24-16,25 0 15,-25 0-15,49 0 16,-49 0-16,0 0 16,24 0-16,-24 0 15,0 0-15,24 0 16,26 0-16,-25 0 15,-26 0-15,26 0 16,-25 0-16,24 0 16,-24 0-16,0 0 15,0 0-15,24 0 16,1 0-16,0 0 16,-1 0-16,1 0 15,-1 0-15,1 0 16,-25 0-16,0 0 0,24 0 15,-24 0-15,0 24 16,24-24-16,-24 0 16,0 0-16,25 0 15,-26 50-15,1-50 16,25 0-16,-25 0 16,24 0-16,1 0 15,0 0-15,-1 0 16,1 0-16,24 0 15,-24 0-15,-1 0 16,1 0-16,24 0 16,1 0-16,-1 0 0,1 0 15,-1 0-15,0 0 16,1 0-16,-1 50 16,1-50-16,-1 0 15,25 24-15,1-24 16,24 0-16,-25 50 15,-25-50-15,1 0 16,-1 0-16,0 0 16,1 0-16,-1 0 15,1 0-15,-1 0 16,1 50-16,-1-50 16,0 0-16,1 0 0,-26 0 15,1 0-15,24 0 16,-24 0-16,0 0 15,-1 0-15,1 0 16,-1 0-16,1 0 16,-25 0-16,24 24 15,1-24-15,0 0 16,24 0-16,-24 0 16,-25 0-16,-1 0 15,1 0-15,25 0 16,-25 0-16,-1 0 15,26 0-15,-25 0 16,0 0-16,24 0 16,-24 0-16,25 0 15,-26 0-15,26 0 0,-25 0 16,0 0-16,24 0 16,-49-49-1,50 49-15,-1 0 16,-123 25 62,24-25-62</inkml:trace>
  <inkml:trace contextRef="#ctx0" brushRef="#br0" timeOffset="3629.5667">4118 7417 0,'-25'0'15,"0"49"64</inkml:trace>
  <inkml:trace contextRef="#ctx0" brushRef="#br0" timeOffset="4237.0982">3969 7615 0,'25'25'125,"25"-25"-125,-1 49 15,-24-49-15,25 25 16,-26-25-16,1 0 16,25 50-16,-1-50 15,1 49-15,0-49 16,-1 25-16,26-25 15,-1 0-15,25 50 16,-24-50-16,24 0 16,0 0-16,-24 0 0,-1 0 15,0 25-15,1-25 16,24 0-16,-25 0 16,26 49-16,-26-49 15,0 0-15,1 0 16,-1 0-16,1-49 15,-1 49-15,25-75 16,-24 75-16,24-25 16,0 25-16,0 0 15,1 0-15,-1-49 16,0 49-16,-25 0 16,1 0-16,-26 0 0,1-25 15,-25 25-15,24 50 78,-24-50-62</inkml:trace>
  <inkml:trace contextRef="#ctx0" brushRef="#br0" timeOffset="6149.5921">10170 7789 0,'25'0'62,"25"0"-46,-1 0-16,1 24 16,24-24-16,1 0 15,-1 0-15,25 0 16,1 0-16,-26 50 0,0-50 15,1 0-15,-1 0 16,1 0-16,-1-25 16,-24 25-16,-1 0 15,1 0-15,-25-25 16,24 25 0,1 0-1,0 0 1095</inkml:trace>
  <inkml:trace contextRef="#ctx0" brushRef="#br0" timeOffset="8911.9843">4341 14560 0,'-25'0'16,"25"-24"-16,50 24 218,0 0-202,-1 0-16,1 0 16,-25 0-16,-1 0 15,26 0-15,-25 0 16,0 0-16,-1 0 16,26 0-16,-25 0 15,24 0-15,-24 0 16,25 0-16,-25 0 15,-1 0-15,26 49 16,-25-49-16,0 0 16,24 0-16,-24 0 15,25 0-15,-25 25 16,24-25-16,-24 0 0,0 0 16,0 0-1,24 0-15,-24 0 0,25 0 16,-26 0-16,26 0 15,-25 0-15,0 0 16,24 0-16,-24 0 16,25 0-16,-1 0 15,26 0-15,-1-50 16,0 50-16,1 0 16,-26 0-16,1 0 15,0 0-15,-1 0 16,1-24-16,24 24 15,-24 0-15,0 0 16,24 0-16,0 0 16,1-50-16,-26 50 15,1 0-15,0 0 0,-1 0 16,-24 0-16,25-25 16,-1 25-16,1 0 15,-25 0-15,-1 0 16,26-49-16,0 49 15,-1 0-15,1 0 16,0-25-16,-1 25 16,1 0-16,-25 0 15,-1 0-15,1 0 16,25 0-16,-25 0 16,49 0-1,-49 0-15,24 0 0,-24 0 16,25 0-16,-25 0 15,24 0-15,-24 0 16,0 0-16,24 0 16,26 0-1,-50 25 1,-1-25 0,26 0-1,-25 0 1,-25 49-1,25-49-15,0 0 16,24 0 15,-24 0 32,0 0-32,-25 25 63</inkml:trace>
  <inkml:trace contextRef="#ctx0" brushRef="#br0" timeOffset="14584.1519">1960 3944 0,'0'-25'47,"-25"0"31,0-24-62,-24-1-1,-1 1 1,0-1-1,1 25 1,24 25 0,25-25-1,-25 25-15,-24 0 16,-1 0 0,25 0-16,0 0 15,-24 0-15,-1 0 16,25 0-16,1 0 0,-1 0 15,-25 0-15,25 0 16,-24 75-16,24-26 16,-25-24-16,26 25 15,-26-1-15,50 26 16,-50-26-16,50-24 16,0 0-16,-24 25 15,24-1-15,0 1 16,0-1-16,0 26 15,0-26-15,49 1 16,1 0-16,-1 24 16,26-24-16,-26-1 15,1 1-15,24-1 16,1-49-16,24 75 0,-25-75 16,-24 0-16,0 0 15,-1-25-15,1 25 16,0-50-16,-26 1 15,26-1-15,-25-24 16,-25-25-16,49-50 16,-49-25-16,0 25 15,0-24-15,0-1 16,-24 0-16,24 75 16,-50 25-16,0-1 15,1 51-15,24-26 0,-25 50 16,25 0-16,-24 0 15,-26 25-15,-24 99 16,-25 0-16,-25 0 16</inkml:trace>
  <inkml:trace contextRef="#ctx0" brushRef="#br0" timeOffset="15063.4321">199 4663 0,'0'-25'0,"25"25"31,49 0-15,-24 25 0,-1 25-16,50 24 0,-24 26 15,24-26 1,-25-49-16,-24-25 0,0 49 15,-1-49-15,1-24 16,24-1-16,50-74 16,25-100-16,25 1 15,-25-26-15,24 1 16,-24 25-16,0-26 16,-50 26-16,0 49 15,-49 75-15,-50 49 16,25 25-16,-50 50 31</inkml:trace>
  <inkml:trace contextRef="#ctx0" brushRef="#br0" timeOffset="15514.3796">1092 4341 0,'0'0'0,"0"-25"0,0 0 16,0-24-16,0 24 15,49 25 16,1 0-31,-25 0 16,24 49-16,26 26 16,-26-1-16,1-49 15,24-25-15,-24 0 16,49 0-16,50-99 16,25-25-16,49-99 15,0-1-15,0 1 16,1-25-16,24 0 15,-25 25-15,-49 49 16,-50 25-16,0 50 16,-75 49-16,1 50 15,-50 25 17,-25 50-17</inkml:trace>
  <inkml:trace contextRef="#ctx0" brushRef="#br0" timeOffset="16458.9058">769 6796 0,'0'-24'32,"0"-1"-17,50-25-15,0 1 16,-1-1-16,50-49 16,-24 24-16,49-49 0,0 0 15,0 25 1,0 0-16,0 0 0,-50 49 15,1 0-15,-1 50 16,-24 0-16</inkml:trace>
  <inkml:trace contextRef="#ctx0" brushRef="#br0" timeOffset="16727.3792">1241 7069 0,'-25'0'16,"50"-49"0,-25 24-16,49-25 15,1-24-15,-1-50 16,51 0-16,-1 0 15,25 25-15,0-25 16,-50 49-16,26 1 16,-51 49-16,1 25 15,-50-50-15</inkml:trace>
  <inkml:trace contextRef="#ctx0" brushRef="#br0" timeOffset="17064.9924">1588 5655 0,'0'0'0,"49"0"63,1 0-63,124-49 15,-100 49 1,-24 0-16,49 0 16,-49-50-1,-50 100 32,-25 99-31,25 49-16,-50 75 15,50 0-15,0 0 16</inkml:trace>
  <inkml:trace contextRef="#ctx0" brushRef="#br0" timeOffset="19359.3315">1960 13419 0,'-25'0'16,"0"0"-1,25-24 1,-49 24-1,24-25 1,0 25 15,-25 0-15,-24 0 0,49 0-16,0 0 15,1 0-15,-26 0 16,25 0-16,0 0 0,-24 0 15,24 0 1,0 0-16,-24 0 0,-1 49 16,25-24-1,25 0 1,-49 25-16,49-26 16,0 51-1,0-1 1,0-49-16,24 25 15,-24-1-15,25 1 16,-25-1-16,75 26 16,-75-26-16,24 1 0,-24-25 15,50 24 1,-50-24-16,50 0 0,-50 25 16,24-50-16,-24 74 15,25-74-15,-25 50 16,99-25-16,-49-25 15,0 74-15,-1-74 16,1 25-16,0-25 16,-1 0-16,-24 0 15,0 0-15,24 0 16,-24 0-16,25 0 16,-25 0-16,24-50 15,-24 25-15,25 1 16,-26-51-16,-24 25 15,75-24-15,-75 24 0,25-24 16,-25 24-16,49 1 16,-49-1-16,0 25 15,0-24-15,0 24 16,0 0-16,0 0 16,0-49-16,-74 24 15,24 1-15,-24-26 16,-25 1-16,-25 24 15,49 1-15,26 49 16,24-25-16,-25 25 16</inkml:trace>
  <inkml:trace contextRef="#ctx0" brushRef="#br0" timeOffset="21721.8533">2977 11137 0,'0'-25'94,"25"25"-79,24-24-15,-24 24 16,0-50-16,25 50 16,-50-25-1,24 25-15,-24-25 16,25 25 0,-25-49 15,0 24-31,0 0 15,-74-24-15,-1-1 16,26-24-16,-1 24 16,0 0-16,26 1 15,24 24-15,-75 0 16,75-24-16,-25 49 16,25-50-16,-24 50 15,24-50-15,-25 50 16,25-49-16,0 24 0,-50-25 15,50 1 1,-25 24 0,25-25-1,-49 50 17,49-24-17,0-1 16,-25 25-31,25-50 16,-25 50-16,25-50 16,-49 1-16,49 24 47,-25 25-16,25-25 0,25-24 63,24-1-79,1 0 1,-25 50 0,49-74-16,-24 49 15,-1-24-15,1 24 16,-25-25-16,24 25 16,-24 25-16,0-49 15,74-1 1,-49 50-1,-50-25-15,25 25 16,-1 0-16,-24-49 16,50 49-1,0-25-15,-26 25 0,26-25 16,0-24 0,-26 49-1,-24 24 63</inkml:trace>
  <inkml:trace contextRef="#ctx0" brushRef="#br0" timeOffset="22583.4205">2555 10120 0,'0'25'109,"0"25"-93,0-1-16,0 1 16,0 0-16,0 24 15,0-49-15,0 24 16,0-98 46,0-1-46,0-24-16,-49-1 16,49 1-16,0 24 15,0 1-15,0 24 16,0 0-16,0-25 31,24 50-15,26 0-16,-25 25 15,24-25-15,26 75 16,-1-26-16,-24-49 16</inkml:trace>
  <inkml:trace contextRef="#ctx0" brushRef="#br0" timeOffset="24337.5843">4068 12427 0,'0'-25'125,"75"25"-109,-1-49-16,-24-1 16,-1 25-16,26-24 0,-1 49 15,1-50 1,-1 50-16,0-50 0,-24 50 16,-25 0-16,24-24 15,-24 24-15,0 0 16,-25-25-16,25 25 15,-25-50 32,-25-24-31,-25 49 0,26-25-16,-51-24 15,50 24-15,-24 1 0,24-1 16,-25-24-16,50 24 15,-49 25-15,49-24 16,-50 24-16,50 0 16,-49-24-16,49-1 15,-100-24-15,76 24 16,24 25-16,-50-25 16,50 26-16,-50 24 15,50-25-15,-24 25 16,24-25-1,0-25 1,-25 50-16,25-24 0,-50-1 31,50-25-15,25 50 93,-25-25-93,74 25-16,-49 0 16,0-24-16,25 24 15,24-50-15,0 25 16,1-24-16,49-26 0,-25 26 15,0 24-15,0-25 16,26 1-16,-26-1 16,25-24-16,-50 24 15,25-24-15,-24-1 16,24 1-16,-25-1 16,26 26-16,-26-1 15,0 0-15,1 26 16,-26 24-16,1-50 15,0 0-15,24 26 16,-24-26-16,-1 25 16,1-24-16,24 24 0,-24 25 15,0-75 1,-26 75-16,26 0 0,-25-49 16,0 49-1,-25-25-15,-50 99 63</inkml:trace>
  <inkml:trace contextRef="#ctx0" brushRef="#br0" timeOffset="25087.9877">5284 10319 0,'25'0'344</inkml:trace>
  <inkml:trace contextRef="#ctx0" brushRef="#br0" timeOffset="32663.4137">5532 12700 0,'25'-50'140,"-1"26"-140,26-26 16,-25 25-16,0 0 16,24 25-16,-24-49 15,25 24 1,-1 25-16,-49-50 15,50 50-15,-50-24 63,-25-1-47,-25-50-1,26 51 1,24-1-16,-100-25 15,100 25-15,-49-24 16,-1-1 0,1 0-1,49 1 1,-50 49 0,50-50-16,0 1 15,-25 24 1,25 0-1,-25 25 1,-24 0 15,49-50 1,-25 50-17,25-24 79,0-1-63,74-50-15,1 26-1,-50 49 1,24-50-16,1 25 16,-1-24-1,26-1 1,-50 50 0,-25-25-16,49 25 15,-24-49 1,25 49-16,-50-50 15,24 50-15,1 0 47,25-25-15,-25 25-1,-25-24-31,24 24 15,-24-75-15,50 75 16,-50-25-16,25 25 0,0-25 47,24 25-16,-24 0 0,0 0 1,0 0-17,-25 50-15,49 0 16,-49-25-16,50-1 0,-50 26 16,50-25-1,24 24-15,-49 1 16,0-25 15,-25 0-15,49-25-16,-49 49 15,50-24 1,-50 25-16,25-26 16,-25 1-16,49-25 0,-49 50 15,25-50-15,-25 25 16,25-25 31,-25 24 0,49-24 78,-24 0-110,50-49 1,-51 49-16,26-50 15,-25 50-15,24-74 0,1 24 16,-25 25-16,49-24 16,-49 24-16,0 25 15,25-50-15,-26 50 16,26-24-16,-25 24 16,0-25-16,-1 25 15,26-50-15,0 25 16,-26 25 15,-24-49 0,50 49 32,-50-25-48,25 25-15,-25-25 16,25 25 0,-25-50-16,0 26 62,0-1-31,-50-25-15,25 25 0,0-24-1,-24-26 1,-1 1 0,1 49-1,-1-49 1,50 49-16,-50 0 15,50-24-15,-49 24 16,49 0-16,-25 25 16,25-50-16,-50 26 15,50-1 1,-24 25-16,24-50 16,-25 50 62,25-25-78,-25 25 31,25-24-15,0-1 93,0-25-78,50 50-31,-50-25 16,49 25-16,-49-24 15,50 24-15,-50-50 16,49 50-16,1-74 16,-25 74-16,24-50 15,-24 50-15,0-25 0,49-25 16,-49 50 0,-25-49-16,75-1 15,-51 50-15,-24-25 16,75 25-16,-75-24 15,49 24-15,-24 0 32,-25-25-17,25 25 32,-25-50-47,50 50 0,-26-25 16,1 25-1,-25-24 1,25 24-16,25 0 31,-26 0 63,26 24-78,0 26-16,-50-25 15,49 24 1,1-24-16,-25 50 0,24-26 16,-24-24-16,-25 25 15,50-25-15,-1 24 16,1 1-1,-25-25 17,-25-1-1,49-24-31,-49 50 16,0-25-1,25-25-15,-25 25 16,0 24-1,25-49-15,-25 25 16,50 0 0,-50 24-1,24-49 1,-24 25-16,25-25 109,0 0-93,-25-74 0,74 74-16,-24-75 15,-25 75 1,24-49-16,-24 49 0,25-50 15,-25 50-15,-1-49 16,26 49-16,-50-75 16,50 75-16,-50-25 15,49 25-15,-24-49 16,50-1 0,-26 0-1,-24 50-15,-25-24 16,25 24-1,-25-25 1,49 25 15,-24-50-15,0 50 15,-25-25 16,0-24-16,-25-1-15,25 25 0,-74-24-16,74 24 15,-25 0-15,25-24 16,-25 49-16,25-50 15,-49 50-15,49-74 16,-50 49-16,0-50 16,50 26-1,-49 24-15,49 0 16,-50-24-16,25 24 16,-24-25 15,49 25-16,-25 25 32,25-24-31,0-51 0,0 50-1,-50 0-15,50-24 16,25 49 124,-25-50-124,50 50-16,-26 0 16,-24-25-16,75 25 15,-26-24-15,-24 24 16,0-50-16,25 50 16,-25-25-16,-1 25 15,26-49-15,-25 49 0,-25-25 16,49 25-16,1-50 15,24 1 1,-49 24 0,0 25-1,-25-25 1,50 25-16,-26 0 62,1-50-30,25 50-17,-25 0 1,-25-24 0,24 24-1,1 0 79,25 0 78,-50 24-157,49 26-15,-49 24 16,50 26-16,-50-51 16,74 1-16,-74-25 15,50 24-15,-50-24 0,25 25 16,24-1 0,-49-24-16,25 0 15,-25 25-15,0-26 16,50 1-16,-50 25 15,0-1 1,25-49-16,-25 25 16,0 0 77,25-25-77,-25 50 0,49-50 15,-24 0 16,-25-25-47,25 0 15,-25 0-15,49-24 16,-49 24-16,50-25 16,-50 1-16,50-1 0,-50 25 15,99-49-15,-74-1 16,24 1-16,-24 24 16,25 1-16,-26 24 15,26 25-15,-25-75 16,0 75-16,24-24 15,-24 24-15,0 0 16,24 0 0,-24 0 15</inkml:trace>
  <inkml:trace contextRef="#ctx0" brushRef="#br0" timeOffset="36517.7489">7219 10418 0,'0'-25'46,"-25"25"142,25 25-172,-50 49-16,50-24 15,0 0-15,-50-1 0,50-24 16,0 25-16,0-26 15,-24-24 1,24-49 93,0 24-93,0 0-16,0 0 16,0-49-16,0 49 0,0 0 15,0-24 1,0-1 0,0 25-16,24 25 15,-24-24-15,50 24 16,-50-25-1,50 25 1,24 0 0,-49 0-16,0 0 15,24 0-15,-24 0 16,25 25-16,-25-25 16,24 49-1,-24-49 1,-25 25 78,-25-25-79</inkml:trace>
  <inkml:trace contextRef="#ctx0" brushRef="#br0" timeOffset="38278.7279">6177 7937 0,'0'25'141,"49"50"-126,-24-50-15,25 24 16,-25 1-16,24-1 16,-24 26-16,25-50 15,-50-1-15,24-24 16,-24 50-1,0-25 64,-24 24-64,-1-49-15</inkml:trace>
  <inkml:trace contextRef="#ctx0" brushRef="#br0" timeOffset="38766.7683">6226 8086 0,'0'0'0,"-24"0"47,24 50-31,-50-25-16,50 24 16,-50 1-16,50 0 15,-25-26-15,25 1 16,0-50 46,0 1-46,0-26-16,0 25 16,0 0-16,0-24 0,50 24 15,-50 0 1,50 25-16,-50-74 0,25 74 15,24 0 1,1-25 0,-1 25-1,1 0 1,0 25 0</inkml:trace>
  <inkml:trace contextRef="#ctx0" brushRef="#br0" timeOffset="42351.7941">4044 16024 0,'0'0'0,"49"0"172,1 0-172,-25 0 16,-1 0-16,1 0 15,50 0-15,-26 0 16,1 25-16,-1-25 16,1 0-16,0 0 0,24 0 15,-24-25-15,-26 25 16,26 0-16,0-25 16,-1 25-16,-24 0 15,25 0-15,-26 0 16,26 0-16,-25 0 15,0 0-15,24 0 16,-24 0-16,0 0 16,0 0-16,24 0 15,1 0-15,-25-50 16,0 50-16,49 0 16,-49 0-16,0 0 15,-1 0-15,51 0 0,-50 0 16,-1 0-16,1 0 15,25 0-15,-25 0 16,24 0 0,1-24-1,-1 24 1,-24 0-16,0 0 16,25 0-16,-26 0 15,1-50-15,0 50 16,25 0-16,-1 0 15,-24 0 1,0 0-16,-25-25 16,50 25-16,-26 0 15,1 0 1,50-25 0,-51 25-1,1 0 16,-50 0 16</inkml:trace>
  <inkml:trace contextRef="#ctx0" brushRef="#br0" timeOffset="43889.3681">4242 16024 0,'-50'0'32,"75"0"155,0 0-156,25 0-31,-26 0 16,26 0-16,-25 0 16,0 0-16,24 0 15,1 49-15,-1-49 16,1 0-16,24 0 16,-24 0-16,0 0 15,-1 0-15,1 0 16,-25-24-16,-1 24 15,51 0-15,-25 0 0,-1 0 16,1 0-16,-1 0 16,1 0-1,0 0-15,-1-25 0,-24 25 16,25 0-16,-1 0 16,1 0-16,-1-50 15,-24 50-15,0 0 16,25 0-16,-1 0 15,1 0 1,-25 0 0,24-25-16,-24 25 15,25 0-15,-26 0 16,26 0-16,-25 0 16,0 0-16,24-49 15,-24 49-15,25 0 16,-25-25-16,24 25 15,-24 0-15,0 0 16,24-25-16,-24 25 16,0 0-1</inkml:trace>
  <inkml:trace contextRef="#ctx0" brushRef="#br0" timeOffset="48067.3487">6648 13568 0,'-25'0'46,"0"0"64,25-74 77,25 49-155,50-25-17,-1-24 1,-24 49-1,24-24 1,-24 24 0,-1-25-1,-24 50 1,-25-25 0,50 25-16,-26-49 15,26 49 1,-50-25-16,50 25 15,-1-25 1,-24 25-16,-25-50 16,25 50-16,-25-24 15,50 24-15,-50-25 16,74 25-16,-49-50 16,0 50 30,-25-25 17,0 1-32,0-26-15,0 0-16,-50 50 15,0-74-15,26 49 16,-26-24 0,25 49-1,25-25 1,-25 25 0,25-25-16,-49 25 15,49-50 1,-25 50-1,25-24-15,-25 24 47,25-25-31,-25 25 15,25-25-15,-49 25 93,49-50 47,24 50-124,-24-24-17,25 24-15,0 0 16,-25-25 0,25 25-16,25-50 15,-26 25 1,26 1-1,-25-26 1,0 25 0,24-25-1,-24 50 1,-25-24-16,50 24 16,-1-25-1,1-25 1,-1 25-1,1 25-15,-50-74 16,74 74-16,-74-25 16,50 25-16,-50-25 15,50 25-15,-50-24 16,24 24-16,-24-50 16,75 50-16,-75-50 15,74 50-15,-24-74 16,-25 49-16,-1-24 15,26 24-15,-25 25 0,25-75 16,-26 75 0,-24-24-16,75 24 0,-75-25 15,49 25-15,-49-50 16,50 1-16,0 24 16,-26-25-16,26 25 15,-25 1-15,0-26 16,24 25-16,-24 25 15,25-74-15,-26 49 16,26 0-16,24-25 16,-49 26-16,25-26 15,-1 25-15,-24-24 16,0 49-16,25-50 16,-1 25-16,-98 75 62</inkml:trace>
  <inkml:trace contextRef="#ctx0" brushRef="#br0" timeOffset="49199.6876">6251 13543 0,'-25'0'15,"25"-24"-15,-24 24 32,24-25-32,0-25 31,0 75 31,0 49-46,0-49-16,49 25 16,-49-1-16,25-49 31,-25-24 31,-25-26-62,25-24 0,-99-26 16,49 1-16,25 50 16,25 24-16,-49-25 15,49 0-15,0 1 16,0 24-16,0 0 15,25 25 32,24 0-31,-24 25-16,25 0 16,-25 24-16,24-24 15,-24 25 1,25 24-16,-26-24 15,26 0-15,-50-1 16,0-24-16</inkml:trace>
  <inkml:trace contextRef="#ctx0" brushRef="#br0" timeOffset="49341.7667">6152 13469 0,'0'0'0,"-50"-50"16,50 1-1,0-1 1,0 25-1,0 1-15,25-26 0,0 25 16,25 25-16,-26-50 16,1 50-16</inkml:trace>
  <inkml:trace contextRef="#ctx0" brushRef="#br0" timeOffset="50588.3556">7169 12427 0,'0'-25'47,"50"-24"-32,-1 49 1,-24-50-16,0 50 16,24-74-16,-24 74 15,50-75-15,-26 50 16,1-24-16,-1 24 15,26-25-15,-26 26 16,-24-26-16,25 50 16,-25-50-16,24 50 0,1-49 15,-25 49-15,-1-50 16,26 50-16,-25-49 16,24 24-1,1 25 1,-75 0 31,0 0-47</inkml:trace>
  <inkml:trace contextRef="#ctx0" brushRef="#br0" timeOffset="51081.8307">7318 12328 0,'0'0'0,"-25"0"16,75-50 62,24 1-63,-24-1-15,24 25 16,-24-49-16,24 24 16,0 1-16,-24 24 15,0-25-15,-1 25 0,1 25 16,-25-49 0,-1 49-16,-24 25 46,-49-25-30,49 49-16,-50-49 16</inkml:trace>
  <inkml:trace contextRef="#ctx0" brushRef="#br0" timeOffset="51421.0696">7045 12402 0,'25'-49'16,"24"49"-1,-24-50-15,25 50 16,-1-49-16,-24 49 0,25-50 16,-25 50-16,-1-50 15,1 50 1</inkml:trace>
  <inkml:trace contextRef="#ctx0" brushRef="#br0" timeOffset="52903.6416">7615 12105 0,'0'24'515</inkml:trace>
  <inkml:trace contextRef="#ctx0" brushRef="#br0" timeOffset="53754.4749">6549 17190 0,'0'0'0,"-50"0"0,50 49 15,-25 1-15,25-25 16,-24-25-1,24 24-15,-50-24 0,50 25 16,-25-25 0,0 0 31</inkml:trace>
  <inkml:trace contextRef="#ctx0" brushRef="#br0" timeOffset="54770.7919">3721 17462 0,'0'0'0,"0"-24"63,25 24-63,49-50 16,1 0-16,24 50 15,50-74-15,24 74 16,26-50-16,-26 50 15,26 0-15,-50 0 16,-50 0-16,-25 0 16,-49 0-16,-25-24 15</inkml:trace>
  <inkml:trace contextRef="#ctx0" brushRef="#br0" timeOffset="55993.4758">6326 17314 0,'0'0'0,"-25"0"15,50 0 79,49 0-78,0 0-16,26 0 15,-1 0-15,25 0 16,49 24-16,1-24 15,0 0-15,-50 0 0,-25 0 16,0-24-16,-49 24 16,-25 0-16,-1 0 15,-24-25-15,50 25 16,0 0 0,-50-25-1,24 25 1,-24-50-16,25 50 109,25-24-93,-25 24-1,-1 0 407</inkml:trace>
  <inkml:trace contextRef="#ctx0" brushRef="#br0" timeOffset="63260.8165">1191 4217 0,'-25'0'46,"25"-25"-14,25 25 265,0 0-266,24 0-16,-49 50-15,25-50 0,0 24 16,25-24 0,-50 25-1,49-25-15,1 75 16,-1-75 0,-49 24-1,25-24-15,25 0 31,-25 0 1,-1 0 15,51-24-32,-50 24 1,-1-75-16,26 50 15,-25-24-15,25 24 16,-1-25-16,26-49 16,-26 25-16,26-50 15,24 0-15,0-25 16,0-25-16,0 1 16,25 24-16,0 25 15,-24 0-15,-1 25 16,-74 49-16,24 0 15,-49 25-15,50 25 16,-50-49-16,0 74 47,0 24-31</inkml:trace>
  <inkml:trace contextRef="#ctx0" brushRef="#br0" timeOffset="77828.73">4713 6226 0,'0'0'0,"0"-25"16,-25 25-1,25-25 1,-49 25 15,74 0 141,-1 0-156,26 0-1,0 0 1,-1 0-16,-24 0 16,0 0-16,0 0 0,24 0 15,-24 50-15,0-50 16,25 0 0,-26 0-16,1 0 0,0 0 15,25 0-15,-26 0 16,1 25-16,25-25 15,-25 0-15,-1 0 16,51 0 0,-26 0-16,-24 0 15,0 0-15,25 0 16,24-25-16,-24 25 16,-1-25-16,1 25 0,-25 0 15,24 0 1,-24 0-16,0 0 0,24 0 15,-24 0-15,0 0 16,0 0-16,24 0 16,-24 0-16,0 0 15,25 0-15,-1 0 16,1 0-16,0 0 16,-26 0-16,26 0 15,-25 0-15,0 0 16,-1 0-16,26 0 15,-25 0-15,0 0 0,24 0 16,26-25 0,-26 25-16,1 0 0,-1 0 15,-24 0-15,25 0 16,-1 0-16,1 0 16,0 0-16,-1 0 15,1 0-15,0 0 16,24 0-16,-24 0 15,24 0-15,0 0 16,1 0-16,-1 25 16,-24-25-16,-1 0 15,1 50-15,0-50 16,-26 0-16,1 0 16,0 0-16,25-25 15,-1 25-15,1-25 0,-1 25 16,1 0-16,-25 0 15,0 0-15,0 0 16,24 0-16,1 0 16,-25 0-1,24 0 1,1 0 0,24 0-1,-49 0 1,-25 25-1,25-25-15,0 0 125,49 50-109</inkml:trace>
  <inkml:trace contextRef="#ctx0" brushRef="#br0" timeOffset="88948.309">5482 11981 0,'-49'0'16,"49"-50"-1,-25 50 1,25-25 0,-25 25 31,25-25-16,-50 25-31,50-24 62,0 48 220,0 26-267,0 24-15,0 26 16,0-26-16,0-24 15,0-1-15,0-24 16,25-25 0,-50-25 46,25 1-62,-24-26 16,24 0-16,0 1 0,0-1 15,0 25-15,0 0 16,0-24-16,0 24 16,0 0-16,24 25 15,-24-49-15,25 49 16,50-75 0,-51 75-16,1 0 15,0 0-15,25 0 16,-26 0-16,26 0 15,0 0-15,24 0 16,-49 0-16</inkml:trace>
  <inkml:trace contextRef="#ctx0" brushRef="#br0" timeOffset="90407.6973">9277 9054 0,'-25'0'47,"-24"0"63,49 49-110,-25 26 15,25-1-15,-50-24 0,50-1 16,0 1-16,0 0 16,-24-26-16,24 26 15,0-75 63,0 0-78,0 1 16,0-26-16,0 25 16,0-24-16,0-1 15,0-24-15,0 49 16,49 0-16,-49-25 15,25 50-15,0-49 16,24 49 0,1 0-1,-25-25-15,0 25 16,24 0-16,-24 0 16,0 0-16,49 0 15,-49 0-15,-25 50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55:54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6301 2927 0,'25'0'109,"-1"0"-109,1 0 16,0 0 0,0 0-1,0 0 1,-1 0-16,26 25 15,-25-25 1,0 0-16,24 25 16,-24-25-16,25 0 15,-1 0-15,1 0 16,24 0-16,1 0 16,-26 0-16,26 0 15,-26 0-15,-24 0 0,0 0 16,25 0-1,-26 0-15,26 0 16,0 0-16,24-25 16,-49 25-16,24 0 15,1 0-15,24 0 16,-24-25-16,49 25 16,0 0-16,25-25 15,-24 25-15,-26-25 16,25 25-16,1 0 15,-1 0-15,0 0 16,25-24-16,-25 24 16,-49 0-16,24 0 15,1 0-15,-26-25 16,26 25-16,-26 0 16,1 0-16,-25 0 15,-1-25-15,26 25 16,-25 0-16,0 0 15,0 0-15,-1 0 16,1 0-16,0 0 16,0 0-16,0 0 15,49 0-15,-49 0 16,24 0-16,1 0 16,-25 0-16,24 0 15,1 0-15,-25 0 16,24 0-16,-24 25 15,0-25-15,25 0 16,-1 0-16,-24 0 16,0 0-16,0 0 15,-1 0-15,1 0 16,0 0 0,-25 25-1</inkml:trace>
  <inkml:trace contextRef="#ctx0" brushRef="#br0" timeOffset="8362.7843">13891 2084 0,'-25'0'47,"25"-50"-16,-25 50-15,50-50 62,25 26-62,24-26-16,-24 25 15,-1-24-15,1 49 16,0-50-16,-26 50 15,26-50-15,-25 50 16,24 0-16,-24 0 31</inkml:trace>
  <inkml:trace contextRef="#ctx0" brushRef="#br0" timeOffset="8617.9644">14114 2232 0,'50'0'47,"-25"-49"-47,24 24 15,1-25-15,-25 26 16,49-1-16,-49 25 16,0-75-16,24 75 15,-24 0 1</inkml:trace>
  <inkml:trace contextRef="#ctx0" brushRef="#br0" timeOffset="10462.0356">14288 8731 0,'0'50'94,"0"-25"-63,74-50 47,1 25-62,-51-25-16,26 25 16,0 0-16,24-50 15,-24 50-15,-25-24 0,24 24 16,-49-25-1,50 25-15</inkml:trace>
  <inkml:trace contextRef="#ctx0" brushRef="#br0" timeOffset="10773.5475">14313 9029 0,'24'0'16,"51"0"-1,-26 0 1,1-25-16,0 25 16,-1-50-16,1 50 15,-25-49-15,0 49 16,49-50 0,-49 50-16</inkml:trace>
  <inkml:trace contextRef="#ctx0" brushRef="#br0" timeOffset="11610.3359">14189 8607 0,'0'-49'94,"0"24"-78,0 0-1,0 0 48,0 75 30,0-1-77,-25 1-16,25 24 0,-50 1 16,50-26-16,-25 26 15,25-50-15,-49-1 16,74-24 78,-1 0-79,26 0 1,-50 25-16,25-25 16,-25 50-16,74-25 0,-49 24 15,25-24-15,-26 25 16,1-25-16,25-25 15,-25 24-15,-1-24 16,26 0 0,0 0-16,-1 0 15</inkml:trace>
  <inkml:trace contextRef="#ctx0" brushRef="#br0" timeOffset="13254.8948">15032 9872 0,'0'-49'78,"0"24"-62,74 0-16,1-49 16,-1-1-16,25-24 0,-24 0 15,-1 49-15,-24 1 16,-1-26-16,-24 26 15,25 24-15,-25 25 16,-25-25-16,25 25 16</inkml:trace>
  <inkml:trace contextRef="#ctx0" brushRef="#br0" timeOffset="15356.004">2134 10889 0,'-50'0'31,"50"-25"79,25 25-95,-25-49 1,74 49-16,-49 0 16,0-25-16,24 25 15,1 0-15,0-50 16,-1 50-16,1 0 15,-1-24-15,26 24 16,-26 0-16,1 0 0,24 0 16,-24-50-16,0 50 15,-1 0-15,1 0 16,24 0-16,1 0 16,-1 0-16,1 0 15,-1 0-15,-24 0 16,-1 0-16,-24-25 15,25 25-15,-26 0 16,26 0-16,-25 0 16,24-49-16,26 49 15,-50 0-15,24 0 16,1 0-16,-1 24 0,26-24 16,-25 50-16,-26-50 15,26 50-15,-25-50 16,0 0-16,-1 0 15,26 24-15,-25-24 16,24 0-16,26 0 16,-26 50-16,26-50 15,-26 0-15,-24 25 16,0-25-16,25 0 16,-26 0-16,1 0 15,25 0-15,-25 0 16,24 0-16,1 0 15,-1 49-15,26-49 0,-25 25 16,-26 0-16,1-25 16,25 74-16,-25-74 15,49 0 1,-49 0-16,49 0 16,1 0-1,-51 0 1,-24-24-1</inkml:trace>
  <inkml:trace contextRef="#ctx0" brushRef="#br0" timeOffset="18934.4971">2555 4266 0,'0'0'0,"0"-24"0,50 24 188,-25 0-188,24-50 15,1 50-15,24 0 16,-24 0-16,24 0 15,1 0-15,-1 0 16,-49 0-16,25 0 16</inkml:trace>
  <inkml:trace contextRef="#ctx0" brushRef="#br0" timeOffset="20996.7113">844 5655 0,'-25'0'62,"50"0"63,24 0-109,-24 0-16,0-24 16,25 24-16,-26-50 15,1 50-15,25-25 16,-25 25-16,-1-49 15,26 49-15,0 0 16,-50-25-16,24 25 16,1 0 77</inkml:trace>
  <inkml:trace contextRef="#ctx0" brushRef="#br0" timeOffset="21403.9763">1166 5358 0,'0'0'0,"50"0"125,-1 0-109,1 49 0,0-49-1,-50 25-15,24-25 16,26 50-1,-50-25 32,0-1-31,0 26-16,0 0 16,-25-50-16,25 49 0,0-24 15</inkml:trace>
  <inkml:trace contextRef="#ctx0" brushRef="#br0" timeOffset="23831.9932">1489 4366 0,'0'-50'1235,"0"25"-1220,49 0 1,-49 50 31,0 50-47,-49-1 15,49-49-15,-25-25 16,25 25-16,0-50 47,0-50-47,49 26 15,-24 24-15,50 25 16</inkml:trace>
  <inkml:trace contextRef="#ctx0" brushRef="#br0" timeOffset="28646.0238">2878 3448 0,'0'-25'16,"-25"25"15,25-25-15,0 0 31,-50 25-32,50-49 1,-25 49 15,25-25 0,-24 25-31,-1 0 32,25-25-17,-50 25-15,25 0 16,1 0-1,24-49-15,-50 49 16,25 0 15,0 0 16,1 0-16,24 24-31,-50 1 16,50 0 0,-25-25-1,25 50-15,0-26 16,-25-24-16,25 25 16,0 25-1,-49-50 1,49 49-16,0-24 15,0 0 1,-25-25 0,25 25-16,0 24 15,0-24 1,0 0 0,0 25-1,0-1 1,-25-49-1,25 25-15,0 0 16,0 25 15,0-26-15,0 1 0,0 0-1,0 25 1,25-50-1,-25 24 1,0 1 0,50-25-16,-50 50 15,24-50 1,-24 25 0,25-25-16,25 24 31,-25-24-16,-1 0 17,26 50-17,-25-50 1,0 0 0,-1 0-1,26 0 16,-50-25-31,25 25 16,-25-25-16,25 25 16,-25-24-1,49 24 1,-49-25 0,25 25-1,-25-50-15,25 25 16,-25 1-1,0-51 17,0 26-17,0-1 1,0 25-16,0 0 0,0-24 16,0 24-16,0 0 15,0-25-15,0-24 16,0 49-16,0 0 15,-25 25-15,25-49 16,-50-1 0,50 25-1,-24 25 17</inkml:trace>
  <inkml:trace contextRef="#ctx0" brushRef="#br0" timeOffset="29885.9196">571 4465 0,'-50'0'16,"50"-50"93,50 50-93,-1-49-16,1-1 16,0 25-16,24 25 15,-24-49-15,-1 49 0,26-75 16,49 26 0,-50 49-16,1-50 15,-26 50-15,1-50 0,-1 50 16,-24 0-1,0-24-15,25 24 0,-1 0 16,-49-25 0,25 25-16,-50 0 172</inkml:trace>
  <inkml:trace contextRef="#ctx0" brushRef="#br0" timeOffset="30312.7629">1340 3870 0,'25'0'78,"49"0"-62,-49 0 0,0 0-1,24 49 1,-49-24-1,25-25 1,-25 25-16,25-25 16,-25 25 15,0 24 0,0-24-15,0 0-16,0 24 15,0-24-15,-50-25 16</inkml:trace>
  <inkml:trace contextRef="#ctx0" brushRef="#br0" timeOffset="31182.7223">1513 5854 0,'-24'0'156</inkml:trace>
  <inkml:trace contextRef="#ctx0" brushRef="#br0" timeOffset="33056.5935">4738 3572 0,'0'-50'0,"0"25"47,0 75 62,0 0-109,0 24 16,0 25-16,0 1 15,0-1-15,0 0 16,0 0-16,0 0 16,0-24-16,25 24 15,-25-25-15,0-24 0,0 24 16,0-24 0,0 24-16,0 1 0,-25 24 15,25-24-15,0-1 16,0 0-16,0 1 15,0 24-15,0 0 16,0 0-16,0-24 16,0-1-16,0 1 15,0-1-15,0 1 16,0-1-16,0 0 16,0 1-16,0-1 15,0 1-15,0-1 0,0 0 16,0 1-1,0-1-15,0 1 0,0-26 16,0 1-16,0-1 16,0-24-16,0 0 15,0 25-15,0-1 16,0 1-16,50 0 16,-50-1-16,0 1 15,0-25-15,0-1 16,0 26-16,0-25 15,0 0 1,0-1 0,0 26-1,24-50 1,-24-25 46,0 0-62</inkml:trace>
  <inkml:trace contextRef="#ctx0" brushRef="#br0" timeOffset="33438.65">4540 7293 0,'0'24'63,"74"1"-63,-24 25 15,-26-25-15,1-25 0,25 74 16,-1-74 0,1 0-1,0 0 1,-1-25-1,-49 0-15,0 1 16</inkml:trace>
  <inkml:trace contextRef="#ctx0" brushRef="#br0" timeOffset="33580.534">5061 7218 0,'0'25'16,"0"49"-1,-50 1-15,50 24 16,-75 25-16,51-50 16</inkml:trace>
  <inkml:trace contextRef="#ctx0" brushRef="#br0" timeOffset="48416.4241">1662 7689 0,'25'0'125,"49"0"-109,-49 0-1,0 0-15,25 50 16,-25-50-16,-1 0 15,1 0-15,25 25 16,-1-25-16,1 0 0,0 0 16,-1 0-16,26 49 15,-51-49-15,26 0 16,0 0-16,-1 0 16,1 0-16,24 0 15,-24 0-15,-1 0 16,1 0-16,0 0 15,-1 0-15,1 0 16,24 0-16,-49-24 16,0 24-16,25-25 15,-26 25-15,-24-50 0,75 50 16,-50-49 0,24 49-16,-24 0 15,0-25-15,24 25 0,-24 0 16,0 0-16,25 0 15,-50-50 17,49 50-17,-24 0 1,-25-25 0,25 25-1,-25-24 1,25 24-16</inkml:trace>
  <inkml:trace contextRef="#ctx0" brushRef="#br0" timeOffset="52502.4748">2679 3249 0,'0'-24'31,"0"-1"0,-25 25 157,1 0-172,-26 0-1,50 74-15,-74-24 16,74-25-16,-50-1 15,50 26-15,-74-25 16,74 0-16,-50 24 16,25-24-16,-49 74 15,49-74 1,-25-25-16,50 50 16,-49-50-16,74 0 359,-1 0-343,1 0-1,25 0 1,-1 0-1,1 0-15,0 49 16,-1-49-16,1 50 16,24-25-16,-24 24 15,-25-49-15,24 50 16,1 0 0,-25-50-1,-25 24-15,24-24 16,-24 50 62,0-25-62</inkml:trace>
  <inkml:trace contextRef="#ctx0" brushRef="#br0" timeOffset="53582.9417">2630 4961 0,'0'-25'16,"0"0"0,0 50 109,0 25-125,-50 24 15,25 25-15,-24-24 0,-1-26 16,25 1-16,0-25 16,25 0 93,25 49-93,-25-49-1,50 0 1,-25 24-1,49-49 1,0 25-16,-24-25 0,-25 0 16</inkml:trace>
  <inkml:trace contextRef="#ctx0" brushRef="#br0" timeOffset="54443.7457">2456 6350 0,'0'74'125,"0"1"-125,-25-1 16,25 1-16,-49 24 16,-1 25-16,-24-25 15,24 0-15,-24-49 16,24 0 0,75-50 46,24 24-46,1-24-1,-25 75-15,24-1 16,-24-24-16,25-1 16,-50-24-16,49-25 15,-49 50-15,25-50 16,0 0-1,49 25 1</inkml:trace>
  <inkml:trace contextRef="#ctx0" brushRef="#br0" timeOffset="71040.9146">6797 6623 0,'49'25'188,"1"-25"-173,24 0 1,-49 0-16,0 0 0,0 0 16,24 0-1,-24 0-15,0 0 0,25 0 16,-1 0-16,-24 0 15,0 0-15,25 0 16,-26 0-16,1 0 16,25 0-16,-25 0 15,24 0-15,1 0 16,-1 0-16,-24 0 16,50 0-16,-26-50 15,-24 50-15,25 0 16,-1 0-16,-24 0 15,25 0-15,-1-25 0,1 25 16,-1 0-16,26 0 16,-25-49-16,-1 49 15,1 0-15,-1 0 16,1 0-16,24 0 16,-24 0-16,0 0 15,-1 0-15,26 0 16,-1 0-16,0-25 15,1 25-15,-1 0 16,1 0-16,-1 0 16,0-50-16,1 50 15,-1 0-15,1 0 0,-1 0 16,1-25-16,49 25 16,-50-49-16,0 49 15,1-75-15,-1 75 16,1-49-16,-1 49 15,0 0-15,26-50 16,-26 50-16,1 0 16,-1 0-16,0 0 15,1 0-15,-1 0 16,1 0-16,-1 0 16,25-25-16,0 25 15,-24 0-15,-1 0 16,1 0-16,-1 0 15,25 0-15,1 0 16,-26 0-16,0 0 0,1 0 16,-1 0-16,1 0 15,-1 0-15,0 0 16,1 0-16,-1 50 16,1-50-16,24 50 15,25-50-15,-50 0 16,1 24-16,-1-24 15,1 0-15,-1 50 16,0-50-16,1 25 16,-1-25-16,1 49 15,24 1-15,-25-50 16,-24 0-16,0 25 16,-26-25-16,26 0 15,24 0-15,-49 0 0,25 0 16,-25 0-16,-1 0 15,26 0-15,-25 0 16,24 0 0,-24 0 15,25 0 16,-50 25 15,0 24 1</inkml:trace>
  <inkml:trace contextRef="#ctx0" brushRef="#br0" timeOffset="74140.8339">670 4316 0,'0'25'16,"-50"-25"46,50 25-30,-24-25-1,24 24 16,49-24 15,1-24-62,-25 24 16,24-50-16,-24 50 15,25-50-15,-1 1 16,51 24-16,-51-25 0,26 1 16,-26-1-16,26 1 15,-51 24-15,1 25 16,-25-50-16,75 50 16,-51 0-1,1 0 1,-25-25-1,25 25-15,25 0 16,-26 0 0,1 0 15,-25-24 31,0 48 32</inkml:trace>
  <inkml:trace contextRef="#ctx0" brushRef="#br0" timeOffset="75131.0328">1042 5829 0,'-25'0'15,"25"-50"110,0 26-94,25 24-31,25-50 16,-1 50 0,1 0-16,0-25 0,-1 25 15,1 0-15,-25-25 16,24 25 0</inkml:trace>
  <inkml:trace contextRef="#ctx0" brushRef="#br0" timeOffset="80011.8866">9649 5159 0</inkml:trace>
  <inkml:trace contextRef="#ctx0" brushRef="#br0" timeOffset="82294.6645">7020 5259 0,'0'-50'188,"-25"25"-173,25 0 1,-25-24-16,25-26 15,-24 75 1,24-49-16,-50-1 16,50 1-1,0 24 1,-25 25-16,25-75 16,0 26-1,0-1 1,0 25-1,0 0 1,0-24 0,0 24-1,0 0 1,25 25-16,-25-49 16,74-1-16,-74 25 15,75-24-15,-50 24 16,-25-25-16,49 50 15,-49-49-15,75 49 16,-26-25-16,-24 25 16,25-50-16,24 50 15,1 0-15,-1 0 16,0-25-16,1 25 0,-1 0 16,1 0-1,-1 0-15,0 0 0,1 0 16,-1 0-16,1 0 15,49 25-15,-25-25 16,0 50-16,-24-50 16,24 74-16,-50-74 15,26 50-15,-26-50 16,26 74-16,-26-49 16,1 25-16,-25-26 15,24 1-15,-24 25 16,25-25-16,-25 24 0,24-24 15,1 25 1,-25-1 0,-25-24-1,49-25-15,-49 25 32,25 25-17,-25-26 16,25-24 1,-25 25-17,0 25 1,50-25 0,-50-1 93,24 51-93,-24-26-1,25-49 1,-25 25 124,50 0-124,-50 25 0,25-50-1,-25 24 48</inkml:trace>
  <inkml:trace contextRef="#ctx0" brushRef="#br0" timeOffset="83295.8787">9600 5308 0,'0'0'0,"-50"-25"16,50-24 15,0 24-16,50 25 17,-75 25 15,0-25-32,25 49-15,25-98 47,25 49-47,-26-50 16,1 50-16,25 0 15,-50 50 17,0-1-32,-25 1 15,25 0-15,-25-50 16</inkml:trace>
  <inkml:trace contextRef="#ctx0" brushRef="#br0" timeOffset="84212.6694">9550 5308 0,'0'-49'31,"0"24"-15,0-25-1,0 1-15,25-26 16,-25 50-16,25 1 0,-25-26 16,49 25-16,-49-24 15,75-1-15,-75 25 16,49-25-16,1 1 16,24-1-1,-24 50 1,0-25-16,-1 25 15,1 0-15,-1-49 16,1 49-16,-25 0 16,24 0-16,1 0 0,0 0 15,49 25 1,-25-25-16,1 74 0,-26-74 16,26 25-16,-26-25 15,1 0-15,24 0 16,-24 0-1,0 0-15,-1 0 0,26 0 16,-26 49-16,1-49 16,24 0-16,-24 25 15,0-25-15,-26 50 16,26-50-16,-50 25 16,50-25-16,-50 25 15,24-25-15,-24 24 16,25-24-16,-25 50 15,50-50-15,-50 25 16,0 0 15,25-25-31,-25 24 32,24-24-32,-24 75 15,50-50-15,-50-1 16,50-24-16,-50 75 15,49-75-15,-49 25 16,25-25 47,-25 24-1,25-24-46</inkml:trace>
  <inkml:trace contextRef="#ctx0" brushRef="#br0" timeOffset="84564.4875">11882 5308 0,'0'-25'156</inkml:trace>
  <inkml:trace contextRef="#ctx0" brushRef="#br0" timeOffset="85179.4502">11882 5283 0,'0'-24'140,"74"-26"-124,-49 0-16,25-24 15,-26 24-15,51-49 16,-26 25-16,51-26 16,-26 51-16,25-26 15,-24 26-15,24-1 0,-25 50 16,1-74-16,24 74 16,-25-50-16,1 50 15,24-49-15,-25 49 16,1-25-16,-1 25 15,1 0-15,-26 0 16,1 0-16,0 0 16,24 49-16,-24 26 15,-1-26-15,26 51 16,-1-26-16,0 25 16,1-24-16,-1 24 15,25-25-15,1 26 16,-51-26-16,26 25 0,-26-24 15,1-1 1,-50-49-16,50-25 0,-50 25 16,0-75 62,-75 25-63,75 0-15</inkml:trace>
  <inkml:trace contextRef="#ctx0" brushRef="#br0" timeOffset="87577.9013">12279 5358 0,'0'0'0,"49"-50"16,-24 25-1,-25 1 63,0 48-15,0 1-48,0 0-15,0 25 16,0 49-16,50 50 16,-50 24-16,99 75 0,-99-24 15,50-26 1,-50-24-16,49-26 0,-49-23 16,25-51-16,-25 0 15,0-24-15,0-25 16,0 0-1</inkml:trace>
  <inkml:trace contextRef="#ctx0" brushRef="#br0" timeOffset="88387.9846">14933 5259 0,'0'-25'47,"25"25"-32,-25-50-15,24 1 16,26 49 0,0 0-1,-1 0 1,-24 49-16,25 1 16,-50-1-16,49 1 15,-49 0-15,0 24 16,50 0-16,-50 26 15,0 24-15,0 49 16,0-49-16,0 0 16,0-24-16,25-1 15,-25-25-15,0-49 16</inkml:trace>
  <inkml:trace contextRef="#ctx0" brushRef="#br0" timeOffset="98476.461">7367 7367 0,'25'0'94,"0"0"-94,0-50 16,24 50-16,26 0 15,-26-24-15,1 24 16,24-50-16,1 50 16,24 0-16,50-50 15,-25 50-15,50-49 16,24 49-16,0 0 0,26-50 16,-1 50-16,0 0 15,25 0-15,-49-49 16,24 49-16,-50 0 15,26-50-15,-1 50 16,-24-74-16,-25 24 16,24 0-16,-24 1 15,-49 49-15,24-50 16,-25 50-16,0 0 16,0 0-16,0 0 15,1 0-15,-1 0 16,-25 0-16,1 0 15,-26 0-15,1 0 16,-25 0 0,24 0 15,1 0-31,0 0 16,-75 0 77,0 0-93</inkml:trace>
  <inkml:trace contextRef="#ctx0" brushRef="#br0" timeOffset="98812.436">12254 6548 0,'25'0'47,"24"0"-31,1 50-16,24-25 15,1 74-15,-1-25 16,-24 26-16,-1-51 0,-49-24 16,50-25-1,-75 50 32,-49-1-31,-25 75-16,-26 25 15,-23 25-15,-76-1 16</inkml:trace>
  <inkml:trace contextRef="#ctx0" brushRef="#br0" timeOffset="105643.966">2729 10319 0,'0'0'0,"0"-50"0,-75 50 16,51 0-16,-1-25 15</inkml:trace>
  <inkml:trace contextRef="#ctx0" brushRef="#br0" timeOffset="105699.9657">2530 10120 0,'0'50'0,"0"-100"0,-74-24 15,49 24-15,25 1 16,-25-1-16,25 25 0</inkml:trace>
  <inkml:trace contextRef="#ctx0" brushRef="#br0" timeOffset="106720.826">2084 9451 0,'0'0'0,"-50"0"31,50-25-15,-24 25-1,24-25 1,-25 25-16,0 0 16,-25-25-1,26 25 1,-1 0-1,-25 0 1,25 0 0,-24 0-1,-1 0 1,0 0 0,50 25-16,-49-25 15,49 50-15,-25-50 0,25 24 16,-25-24-1,25 50-15,-49-50 0,49 50 16,-25-1 0,-25 26-1,25-26 1,25 1 0,-24-50-16,24 25 15,0 24 1,0-24-1,-50 25 1,50-1-16,0 1 16,-25 0-1,25-1 1,0-24 15,0 0-15,0 24-1,0 1 1,0 0 0,0-26-1,50 51 1,-50-50 0,25-25-16,-1 24 78,26 26-63</inkml:trace>
  <inkml:trace contextRef="#ctx0" brushRef="#br0" timeOffset="109338.4883">1117 11633 0,'0'0'0,"0"-24"31,-25 24-31,25-25 31,0 50 79,0-1-95,0 26-15,0 0 16,0-1-16,0-24 16,0 0-16,0 24 15,0 1-15,0 0 0,0-1 16,0 1-16,0 24 16,0 1-16,0-1 15,0 1-15,0-1 16,0 0-16,0 1 15,0-1-15,0 1 16,0-26-16,0 1 16,0 24-16,0 1 15,0-1-15,0 0 16,0 1-16,0-1 16,0 26-16,0-26 15,0-24-15,0-1 16,0 1-16,0-1 0,0 1 15,0 0-15,0-1 16,0 26-16,0-1 16,0 0-16,0 1 15,0-1-15,0 25 16,0 1-16,0-26 16,0 1-16,0-1 15,0-24-15,-50-1 16,50 1-16,0-1 15,0 1-15,-25 24 16,25-24-16,0 0 16,0-1-16,-49 1 15,49-1-15,0 26 16,-25-50-16,25-1 0,0 26 16,-50 0-1,50-1 1,0 1-1,0-25 1,0 24 47,0-24-32,25-25 125,0 0 485</inkml:trace>
  <inkml:trace contextRef="#ctx0" brushRef="#br0" timeOffset="110456.9681">149 13593 0,'50'0'62,"-1"-74"-62,1 74 16,24-50-16,1 50 16,24-74-16,0 74 15,0-25-15,26 25 16,-51 0-16,0-50 16,-24 50-16,-25 0 15,0 0-15,-50 0 63</inkml:trace>
  <inkml:trace contextRef="#ctx0" brushRef="#br0" timeOffset="110697.2932">744 13221 0,'0'0'0,"0"-50"47,25 50-47,50 0 16,-26 0-16,1 0 0,0 50 16,-1-25-16,-49 0 15,25 49-15,-25 0 16,0 50-16,-25 50 15,25 24-15,-74-49 16,74-74-16</inkml:trace>
  <inkml:trace contextRef="#ctx0" brushRef="#br0" timeOffset="116994.3243">17438 12650 0,'-50'-24'0,"26"24"78,-1 0-47</inkml:trace>
  <inkml:trace contextRef="#ctx0" brushRef="#br0" timeOffset="119490.5838">14809 13171 0,'-25'0'15,"-25"0"17,100 0 93,0 0-125,24 0 15,-24 0-15,24 0 16,0 0-16,1 50 16,24-50-16,0 0 15,25 74-15,-25-74 16,26 50-16,-26-50 15,0 0-15,-25 25 16,-24-25-16,24 0 16,-24 0-16,24 0 15,-24 0-15,49 49 16,-49-49-16,24 0 16,1 0-16,-1 0 15,1 0-15,-1 25 0,0-25 16,1 0-1,-1 50-15,1-50 0,-1 0 16,0 49-16,-24-49 16,24 0-16,-24 0 15,0-24-15,24 24 16,0 0-16,1-50 16,-1 50-16,1 0 15,-26 0-15,1-25 16,24 25-16,-24 0 15,0 0-15,24-49 16,-24 49-16,-1-25 0,26 25 16,-26-50-1,1 50-15,-1-25 0,-24 25 16,25 0-16,-25-49 16,-1 49-16,51-25 15,-26-25 1,-24 50-1,-25-49-15,50 49 16,-50-50-16,50 50 16,-50-25-16,24 25 15,-24-25-15,25 25 16,-25-49-16,0 24 16,25 25-1,-25-25-15,0-24 16,0-1-16,0 25 15,-50-49 1,50 24-16,0 25 16,-49-24-16,49 24 15,-25 25-15,25-50 16,-25 50-16,-49-24 16,24 24-1,25 0 1,0 0-16,-24 0 15,24-50-15,0 50 16,-24 0-16,-26 0 16,26-25-16,-1 25 0,25 0 15,-24-25-15,24 25 16,0 0-16,-25-49 16,-24 49-1,24 0-15,1 0 0,-1 0 16,1 0-16,-1 0 15,0 0-15,1 0 16,-1 0-16,25 0 16,-24 0-16,-1 0 15,-24 0-15,24 0 16,-24 0-16,-1 0 16,1 0-16,-1 0 15,26 0-15,-1 0 0,25 0 16,-24 0-1,-1 0-15,-24 25 0,24-25 16,1 0-16,-1 0 16,0 0-16,1 0 15,-26 0-15,26 0 16,-1 0-16,0 0 16,1 0-16,-1 0 15,1 0-15,-1 0 16,25 0-16,-24-25 15,24 25-15,-25 0 16,25 0-16,1 0 0,-26 0 16,0 0-1,26 0-15,-1 0 0,-25 0 16,25 0-16,1 0 16,-1 0-16,-25 0 15,25-25-15,0 25 16,-24 0-1,-26 0 1,26 0 0,24 0-16,0 0 15,-49 0 1,24 0-16,25 0 16,1 0-16,-26 0 15,-24 50-15,49-50 16,-25 0-16,25 24 0,-24-24 15,24 0-15,0 0 16,-24 25-16,24-25 16,0 0-16,-25 50 15,-24-50 1,49 25-16,0-25 16,-24 49-16,-1-24 15,25-25 1,25 25-1,0 24 17,0 1-17,0 0 1,0-26 0,50 26-1,24-25 1,-24-25-1,-25 49-15,0-49 16,24 0-16,-24 0 16,0 25-16,24-25 15,26 50-15,-50-50 16</inkml:trace>
  <inkml:trace contextRef="#ctx0" brushRef="#br0" timeOffset="123372.7184">10071 12229 0,'-50'0'15,"50"-50"1,0 25 15,0 50 78,50-25-109,-50 50 16,25-50-16,-25 49 16,25-49-16,24 25 15,1-25 1,-25 0 0,49 0-1,-49 0-15,49-49 16,-24-1-16,0 0 15,-1 1-15,-24 24 16,25-25-16,-1 25 16,-24 25 15,-25 50-31,0 0 0</inkml:trace>
  <inkml:trace contextRef="#ctx0" brushRef="#br0" timeOffset="124212.5724">9947 14635 0,'0'0'0,"50"0"78,-26 49-78,51 1 16,-50 0-16,-1-50 15,26 0-15,-25 0 16,0 0-16,49-50 16,-24 25-16,-1-49 15,1 49-15,-25 0 16,0-24-16,24 49 0,-49-25 15,25 25-15,0 49 32,-25 26-32</inkml:trace>
  <inkml:trace contextRef="#ctx0" brushRef="#br0" timeOffset="125471.6872">8905 17760 0,'0'0'0,"0"-25"62,25 50-15,49 50-47,1-1 16,24 50-16,0 0 15,1-25-15,-51-49 16,1-25-16,-25-25 16,-25 49-16,74-49 15,-24 0 1,-26 0-16,1 0 16,0 0-16,25-25 15,-26 25-15,26-24 16,-25 24-16,0 0 15,24-50-15,1 50 16,-25 0 0</inkml:trace>
  <inkml:trace contextRef="#ctx0" brushRef="#br0" timeOffset="133837.6088">720 11063 0,'0'-25'0,"0"0"47,0-24-16,-50 24-31,50 0 31,-25 25-31,0 0 31,-24-50-31,-1 50 16,25 25 15,25 50-15,0-51-16,0 26 16,0 0-16,25-1 15,-25-24-15,50-25 16,-50 25-16,25-25 0,24 0 31,-49-50-31,25-24 16,-25 24-1,0 25-15,50 25 16,-26 0 15,26 50-31,-25 0 16,0-1-16,24-49 15,-49 25-15,25-25 16,-25-74 15,0 24-15,0 0-16,-25 1 16,-24-1-16,24-49 0,-25 49 15,25 26-15,25-26 16,-49 50-16,-26-25 15,51 25 1,-1 0-16,-25 0 16,25 0-16,1 75 15,-26-75-15,50 49 16,-50-49-16,50 50 16,0-25-16,-24 24 15,24 26-15,0-1 16,24 75-16,26-50 15,24 25-15,-24-74 16,24 24-16,-24-49 0,0-25 16,-1 50-16,1-50 15,0 0-15,24-25 16,-24 0-16,-26-25 16,26 26-16,-50-26 15,25 25-15,-25 0 16</inkml:trace>
  <inkml:trace contextRef="#ctx0" brushRef="#br0" timeOffset="137608.6243">5408 11237 0,'0'24'62,"0"51"63,0 24-109,25 75-16,-25 74 15,49 49-15,-49 1 16,50 24-16,-50 1 16,99 74-16,-99-75 15,74 25-15,-74 1 16,0-75-16,0-25 16,0-50-16,0-49 15,0-50-15,0-49 16,0-1-1,0-24 1,0 25 0,-49-50 109,49-25-110,-25 0-15,25 0 16</inkml:trace>
  <inkml:trace contextRef="#ctx0" brushRef="#br0" timeOffset="138004.7341">5383 15627 0,'-25'0'0,"50"0"94,25 74-94,24-24 15,0 24-15,26 26 16,-51-51-16,1 1 16,-1-1-16,-24-49 15,0 0 1,-25-74-16,0-75 0,0 25 16</inkml:trace>
  <inkml:trace contextRef="#ctx0" brushRef="#br0" timeOffset="138162.3962">5929 15404 0,'0'74'31,"0"25"-15,-50 1-16,-24 24 15,-1 24 1,1-24-16,-1-24 0</inkml:trace>
  <inkml:trace contextRef="#ctx0" brushRef="#br0" timeOffset="141462.6769">9773 13866 0,'-24'-25'15,"-26"25"1,0 0-1,-24 0-15,49-25 16,0 25-16,-24 0 16,-1-49-16</inkml:trace>
  <inkml:trace contextRef="#ctx0" brushRef="#br0" timeOffset="141620.5864">8037 13915 0,'0'0'15,"-99"0"-15,24 0 16,26 0-16,-26 0 0,51 0 16,-26 0-1,0 0 1,50 25-16</inkml:trace>
  <inkml:trace contextRef="#ctx0" brushRef="#br0" timeOffset="142526.3447">7467 14709 0,'0'0'0,"0"50"0,0-25 15,0 24-15,0-24 16,0 25-16,0-26 16,0 26-1,49-25-15,-49 24 16,0-24 0,0 0 30,0 25 1,25-50 47,0 0-94,24 0 16,1 0-1,-25 0-15,0 0 16,24 0-16,-24 0 16,0 0-16,0 0 15,24 0-15,-24 0 16,0 0-16,0 0 15</inkml:trace>
  <inkml:trace contextRef="#ctx0" brushRef="#br0" timeOffset="143029.8392">7715 14932 0,'0'25'63,"24"25"-32,-24-25-31,0-1 0,0 51 16,0-26-1,0-24-15,0 0 16,0 25-16,0-26 16,-24-24-1,24 25-15</inkml:trace>
  <inkml:trace contextRef="#ctx0" brushRef="#br0" timeOffset="147754.33">7467 12601 0,'-50'0'15,"50"-50"1,-25 25 15,25 1 0,-49-26-15,49 25 0,0-49-1,0 49 1,0-25-16,0 26 0,24-26 16,-24 0-16,50-24 15,0-25-15,-1 24 16,-24 1-16,25-1 15,-26 26-15,51-1 16,-26 1-16,1-1 16,24 0-16,1-24 15,-1 24-15,25 26 16,-24-26-16,24 0 16,25 26-16,-25-26 15,-24 50-15,24-75 16,0 75-16,0 0 15,-24 0-15,24 0 16,0 0-16,25 50 16,-24 0-16,-1 49 0,-25-49 15,25 49-15,-24-25 16,-26 25-16,26-49 16,-50 0-16,24 24 15,-24-24-15,-25-1 16,50 1-16,-50-25 15,0 24-15,0-24 16,49 25 0,-49-1-16,0 1 15,0-25 1,0 0 0,0 49-1,0-24-15,0 24 16,-25 0-16,25-24 15,0 0 1</inkml:trace>
  <inkml:trace contextRef="#ctx0" brushRef="#br0" timeOffset="152724.2614">12651 14660 0,'0'-25'141,"25"25"-141,24-50 0,-24 50 16,0-74-16,24 74 15,-49-25-15,50 25 16,0 0-1,-1-25 1,1 25 0,-50-49 46,0 24-46,-25 0-16,25-25 15,-50 1-15,50-26 0,-99-24 16,50-25 0,24 25-16,-50-25 0,26 49 15,49 26-15,-25 49 16,25-50-16,-25 25 31,25-24 141,25 49-156,25-75-16,-1 75 15,50-49-15,1-1 16,-26 50-16,0-25 16,1 25-16,-1-74 15,-24 49-15,24 25 0,-49-74 16,0 74-16,24 0 62,1 0-30,0 99-17,49 50-15,0 24 16,25 26-16,-25 24 15,-24-74-15,-26-75 16,-49-24-16,50-50 16,-50-50-1</inkml:trace>
  <inkml:trace contextRef="#ctx0" brushRef="#br0" timeOffset="154152.7174">9029 12626 0,'-25'0'203,"1"0"-203</inkml:trace>
  <inkml:trace contextRef="#ctx0" brushRef="#br0" timeOffset="154568.5108">7194 12675 0</inkml:trace>
  <inkml:trace contextRef="#ctx0" brushRef="#br0" timeOffset="155762.4152">8831 14957 0,'-25'0'31,"25"25"47,0-75-15</inkml:trace>
  <inkml:trace contextRef="#ctx0" brushRef="#br0" timeOffset="159487.6202">8880 17338 0,'0'-24'109,"0"48"-30,-24-24-64,-26-49 32,100 49 0</inkml:trace>
  <inkml:trace contextRef="#ctx0" brushRef="#br0" timeOffset="182531.5506">9773 7962 0,'0'-49'15,"-49"24"17,49 0-1,-25-25-15,25 26-1,74 73 110,-24 1-125,24 24 16,-24-24-16,0-25 15,-1-25-15,-24 0 0,25 0 16,-26 0 0,51-50-16,-26-24 15,26-50-15,24-25 16,0-25-16,1 25 16,-26 25-16,-24 75 15,-26 49-15</inkml:trace>
  <inkml:trace contextRef="#ctx0" brushRef="#br0" timeOffset="184640.6491">5234 10964 0,'0'-25'32,"25"25"15,25 25-47,-1-1 15,1 51-15,49-26 16,-25 26-16,26-25 15,-26-50-15,-24 0 16,24-25-16,0-50 16,26-24-16,24 0 15,-25-25-15,0 49 16,0 1-16,-24 24 16,-26 50-16,-24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48:09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 3944 0,'-50'0'16,"26"0"31,-1 0-16,25-50-16,-25 50 1,99 25 62,-24-25-62,0 0-16,49 50 15,-25-50-15,-24 0 16,49 25-16,-25-25 16,26 0-16,-26 0 15,1 49-15,-26-49 16,1 0-16,-1 0 16,1 0-16,24 0 15,26 25-15,-26-25 0,0 0 16,1 0-16,24 50 15,-25-50-15,1 0 16,-26 0-16,1 0 16,0 24-16,-1-24 15,26 0-15,-26 0 16,1 0-16,0 0 16,-1 0-16,1 0 15,-25 0-15,24 0 16,-24 0-16,0 0 15,49 0 1,-74-24-16,25 24 0,0 0 94,0 0-79,24 0-15</inkml:trace>
  <inkml:trace contextRef="#ctx0" brushRef="#br0" timeOffset="3308.4395">13569 3721 0,'0'0'0,"0"49"15,-25-49 17,0 0-17,25 25 1,-50-25 15,75 0 110,25 0-141,-25 0 15,-1 0 1,26 0-16,0 0 0,-26 0 16,1 0-16,25 0 15,-25 0-15,24 0 16,1 0-16,-1 0 16,1 0-16,24 0 15,-24 0-15,-25 0 16,0 0-16,24 0 15,-24 0-15,0 0 16,24 25-16,-24-25 16,0 0-16,0 0 15,24 50-15,-24-50 16,0 0-16,25 0 0,-25 0 16,-1 0-16,26 24 15,0-24-15,-1 0 16,1 0-16,-25 0 15,24 0-15,-24 0 16,0 50-16,24-50 16,-24 0-16,25 0 15,-1 0-15,1 0 16,0 0-16,-1 0 16,26 0-16,-51 25 15,1-25-15,25 0 16,-25 0-16,-1 0 15,1 0-15,25 0 0,-1 0 16,-24 0-16,0 0 16,25 0-16,-25 0 15,-1 49-15,26-49 16,-25 0-16,0 0 16,24 0-16,-24 0 15,0 0-15,0 0 16,24 0-16,-24 0 15,0 0-15,0 0 16,24 25-16,-24-25 16,0 0-16,24 25 15,-24-25-15,0 0 0,49 0 16,-24 0-16,0 0 16,-26 0-16,1 0 15,25 0-15,-25 0 16,-1 0-16,26 0 15,-25 0-15,0 0 16,24 0-16,-24 0 16,0 0-16,0 0 15,49 0 1,-49 0 0,0 0 30,-25 99 1,-25-49-31</inkml:trace>
  <inkml:trace contextRef="#ctx0" brushRef="#br0" timeOffset="23038.4003">17438 13047 0,'-50'0'94,"75"0"15,25 0-109,-25 0 16,49 0-1,-49 0-15,24 0 16,1 0-16,0 0 16,-25 0-16,24 0 15,-24 0-15,0 0 16,24 0-1,1 0-15,-25 0 16,0 0-16,-1 0 16,26 0-1,0-25 1,-26 25 31,26-24-16,-50-26 16,0 25-31,0-24-1,0-1 1,0 25-16,0-24 15,0-26-15,0 50 16,0 1 0,0-26-16,0 25 15,0 0-15,0 1 16,0-26-16,0 0 16,0 26 93,-25 24-78,25-25-31,0-25 63,25 50 62,0 25-110,24-25 1,-24 0-16,25 0 16,-1 0-16,1 0 15,-25 0-15,272 0 63,-247 0-63,0 0 15,24 0-15,-24 0 16,-1 0-16,1-25 16,-25 25-16,0 0 0,24 0 15,1 0 1,-25 0-1,-1 0 17,26 0 30,-50 25-46,25-25-1,-25 25 17,0 24-17,0-24 1,0 50 0,0-26-1,25 1 1,-25 24-1,0-24 1,0-1 0,0 1-1,0 0 1,0-26 0,0 1-1,0 0 16,0 25 16,49-50 47,-49 24-94,50-24 31,-25 0-31,-1 0 0,26 0 16,-25 0-16,0 0 16,-1 0-16,26 0 15,-25 0-15,0 0 16,24 0-16,-24 0 15,0 0-15,0 0 16,24 0-16,-24 0 16,0 0-16,25 0 15,-26 0-15,1 0 16,0 0-16,25 0 16,-26 0-16,1 0 0,0 0 15,25 0-15,-26 0 16,1 0-16,25 0 15,-25 0-15,-1 0 16,1 0 15,25 0 47,-50-74-62,0 24 15,0 26-31,0-1 0,0-25 16,0 25-16,0 1 16,0-26-16,0 0 15,0 26-15,0-1 16,0 0-16,0-25 15,0 26 1,0-1 0,-50 25-16,50-50 15,0 25 126,-25 25-110,25-24-31,0-1 31,25 25 157,25 0-157,-1 0-15,26 0-16,-50 0 15,-1 0-15,1 0 16,25 0-16,-25 0 16,24 0-16,1 0 15,0 0-15,24 0 16,-49 0-16,0 0 16,-1 0-16,26 0 15,24-50-15,-24 50 16,-25 0-16,24 0 15,-24 0 64,0 0-48,0 0-16,24 0 1,-24 0 0,0 0-1,25 0-15,-1 0 32,-24 0-17,-25 50 48,0-1-48,0-24-15,0 0 16,0 25-16,0-26 16,25 1-16,-25 25 15,0-1-15,0-24 16,0 0-16,0 25 15,0-26-15,0 26 16,0 0 0,0-26-1,0 26 1,0-25 0,0 0-1,49-25 110,1 0-109,0 0-16,-1 0 15,1 0-15,24 0 16,1 0-16,-1 0 16,-24 0-16,24 0 15,-24 0-15,24 0 16,-24 0-16,-25 0 16,-1 0-16,26 0 15,-25 0 16,0 0 63,-1 0-63,-24-50 48,0 0-64,0 26-15,0-1 0,0-25 16,0-24-16,0 24 15,0 1-15,0-1 16,0 25-16,0-24 16,0 24-16,0 0 15,0-25 1,0 1 0,0 24-1,0 0 16,0 0 63,0-24-47,-24 49-16,24-25 32,0 0-32,24 25 78,26 0-93,0 0 0,-26 0-1,1 0-15,0 0 16,25 0-16,-26 0 0,26 0 16,0 0-1,24 0 1,-24 0-1,-1 0 1,-24 0 0,-25 50-1,25-50 1,25 0 0,-26 0-1,1 0 16,25 0-15,-25 0 15,-25 25-31,24-25 32,-24 24-1,0 1 47,25-25-62,-25 75-1,0-51-15,0 1 16,0 0-16,0 25 15,0 24-15,0-24 16,0-1-16,0-24 16,0 0-16,0 24 15,0-24-15,0 0 16,0 25-16,0-26 16,0 26-16,0-25 31,25-25 156,0 0-187,24 0 16,1 0-16,0 0 16,-1 0-16,1 0 0,-1 0 15,1 0-15,-25 0 16,24 0-1,1 0 1,-25 0 15,0 0 1,-1 0-32,26 0 31,-25 0 78,-25-50-62,0 1-47,0 24 16,0 0-16,0 0 15,0-24-15,0 24 16,0 0-16,0-25 16,0 26-16,0-1 15,0 0-15,25-49 16,-25 49-1,0 0 1,0 0 0,0-24-1,49 24 17,-49 0-1,25 25 47,0 0-31,25 0-32,-1 0 1,-24 0 0,0 0-16,24 0 15,-24 0-15,0 0 16,25 0-16,-26 0 0,51 0 16,-50 0-1,24 0 1,1 0-1,-1 0 1,-24 0 15,0 0-15,0 0 0,24 0-1,-24 0 1,50 0-1,-51 0 1,26 0 15,-25 0 297,0 0-296,-50 0 108</inkml:trace>
  <inkml:trace contextRef="#ctx0" brushRef="#br0" timeOffset="26473.3787">18009 11361 0,'0'0'0,"0"24"188,0 1-172,0 0-1,0 25-15,0 24 16,0-24-1,0-26-15,0 1 16,0 25-16,0 24 16,0-49-1,0 49 1,0-49-16,0 0 16,0 25-16,0-26 15,0 1-15,0 0 16,0 49-16,0-24 15,0 0 1,0-1 0,0 1-1,0 0 1,0 24 0,0-49-1,0 0 16,0-1-15,0 26 0,0-25-1,0 0 1,0 24 0,0 26-1,0-1 1,0 0-1,0-49-15,0 25 16,0-25 0,0 24-1,0 26 1,0-26 0,0-24-16,0 0 15,0 25-15,0-26 16,24 1-16,-24 25 15,0-25-15,0-1 0,0 1 16,0 25-16,0-25 16,0-1-16,0 1 15,0 25-15,0-25 16,0-1-16,0 26 16,0-25-16,0 24 15,0 1-15,0 0 16,0 24-16,0 0 15,0-24-15,0 24 16,0-24-16,0 24 16,0 1-16,50-1 15,-50 1-15,0-1 16,0 1-16,0 24 16,0-25-16,0 1 0,0-26 15,0 1-15,0-1 16,0 51-16,50-26 15,-50 0-15,0 1 16,0-50-16,0 0 16,0-1-16,0 26 15,0 0 1,0-26 0,49-73 15</inkml:trace>
  <inkml:trace contextRef="#ctx0" brushRef="#br0" timeOffset="28342.0976">20514 11559 0,'0'0'0,"0"-50"31,0 26-15,-25 24 15,25-25-31,0 0 31,0-25 0,-25 50-15,25 25 31,0 50-31,0-26-1,0 1-15,0 24 16,0 1-16,0-1 15,0 0-15,0-24 16,0 0-16,0-1 16,0 26-16,0-26 15,50 26-15,-50-26 16,0 1-16,0 0 16,25-1-16,-25 1 15,0 24-15,0-24 0,49-25 16,-49-1-16,25 51 15,-25-50 1,0 24 0,0-24-1,0 25-15,0-26 16,0 1-16,0 25 16,0-1-16,0 1 15,0-25-15,0 0 16,0 24-16,0-24 0,0 25 15,0-1-15,0 1 16,0 24-16,0 1 16,0-26-16,0 1 15,0 0-15,0-1 16,0 1-16,0 24 16,0-24-16,0 24 15,0 1-15,0-1 16,0 0-16,0 1 15,0-1-15,0 1 16,0-1-16,0-24 16,0 24-16,0 1 15,0 24-15,0 25 16,0-75-16,0-24 16,0 25-16,0-25 0,0 24 15,0 1-15,0-1 16,0 1-16,0 0 15,0-1-15,0-24 16,0 0-16,0 49 16,0-49 15,0-99 0,-74-75-31</inkml:trace>
  <inkml:trace contextRef="#ctx0" brushRef="#br0" timeOffset="30411.0989">17835 12898 0,'0'50'31,"0"-25"1,0 0 30,50-25-62,-50 24 16,49-24-16,-49 50 15,25-50-15,-25 25 16,25-25 0,24 0 109,-24 0-110,0 0 17,-25-50 61,0 25-93,0-24 32,0 24-32,0-25 0,0 1 15,0 24 1,0 0-1,0-24 17,0-1-17,0 25 1,0 0 15,0-24-15,0 24-1,0 0 1,0 0 15,0-24 1,0 24 14,0 0-30,0 0 15,-25 25 126,25-49-142,25 49 48,25 0-48,-1 0-15,26 0 16,24 0-16,0 0 16,-25 0-16,-24 0 15,-25 0-15,24 0 16</inkml:trace>
  <inkml:trace contextRef="#ctx0" brushRef="#br0" timeOffset="32923.7543">22622 11336 0,'0'-25'32,"0"99"171,-25-49-203,25 0 15,0 25-15,0 24 16,0-49-16,0 0 0,0-1 16,0 26-16,-24-25 15,24 0-15,0 49 16,0-49 0,0 24-1,0 1 1,0 0-1,0-1 1,0 26 0,0-51-16,0 26 15,0-25 1,0 0 0,0 24-1,0 1 1,0-25-16,0 0 15,0 24-15,0-24 16,0 0-16,0 24 16,0-24-16,0 25 15,0-1 1,0-24 0,49 25-16,-49-25 15,0-1-15,0 51 16,0-26-16,0-24 15,0 0-15,0 25 0,25-26 16,-25 1 0,0 0-16,0 25 0,0-26 15,0 26-15,0-25 16,0 25-16,0-1 16,0 1-16,0-1 15,0 1-15,0 0 16,0 24-16,0-24 15,0-1-15,0-24 16,0 25-16,0-1 16,0 26-16,0-26 15,0 1-15,0-1 0,0 1 16,0 0-16,0-1 16,0 50-16,0-24 15,0-25-15,0-1 16,0 26-16,0-26 15,0 1-15,0-1 16,0 1-16,-50 49 16,50-24-16,0 24 15,0 0-15,-24-49 16,24 24-16,0 0 16,0 1-16,-50 24 15,50-49-15,0-1 16,0 1-16,0-75 62</inkml:trace>
  <inkml:trace contextRef="#ctx0" brushRef="#br0" timeOffset="34642.0638">24185 10939 0,'0'-25'0,"0"0"32,0 100 77,-50-51-93,50 26-16,0-25 15,0 0-15,0-1 0,0 26 16,0-25-16,0 0 15,0 24-15,-24 51 16,24-51-16,0 1 16,0-1-16,-50 26 15,50-1-15,0 1 16,0-1-16,0-24 16,0-1-16,0 26 15,0-26-15,0-24 16,0 25-16,0-1 15,0 1-15,0 24 0,-25-24 16,25 0-16,0-26 16,0 1-16,0 25 15,0-25-15,0-1 16,0 26-16,0 0 16,0 24-1,0-49 1,0 0-16,0 24 15,0-24-15,0 0 16,0 24-16,0 1 16,0-25-16,0 0 15,0 24-15,0 1 16,0-1-16,0 1 16,0-25-16,0 0 0,0 24 15,0-24-15,0 0 16,0 25-16,0-26 15,0 1-15,0 25 16,0-1-16,0 1 16,0 0-16,0-26 15,0 26-15,0 24 16,0-49-16,0 25 16,0-25-16,0 24 15,0 1-15,0-1 16,0 1-16,-50 0 15,50-1-15,0 1 16,0 24-16,0-24 0,0 0 16,0-1-16,0-24 15,0 25-15,0-1 16,0-24-16,0 0 16,0 24-16,0 1 15,0 0-15,0-26 16,0 1-16,0 25 15,0-1-15,0 26 16,0-1-16,-24-49 16,24 99-16,-50-25 15,50-74-15,0 25 16,0-25 62,-25 24-78</inkml:trace>
  <inkml:trace contextRef="#ctx0" brushRef="#br0" timeOffset="50625.3042">4242 4887 0,'25'0'156,"-25"49"-140,25-49-1,-1 0-15,1 0 16,50 0-1,-75 25 1,49-25-16,-24 0 16,25 0-1,-1 50-15,1-50 16,24 0 0,-49 0-1,0 0 1,49 0-1,-49 0-15,25 0 16,-1 0 0,1 0-1,0-25 1,24 25 0,-24-25-1,-26 25-15,1-50 0,25 50 16,-25 0-16,-1-24 15,26 24-15,-25 0 16,0 0-16,-1 0 0,26 0 16,-25 0-1,24 0-15,-24 0 16,25 0 0,-25 0 15</inkml:trace>
  <inkml:trace contextRef="#ctx0" brushRef="#br0" timeOffset="63219.353">6326 4911 0,'-25'0'16,"0"0"-1,25-24 1,-25 24 15,75 0 172,-25 0-203,49 0 16,-49 0-16,24 0 16,1 49-16,0-49 15,24 0-15,-49 0 16,0 0-16,-1 0 15,26 0 1</inkml:trace>
  <inkml:trace contextRef="#ctx0" brushRef="#br0" timeOffset="64109.2522">9501 5209 0,'-50'0'15,"25"0"1,0 0 15,50-50 32,25 50-48,-1-24-15,1 24 16,24-50-16,-24 50 15,0-25-15,-1 25 16,-24 0-16,25-49 16,-26 49-1,-24-25 48</inkml:trace>
  <inkml:trace contextRef="#ctx0" brushRef="#br0" timeOffset="65066.2443">7268 4887 0,'-25'0'16,"25"-25"0,75 25 77,-26 0-77,1-50 0,-25 50-16,24 0 0,1 0 15,0 0-15,-26 0 16,1-25-16,25 25 16,-75 0 77,25 25-77,-25-25-16</inkml:trace>
  <inkml:trace contextRef="#ctx0" brushRef="#br0" timeOffset="68513.2896">5730 9525 0,'25'0'188,"49"0"-172,-24-25-16,24 25 15,-24 0-15,-25 0 16,24 0-16,-24-49 0,25 49 15,-25 0-15,0 0 16,24 0-16,1-25 16,-1 25-16,1 0 15,0 0-15,24 0 16,25-75-16,-24 75 16,-1-24-16,-24 24 15,-1-50-15,1 50 16,-1 0-16,-24-25 15,0 25-15,49 0 16,-24 0 0,0 0-1,-25 0-15,24 0 16,1 0 0,-1 0-1,1 0 1,0 50-1,-26-50 1,26 0 0,-25 0-1,-25 25-15,25-25 16,24 0 0,-49 24-16,50-24 15,-1 50-15,-24-50 16,25 25-16,-25-25 15,-1 0-15,1 49 0,25-49 16,-25 0 0,-1 0-16,26 25 15,-25-25-15,0 0 0,24 0 16,-24 50-16,0-50 16,25 0-16,-26 0 15,1 0-15,-25 25 16,75-25-16,-51 0 15,26 0-15,0 0 16,-26 0 0,26 0-1,0 0 1,24 0-16,-49 0 16,0 0-1,-1 0 16,26 0-15,-25 0 0,0 0-1,-1 0 1</inkml:trace>
  <inkml:trace contextRef="#ctx0" brushRef="#br0" timeOffset="73194.0391">8955 4167 0,'0'-25'15,"-25"25"1,25-24 0,-25 24-1,25-50 1,-25 50 0,-24-25 15,24 25 0,0-25-15,-24 25-1,-26 0 1,50 0 0,1 0-1,-1 0 1,-25 0-1,25 0 1,1 0 0,-26 0-1,25 0 1,0 0 0,1 0-16,24 25 15,-75-25-15,75 25 16,-74-25-16,74 50 15,-50-50-15,25 24 16,-24 26 15,24-25-15,25 24 0,-25-49-16,25 50 15,0 0 1,-50-50-16,50 74 15,0-24-15,0-1 32,0-24-32,0 0 0,0 24 15,0-24-15,0 0 16,25 25 0,-25 24-1,25-74-15,-25 25 16,50 0-1,-26 24 1,26-24 0,-25-25-1,-25 25-15,25-25 16,24 50-16,1-50 16,-50 24-1,50-24-15,-1 0 16,-49 25-1,50-25-15,-1 0 16,1 0 0,0 0-1,-1 0 1,-24 0-16,-25-25 16,50 25-16,-50-49 15,49 49-15,-49-25 16,50 25-16,-50-50 0,49 50 15,-49-49-15,50 49 16,-50-25-16,25 25 16,-25-50-16,49 50 15,-49-25 1,25 25-16,-25-24 16,0-51-1,25 26-15,-25-26 16,0 26-16,0-1 15,0 0-15,0 1 16,-50-1-16,50 25 16,-74-24-16,24 24 15,26 25 1,-26 0-16,0 0 16</inkml:trace>
  <inkml:trace contextRef="#ctx0" brushRef="#br0" timeOffset="74938.2208">8211 7094 0,'49'0'188,"-24"0"-173,0 0 1,49-25-1,-49 25-15,0 0 16,25 0 0,-1 0-1,-49-24-15,50 24 16,-50-50 46,0-24-46,-25 24 0,25 25-16,-50-25 15,50 26-15,-49-1 16,49-25-16,-25 25 0,25 1 16,-25 24-16,25-50 15,-49 0-15,24-24 16,25 49-1,-75-49-15,75 24 16,-24 1-16,24 24 16,-25-25-16,25 1 15,-50 49 17,50-25-17,0 0 1,-25 25-1,25-50-15,0 26 32,-25 24-32,25-25 78,25 25 16,0-50-94,25 50 0,24-49 15,-24 49-15,-1-25 16,26 25-16,-26-75 15,26 75-15,24-49 16,-25-1-16,-24 50 16,0-50-16,-26 50 15,1 0 1,-25 50 109,0-25-125</inkml:trace>
  <inkml:trace contextRef="#ctx0" brushRef="#br0" timeOffset="82199.9892">9525 6400 0,'0'-25'16,"0"0"15,0-25-15,0 26-1,0-1 1,0 0 0,-49 25-1,24-50 1,0 50 0,-24 0-16,-1 0 15,50 50 16,0 49-15,0-49-16,0-1 16,25-49-16,0 25 15,24-25 1,1 0 0,-50-25-16,74-24 15,-74 24-15,0 0 16,25 25-16,-25-49 15,25 98 17,24 26-32,1 49 0,0 99 15,-50 0-15,74-49 16,-74-100-16,50-24 16,-50-75 30,-25-25-46,25 1 16,-25-1-16,25 1 16,0-26-16,0 1 15,0 24-15,0 0 16,0 1-16,0-26 16,0 1-16</inkml:trace>
  <inkml:trace contextRef="#ctx0" brushRef="#br0" timeOffset="82484.1352">10071 6325 0,'50'0'0,"-26"-25"15,26-24-15,0-1 16,-26 50-16,1 0 15,-25 75 1,0-1-16,0 25 16,-25 0-16,25-24 15,0-50-15,0-1 16,25-24 15,50-49-31,-26-75 16,26 0-16</inkml:trace>
  <inkml:trace contextRef="#ctx0" brushRef="#br0" timeOffset="82875.7732">10741 5854 0,'0'0'0,"0"50"15,0 24-15,0-24 16,0-1-16,0-24 15,25-25-15,24 0 16,-24-25 0,-25 0-16,50-24 15,-50-1-15,0 1 16,0-26-16,0 1 16,0-1-16,-25-24 15,-25-50-15,-24 0 16,24 75-16,25 49 15,1 25-15,24-49 0,-50 49 16,50 24 15,74 51-31,-24 24 16,49 0-16,-24 25 16,24-25-16,-50-49 15,1 0-15,0-26 16,-1-24-16,-24 0 15</inkml:trace>
  <inkml:trace contextRef="#ctx0" brushRef="#br0" timeOffset="83281.2169">9897 7466 0,'0'0'0,"50"-25"16,49-49-1,25-25-15,50-25 16,0-25-16,-26 25 16,51 0-16,-50 25 15,-50 24-15,0 50 16,-49-24-16,-26 49 15,26-50-15</inkml:trace>
  <inkml:trace contextRef="#ctx0" brushRef="#br0" timeOffset="86196.1021">8384 6176 0,'0'0'0,"0"-24"94,25 24-78,25 0-1,-25 0 1,24 0-1,-49 24-15,50-24 16,-50 50-16,49-25 31,-73 24 1,-1-49-1,0 0-16,25-24 1,0-1-16,0-25 31,0 25-31,0-24 0,0 24 16,0 0 0,0-24-16</inkml:trace>
  <inkml:trace contextRef="#ctx0" brushRef="#br0" timeOffset="87179.9849">8632 6052 0,'0'0'0,"25"-24"78,-25-26-62,0 100 31,0-26-47,0 1 15,0 0-15,0 25 16,0-26 0,50-24-16,-25 0 31,-1 0-16,-24-24-15,50-26 16,-50 25 0,25 25-16,-25-49 0,25 49 15,-25-50-15,24 50 16,-24-25-16,75 25 16,-50 0-1,-25 75 16,-25-26-15,25-74 47,25 1-48,-25-26-15,24 25 16,-24 0-16,50-24 15,-50 24-15,0 0 16,25-25-16,-25 1 16,0 98 62,0-24-78,0 0 0,0 25 15,0-1 1,49 1-16,26-50 16,-50 0-1,-25-74 1,0-26 0,0 26-16,0-1 0,0 1 15,-25 24-15,-25-24 16,25 49-16,-49-24 15,74 73 17,0 1-17,0 50-15,50-1 16,-1 50-16,-24-74 0,25-26 16,-50-48 30,0-1-30,0 0-16,0-25 16,0 1-1,0 24 1</inkml:trace>
  <inkml:trace contextRef="#ctx0" brushRef="#br0" timeOffset="87577.5258">9426 5333 0,'-25'0'0,"25"25"15,0 24 1,0 26-16,0 24 15,25 0-15,25 0 16,-25-74-16,-1 0 16,26-25-16,-25 50 15,0-50-15,24 0 16,-24-25-16,25-50 16,-50 26-16</inkml:trace>
  <inkml:trace contextRef="#ctx0" brushRef="#br0" timeOffset="87825.8255">9699 5432 0,'0'0'0,"0"25"16,-25-25-16,25 50 16,0-26-1,0 1 1,50-25-1,24 0 1,-24 0 0,-50-25-1,0 1 1,0-51-16,-50 50 16</inkml:trace>
  <inkml:trace contextRef="#ctx0" brushRef="#br0" timeOffset="87982.1053">9749 5159 0,'0'0'0,"74"0"0,0 0 16,26 0-16,-1 0 15,-25 0 1,-24 0-16,-25 50 0,-25-25 16,49 49-16,-49 25 15,-25 50-15,-49-25 16,0-74-16</inkml:trace>
  <inkml:trace contextRef="#ctx0" brushRef="#br0" timeOffset="88663.935">8756 6722 0,'0'-50'47,"50"1"-47,0 24 15,24-49-15,50-26 16,50 1-16,-1 0 0,51 0 16,-26 0-16,25-50 15,-74 74-15,-50 50 16,-24 25-16,-50 0 15,-25-49-15,0 98 32,-50-49-17</inkml:trace>
  <inkml:trace contextRef="#ctx0" brushRef="#br0" timeOffset="90348.3724">10344 7913 0,'0'-50'0,"0"25"46,0 0-30,-50-24 0,1 49-1,24 0 1,0 0-16,-25 0 16,75 49 30,0-49-46,25 50 16,-26-50-16,1 0 16,0 0-16,50 0 15,-51 0 1,1 50 0,-25-1-1,50 26-15,-50-1 16,0 1-16,0-26 15,0-98 32,0-1-31,0 0-16,0-24 16,0-25-16,49-50 15,-49 50-15</inkml:trace>
  <inkml:trace contextRef="#ctx0" brushRef="#br0" timeOffset="90600.0039">10716 7590 0,'25'-25'16,"-25"1"-1,25 24 1,24 0-1,-24 0 17,-25-25-17,25 25-15,-25-50 16,49 50-16,-49-74 16,75 49-16,-50-25 15,24 26 1</inkml:trace>
  <inkml:trace contextRef="#ctx0" brushRef="#br0" timeOffset="90719.1843">11063 7293 0,'0'-25'63,"-25"25"-47,25-50-16,-24 50 15</inkml:trace>
  <inkml:trace contextRef="#ctx0" brushRef="#br0" timeOffset="91741.0103">9352 7937 0,'-25'0'0,"25"-24"31,-25 24-15,-25 0 15,75 0 125,0 0-124,0 0-17,25 0 1,24 0-16,-24 0 16,-50 24-1,24-24-15,-24 25 31,-49-25 16,24-25-31,25 1 0,0-1-16,0 0 15,0-25-15,0-24 16,0 49-16,0 0 15</inkml:trace>
  <inkml:trace contextRef="#ctx0" brushRef="#br0" timeOffset="92041.2037">9649 7665 0,'0'0'16,"0"-25"62,0 74-47,0-24-15,0 0-16,0 0 15,0 24-15,25-49 16,0 0-1,-25-24 1,50 24-16,-50-25 16,49 25-16</inkml:trace>
  <inkml:trace contextRef="#ctx0" brushRef="#br0" timeOffset="92849.7561">9823 7739 0,'0'-25'15,"0"-24"16,0 24-15,0-25 0,0 1-1,-50 24-15,50 0 16,0-25 0,-24 50-16,48 0 62,1 0-46,25 0-16,-25 0 15,-1 0-15,1 0 16,-25 50-16,75-50 0,-75 74 16,0 1-1,0-50-15,0-1 16,-25-24-16,25 25 15,0-50 32,0 1-31,25-1 0,-1-50-16,-24 26 15,25 49 1,-25-25-16,0 0 15,0-49 1,0 24 0,0 25-1,-25 25-15,25-24 16,0 48 46,25 51-46,25-26 0,-50-73-1,0-51 1,0-24 0,0 0-16,0 0 15,-50-1-15,1 51 0,24-1 16,25 75 15,25 49-15,49 75-16,25 25 15,25 24-15,-74-148 16,0-50-16,-26 25 16,51-25-1,-75-25 1</inkml:trace>
  <inkml:trace contextRef="#ctx0" brushRef="#br0" timeOffset="93035.8176">10518 7317 0,'24'0'16,"-24"-49"-1,25 49-15,-25-75 16,99 51-16,-74-26 16,0 0-16,25 26 15</inkml:trace>
  <inkml:trace contextRef="#ctx0" brushRef="#br0" timeOffset="93179.8085">10741 7193 0,'0'0'0,"25"-74"47,24 24-32,1-24 1,-1 0-16</inkml:trace>
  <inkml:trace contextRef="#ctx0" brushRef="#br0" timeOffset="93330.0097">11138 6573 0,'0'50'32,"0"-1"-32,0 1 0,24-25 15,-24 24-15,0-24 16,75 0-16,-75 50 16,25-75-16</inkml:trace>
  <inkml:trace contextRef="#ctx0" brushRef="#br0" timeOffset="94647.8716">10964 7913 0,'0'-25'16,"50"25"-1,-50-25-15,49 25 16,-24-74-16,25 49 15,-26-25-15,26 1 16</inkml:trace>
  <inkml:trace contextRef="#ctx0" brushRef="#br0" timeOffset="95053.5371">11460 7119 0,'-49'0'31,"49"50"-16,0 24 1,0-49-16,49 24 16,-24 1-16,0-50 15,24 25-15,-24-25 16,0 0-16,25 0 16,-26-25-16,26-25 15,-25-24 1,-25 24-16,0 26 15,-25-26-15,0 25 16,-49-24-16,24 24 16,1 25-16,-1 0 15,0 0-15,-24 0 16</inkml:trace>
  <inkml:trace contextRef="#ctx0" brushRef="#br0" timeOffset="99478.1074">7715 6127 0,'-50'0'16,"50"-25"15,-25 25-15,25-25 15,50 50 16,24 0-32,1 24-15,-1 26 16,25-1-16,25 25 16,-24 1-16,24 24 15,24 0-15,-24 0 16,0 25 0,0-25-16,0 0 15,0-25-15,-24-25 0,-26 25 16,1-49-16,-26 49 15,26-24-15,-51-26 16,26 26-16,-25-26 16,24-24-16,-24 25 15,-25-25 32,25-25-47,-25 49 16,50-49-1,-50 50-15,24-1 16,-24-24-16,50 25 16,-50-1-16,74-24 15,-74 0-15,25-25 16,-25 50-16,25-50 156,-25 24-156,25-24 16,-25 25-1,49-25 1,-73 0 62,-1 0-62</inkml:trace>
  <inkml:trace contextRef="#ctx0" brushRef="#br0" timeOffset="104570.6588">6673 9475 0</inkml:trace>
  <inkml:trace contextRef="#ctx0" brushRef="#br0" timeOffset="109945.1227">6921 10492 0,'25'0'32,"24"50"30,-24-50-31,0 0-15,49 25 0,-24-25-1,-25 0-15,0 0 16,24 0-16,-24 25 15,25-25-15,-1 0 16,1 0-16,-1 0 16,-24 0-16,0 0 15,25 0-15,-26 0 16,1 0-16,0 0 16,25 0-16,-26 0 15,1 0-15,0 0 16,25 0-16,-26 0 15,1 0-15,25 0 16,-25 0-16,-1 0 0,26 0 16,24 0-1,-49 0-15,0 0 16,25 0 0,-1 0-1,26 0 1,-50 0-1,24 0 1,-24 0-16,25 0 16,-50-25-1,74 25-15,-24 0 16,-26 0 0,1 0-1,0 0 16,25 0-15,-26 0 0,1 0-1,25 0 17,-25 0 186</inkml:trace>
  <inkml:trace contextRef="#ctx0" brushRef="#br0" timeOffset="115095.1782">3547 11435 0,'-24'0'15,"-26"0"48,75 0 62,0 0-110,-1 0 1,26 0 0,0 0-1,-1 0 1,-24 0-1,25 0 1,-1 0 0,26 0-16,-26 0 15,-24 0 1,25 0 0,-1 0-1,1 0 1,0 0-1,-1 0 1,-24 0 0,0 0-1,24 0 1,-24 0 0,0 0-1,0 0 16,24 0-15,-24 0 0,0 0 15,25 0 16,-26 0 15,1 0-30,-25 25 233</inkml:trace>
  <inkml:trace contextRef="#ctx0" brushRef="#br0" timeOffset="116375.3118">3423 12328 0,'50'0'109,"0"0"-109,-1 0 16,1 0-16,-1 0 16,1 0-16,-25 0 15,24 0-15,-24 0 16,0 0-16,25 0 15</inkml:trace>
  <inkml:trace contextRef="#ctx0" brushRef="#br0" timeOffset="116983.0841">5532 12402 0,'49'0'16,"26"0"-1,-50 0-15,-1 0 16,26 0-16,-25 0 16,0 0-16,24 0 15,1 0 1</inkml:trace>
  <inkml:trace contextRef="#ctx0" brushRef="#br0" timeOffset="117787.0447">3299 14287 0,'-24'-24'31,"24"-26"0,0 25 47,74 25-62,-49 0-16,0-25 15,24 25-15,-24 0 16,0 0-16,24 0 16,1 0-16,0 0 15</inkml:trace>
  <inkml:trace contextRef="#ctx0" brushRef="#br0" timeOffset="118189.6993">4713 14139 0,'0'24'0,"99"-24"16,-49 50-16,0-50 16,-1 50-16,26-50 15,-26 0 1</inkml:trace>
  <inkml:trace contextRef="#ctx0" brushRef="#br0" timeOffset="129457.0889">17066 9475 0,'25'0'250,"0"0"-234,24 0-1,1 0 1,-25 0-1,-1 0 1,51 0 0,-75 25-16,49-25 15,26 0 1,-50 0-16,-1 0 16,26 0-16,0 0 15,24 0 1,-49 0-1,0 0-15,0 0 16,24 0-16,1 0 0,-1 0 16,1 0-16,0 0 15,-1 0-15,1 0 16,-25 0-16,24 0 16,-24 0-16,25 0 15,-26 0-15,26 0 16,0 0-16,-1 0 15,26 0-15,-51 0 16,26-49-16,0 49 16,-1 0-16,26 0 15,-26 0-15,1 0 16,-25-25-16,24 25 16,-24 0-16,0-50 0,25 50 15,24-25-15,-24 25 16,-26 0-16,1-24 15,25 24-15,-25 0 16,-1 0-16,26 0 16,-25 0-16,0 0 15,24 0-15,-24 0 16,0 0-16,0 0 16,24 0-16,-24 0 15,0 24-15,24-24 16,1 0-1,-25 0-15,24 0 16,-49 50 0,50-50-16,25 0 15,-1 0 1,-24 0 0,-50 25-16,49-25 15,-24 0 1,0 0 15,24 0 0,-24 0-15,0 0 0,0 0-1,24 0 1,-24 0 62,-50 0 63</inkml:trace>
  <inkml:trace contextRef="#ctx0" brushRef="#br0" timeOffset="134397.019">15032 11286 0,'-50'0'16,"75"0"171,25 0-171,24 0 0,-49 0-1,0 0-15,24 0 16,1 0-16,24 0 16,-24 0-16,-25 0 15,0 0-15,24 0 0,-24 0 16,0 0-1,24 0-15,-24 0 0,25 0 16,-25 0 0,24 0 124</inkml:trace>
  <inkml:trace contextRef="#ctx0" brushRef="#br0" timeOffset="136334.6994">15677 11286 0</inkml:trace>
  <inkml:trace contextRef="#ctx0" brushRef="#br0" timeOffset="137157.2684">14933 12303 0,'0'-25'78,"49"25"-63,1 0-15,-25 0 0,24 0 16,-24 0-16,50 0 16,-51 0-16</inkml:trace>
  <inkml:trace contextRef="#ctx0" brushRef="#br0" timeOffset="137585.6244">16570 12278 0,'49'0'16,"-24"0"0,0 0-16,25 0 15,-1 0 1,26 0 0</inkml:trace>
  <inkml:trace contextRef="#ctx0" brushRef="#br0" timeOffset="138439.748">14858 14064 0,'50'-25'31,"-25"25"-31,24 0 0</inkml:trace>
  <inkml:trace contextRef="#ctx0" brushRef="#br0" timeOffset="142017.5496">6846 10840 0,'25'0'16,"-25"-25"-1,0 0 1,50 75 62,-50-1-78,0 26 16,0-1-16,25 0 15,-25 1-15,0-25 16,0-1-16,49 1 16,-49 24-16,0 1 15,0-1-15,0 0 16,25 1-16,-25-1 16,0 1-16,0 24 15,50 0-15,-50 0 16,0 1-16,0 24 15,49-50-15,-49 0 16,0-24-16,0 0 0,0-1 16,0 1-1,25-25-15,-25-1 0,0 26 16,0 24 0,0 1-16,0-1 0,0 1 15,0-1-15,0-24 16,0-25-16,0-1 15,0 1-15,0 25 16,0-25-16,0-1 16,0 26-16,0 0 15,50-1-15,-50 26 16,0-1-16,0 0 16,25-49-16,-25 25 15,0-25-15,49-1 47</inkml:trace>
  <inkml:trace contextRef="#ctx0" brushRef="#br0" timeOffset="143250.0611">13097 10716 0,'25'49'125,"-25"1"-125,0-1 16,0 26-16,0-1 16,0 25-16,50-24 15,-50 24-15,0 50 16,49-25-16,-49 25 15,0-50-15,0 0 16,0 0-16,0 1 16,0-26-16,0 1 15,0-1-15,0 0 16,0 26-16,0-1 16,50 50-16,-50-50 15,0 50-15,0-25 16,49 0-16,-49-50 0,0 1 15,25-1-15,-25 0 16,0-24-16,0-25 16,50 24-16,-50 1 15,0 0-15,49 24 16,-49 25-16,50-24 16,-50-51-16,-25-48 46,-24-51-46</inkml:trace>
  <inkml:trace contextRef="#ctx0" brushRef="#br0" timeOffset="144297.7452">8012 12477 0,'-25'0'0,"75"0"94,49-50-94,1 50 15,48-49-15,51 49 16,-1 0-16,-49 0 16,25 0-16,-50 0 15,25 0-15,-25 0 16,24 0-16,-24 0 16,50 0-16,-25-50 15,-50 50-15,25 0 16,25-50-16,-50 50 15,0 0-15,1 0 16,-26 0-16,0 0 0,1 0 16,-1 0-16,25 0 15,1 0-15,-26 0 16,1 0 0,-1 0-16,0 0 0,-24 25 15,0-25-15,-1 25 16,1-25-16,24 50 15,-24-50-15,-25 0 16,24 0-16,-24 0 16,25 0-16,-1 0 15,-24 0 1,0 0 15</inkml:trace>
  <inkml:trace contextRef="#ctx0" brushRef="#br0" timeOffset="144671.8517">11931 12204 0,'0'25'62,"50"49"-46,0-49-1,-26 0-15,26 24 16,-50-24-16,50-25 16,-50 50-16,0-1 15,0-24 1,-50 0-1,25-25 1,-24 50-16,-26-50 16,1 0-16,-1 0 15,-24 24-15</inkml:trace>
  <inkml:trace contextRef="#ctx0" brushRef="#br0" timeOffset="145483.8354">8236 12278 0,'0'0'0,"0"-24"0,0-26 16,0 0-1,0 25 1,-25 25 15,25 25 16,-50 25-47,50 0 16,-25-1-16,25-24 15,-74 25-15,74-1 16,-25-24-16,25 0 15,0 24 1,0-24 0,0 0-1,50-25-15,-1 0 16,1 0-16,0 50 16,24-50-16,0 24 15,1 26-15,-1-50 16,1 50-16</inkml:trace>
  <inkml:trace contextRef="#ctx0" brushRef="#br0" timeOffset="146136.1114">9228 12923 0,'0'-25'15,"0"1"16,-25 24-31,-50 0 16,51 0 0,-1 0-16,-25 0 0,25 49 15,25 1-15,-49-25 16,49-1-16,0 51 16,0-50-1,49-25-15,1 49 16,0-49-16,-1 0 15,1 0-15,24 50 16,-24-50-16,-25 0 16,-25 25-16,0 24 31,0-24-31,0 25 16,-50-25-16,25-25 15,25 49-15,-49-49 16,49-25 15</inkml:trace>
  <inkml:trace contextRef="#ctx0" brushRef="#br0" timeOffset="146645.0269">9625 13122 0,'0'-50'16,"-25"50"-16,-25 0 15,1 0 16,49 50-15,0-26-16,0 51 16,0-1-16,49 1 15,-24-1-15,25-24 16,-26-1-16,26-49 0,-25 0 31,0-99-31,-25 0 16,0 25-16,0 24 15,0 0-15,0 25 16,0 50 47,24 25-63,-24-25 15,25 0-15,25 24 16,-1-49-1,-24 0 1</inkml:trace>
  <inkml:trace contextRef="#ctx0" brushRef="#br0" timeOffset="147469.969">9873 13171 0,'24'50'47,"26"-25"-47,-25 49 16,24-24-16,-24-25 16,0 24-16,25-24 15,-50-75 16,0 1-15,0-1-16,0 1 16,0-1-16,-25 25 15,74 50 48,1 49-48,0-74 1,-50 25-16,24-25 0,26-25 47,-50-24-31,0-1-1,25 75 63,25 25-62,-26-26-16,26-24 0,-25 75 16,24-75-1,1 0 1,-50-25-1,0-25-15,25 1 16,-25-1-16,0 0 16,0 1-16,0 24 15,0 0 1,-50 25 0,50 50 15,0-25-16,0 24-15,25-24 16,0-25-16,0 25 16,24-25-16,-24 0 0,0 0 15,24-25-15,-24 0 16,-25 0-16,25 25 16,-25-74-16</inkml:trace>
  <inkml:trace contextRef="#ctx0" brushRef="#br0" timeOffset="147671.5752">10269 14238 0,'25'0'15,"25"0"1,24 0-16,50-25 15,-24-49-15,24-1 16,0-24-16,-25 0 16,-50 24-16,1 1 15,-50 49-15</inkml:trace>
  <inkml:trace contextRef="#ctx0" brushRef="#br0" timeOffset="154905.444">9104 9773 0,'-50'0'31,"50"-25"16,-25 25-32,0 0 1,-24 0 0,-1 0-1,1 0 1,-1 0 0,0 0-1,-24-25 1,24 25-16,26 0 15,-1 0-15,0 0 16,-25 0-16,26 0 16,-1 0-16,-25 0 15,25 0-15,1 0 16,-1 0-16,-25 0 16,25 0-16,1 0 15,-1 0-15,-25 0 16,25 0-16,0 0 15,-24 0-15,24 0 0,0 0 16,0 0-16,-24 0 16,24 0-16,0 0 15,-24 0-15,-26 0 16,50-49 0,1 49-16,-26 0 15,25 0-15,0 0 16,1 0-16,-26 0 15,25 0-15,0 0 16,-24 25-16,24-25 16,0 0-16,0 0 15,-24 24-15,24-24 16,0 0-16,-24 0 0,24 0 16,25 25-16,-75-25 15,50 0-15,-24 0 16,24 50-16,0-50 15,-24 0-15,-1 0 16,0 0 0,1 0-1,-1 0 1,1 0 0,-1 0-1,-24 0 1,24 0-1,0 0 1,26 0 0,-1-50-1,-25 50 1,25 0 0,1 0-1,-26 0 1,25 0-1,0 0 1,1 0 0,-26 0-1,50-25-15,-25 25 16,0 0-16,-24 0 16,24 0-1,0 0 16,0 0-15,-24 0 0,24 0-1,0 0 1,-49 0 15,49 50-15,0-50-1,25 25-15,-50-25 0,50 25 16,-24-25 0,24 49 15,-25-49-15,25 25-1,-25-25 1,25 25-16,-50 24 15,26-24 1,-26 0 15,25 25-15,25-25 46,0-1-30,0 26-17,0-25 1,0 0 15,50-25-15,-50 49-16,25 1 15,-25-25 1,24-25-16,-24 24 16,50-24-1,0 50 1,-26-50 0,-24 25-16,25-25 15,25 49 1,-25-49-1,24 25 1,26-25 0,-26 0-1,-49 25-15,50-25 16,24 0-16,1 50 16,-1-50-1,1 0 1,-51 0-1,26 0-15,-25 0 16,0 0-16,-1 0 16,26 0-16,-25 0 15,0 0-15,24 0 16,-24 0-16,0 0 16,24 0-16,-24 0 15,25 24-15,-25-24 16,-1 0-16,26 0 15,-25 0-15,0 0 0,24 0 16,-24 0-16,0 0 16,0 0-16,24 0 15,-24 50-15,0-50 16,25 0-16,-26 25 16,26-25-16,0 0 15,-1 0-15,-24 0 16,0 0-16,24 0 15,-24 0-15,25 0 16,-1 0 0,1 0-1,-25 0 1,24 0-16,-24 0 0,0 0 16,49 0-1,-24 0 1,0 0-1,-1 0 1,1 0 0,-1 0-1,1 0-15,-25 0 16,0 0-16,0 0 16,24 0-16,1 0 15,-25 0 1,24 0-1,1-50 1,-1 50-16,-24 0 16,0 0-16,25 0 15,-26-25-15,26 25 16,0-49 0,-1 49-1,1 0 1,-50-25-1,25 25-15,24 0 16,1 0 0,-25-25-1,-1 25 1,-24-49-16,50 49 16,0-25-1,-26 25 1,1 0-1,25-25 17,-25 25-1,-25-50-31,24 50 16,-24-24-1,50 24-15,-50-25 31,25 25-31,-25-50 16,0 25 0,25 25-16,-25-24 15,49-26 1,-49 25 0,0-24-1,0 24 1,0-25-1,0 0 1,0 1 0,-24-1-1,24 1-15,-50 49 16,50-25-16,-25 25 16,25-50-16,-50 50 15,50-25 1,-24 25-16,-1 0 47</inkml:trace>
  <inkml:trace contextRef="#ctx0" brushRef="#br0" timeOffset="163739.4211">16892 12849 0,'0'-25'16,"0"-25"30,-49 50-30,24 0 31,0 0-31,-24 25-1,24 25 1,-25-1-1,50 26 1,-25-75 0,25 49-16,0 1 15,0-25 1,0 0 15,25-25-31,50 49 31,-26-49-31,-24 0 0,0 0 16,0 0-16,24 0 16,-24 0-16,25-49 15,-26 49-15,-24-50 16,25 50-16,-50 0 62</inkml:trace>
  <inkml:trace contextRef="#ctx0" brushRef="#br0" timeOffset="165216.5189">16818 14163 0,'0'-24'0,"0"-26"15,0 25 1,0 0-1,50 50 48,-50 0-63,49 49 16,-49-24-16,75 0 15,-75-26-15,0 26 16,-50-124 31,25 24-32,25 0 1,-74 1-16,74-1 0,0 1 16,0-1-16,0 0 15,0 1-15,49-1 16,-24-24-16,0 49 15,49 25 1,-49 0 0,-25 50-16,0 24 15,-25 0-15,1 1 16,-26-26-16,50 1 16,-50-25-16,75-25 78,0 0-78,49 0 15,-49 0-15,25 49 16,-1-49-16,1 100 16,-25-76-16,-25 1 15</inkml:trace>
  <inkml:trace contextRef="#ctx0" brushRef="#br0" timeOffset="167339.6228">17140 14536 0,'25'0'562,"0"0"-546,0 0 15,0 0-15,24 0 15,-24 0-15,0-50 15,24 50 0,-24 0-15,0 0-1,-25-25 1,50 25 0,-26 0 15,1 0-15,-25-25-1,25 25 1,25 0 15,-26 0 0,1 0 1,25-49-17</inkml:trace>
  <inkml:trace contextRef="#ctx0" brushRef="#br0" timeOffset="169064.9635">17413 14486 0,'50'0'16,"-25"0"124,-1 0-124,1 0 15,25 0-15,-25 0-1,-1 0 1,1 0 0,25 0-1,-25 0 1,0 0-1,-25-50 1,49 50-16,-24 0 31,0 0 1,0 0-1,24 0 16,-49-24-32,25 24 17,0 0 77,24 0 110,-24 0-94,0 0-110</inkml:trace>
  <inkml:trace contextRef="#ctx0" brushRef="#br0" timeOffset="174728.9077">18083 14387 0,'50'0'375,"-26"0"-360,1 0 1,0 0-1,49 0 1,-49 0 0,0 0-1,0 0 1,24 0 15,-49-50 94,0 25-94,0 0-15,0-24 0,0-1-16,0 25 0,0 1 15,0-1-15,0-25 16,0 25-16,0 1 16,-24 24-16,24-50 15,0 25 1,0 0-1,0 1 17,0-26-1,0 25 0,0 0-15,0 1-1,0-26 1,24 50 172,1 0-173,-25-25 1,25 25-16,0 0 15,49 0 1,-24 0 0,-50-25-1,49 25-15,-24 0 16,0 0 0,-25-49-1,50 49-15,-26 0 31,1 0-15,25 0 0,-50-25-16,25 25 15,0 0 17,-1 0-1,26 0-16,-25 0 1,0 0 0,24 0-1,1 0 1,-25 0 15,-1 0 0,26 0-15,-25 0 15,24 0-15,-24-25 0,25 25-1,-25 0 1,-1 0 78,1 0 109,25 0-188,-25 0 1,24 0-16,-24 0 31,-25-49-31,74 49 0,-24 0 16,0 0-1,24-25 1,-49 25 0,25 0-16,-1 0 15,1 0 1,-1-50 0,1 50-1,0 0 1,24 0-1,-24 0 1,-1 0 0,-24 0-16,0 0 15,24 0-15,-24 0 16,0 0-16,0 0 16,24 0-16,-24 0 15,0 0-15,25 0 16,-1 0-1,-24 0 1,0 0 15,24 0 1,-24 0-17,0 0 16,25 25-15,-25-25 0,-1 0-1,1 0 1,25 0 15,-50 25 0,25-25-15,-25 25 0,24-25-16,-24 49 15,50-49 1,-50 25 0,0 0-1,25-25-15,-25 25 16,0 24-1,0 1 1,0-1 0,25-49-16,-25 50 15,0 0 1,0-1-16,0-24 16,49 25-1,-49-26 1,0 26-1,0-25 17,25-25-17,-25 25 1,0-1 15,0 26 0,0-25-15,0 0 31,25-25 62,0 0-77,49 0-32,-24 0 15,-1 0 1,-24 0-1,25 0-15,-26 0 16,1 0 0,0-50-16,25 50 0,-26 0 15,1-25-15,25 25 16,-25 0-16,-1 0 16,26-25-1,-25 25 16,0 0-15,24 0 15,-24 0-15,0-49 0,25 49-1,-1 0 1,1 0-1,-1-25 1,26 25 0,-50 0-16,24-50 15,1 50 1,-25 0 0,-1 0-1,26 0 1,-25 0 15,0 0 16,24 0-16,-24 0-15,0 0-1,0 0 1,24 0 15,-24 0-15,0 0 15,24 0 0,-49 25-15,25-25 0,0 0-1,0 0 1,24 25 0,-24-25 15,-25-50 63,0 26-79,0-26 1,0 25-1,0-24 1,0-1-16,0 25 31,0 0-15,0-24 0,0-1-1,0 1 1,0 24-1,0 0 17,0-25-1,0 26 31,0-1-46,0 0 15,25 25 126,25 0-142,-1 0 1,1 0-1,-25 0-15,49 0 16,-49 0 0,25 0-16,-26 0 15,1 0-15,25 0 16,-25 0-16,24 0 16,1 0-1,-1-50 1,-24 50-1,0 0 1,0 0 0,24 0-1,-24 0 1,-25-24-16,25 24 16,25 0-1,-1 0 1,-24 0-16,0 0 15,24 0 1,1 0 0,25 0-1,-51 0-15,26 0 16,0 0 0,-1 0-1,1 0 1,-1 0-16,1 0 15,0 0 1,-1 0 0,1 0-1,-1 0 1,1 0 0,-25 0-1,24 0 1,1 0-1,0 0 1,-1 0 0,-24 0-1,0 0 1,0 0 0,24 0-1,-24 0 32,0 0-31,24 0-16,-24 0 15,0 0 17</inkml:trace>
  <inkml:trace contextRef="#ctx0" brushRef="#br0" timeOffset="177495.3406">18182 15404 0,'0'-25'46,"0"75"220,0-26-250,0 26-16,25-25 15,-25 0-15,0 24 16,0-24-16,25-25 16,-25 50-16,0-26 15,49 26-15,-49 0 16,0-26-16,25 26 0,-25 24 15,50-24-15,-50 0 16,25-1-16,-25 1 16,49 24-16,-49 1 15,25-1-15,-25 1 16,0-26-16,50 1 16,-50-1-16,0 26 15,0-1-15,0-24 16,0-1-16,0-24 15,-25-25-15,25 50 16,0-25 0,0 24 15,49-49 16</inkml:trace>
  <inkml:trace contextRef="#ctx0" brushRef="#br0" timeOffset="178596.4275">20588 15304 0,'0'-24'16,"0"-26"15,0 25-15,25 25-1,-25 50 95,0-25-110,0-1 15,0 26-15,25 25 16,-25-26-16,0 1 0,0-1 15,49 1-15,-49 24 16,0 1 0,25-1-16,-25 1 0,0-1 15,0 0-15,50 26 16,-50-26-16,0-24 16,0 24-16,0 1 15,0-1-15,0 0 16,0-24-16,0 0 15,0-1-15,0 1 16,0-25-16,0 24 0,0-24 16,0 0-1,25-25 17,-25-25-17,0 0-15</inkml:trace>
  <inkml:trace contextRef="#ctx0" brushRef="#br0" timeOffset="179667.4883">22597 15429 0,'0'24'219,"0"51"-203,0-26-16,0 26 15,50 24-15,-50 124 16,0-124-16,50 1 15,-50-26-15,0 0 16,24 1-16,-24-25 16,0-26-16,50 1 15,-50 25-15,0-25 16,0-1-16,0 26 16,0 0 46,0-26-46</inkml:trace>
  <inkml:trace contextRef="#ctx0" brushRef="#br0" timeOffset="180695.7063">23937 15131 0,'0'-25'15,"0"0"1,49 25 93,-49 25-93,0 49-16,0-24 15,25 24 1,-25 1-16,50-1 0,-50-24 16,0 0-16,25 24 15,-25-24-15,0-1 16,49 1-16,-49-1 16,0 1-16,0 0 0,25 24 15,-25-24-15,0 24 16,50 0-16,-50 1 15,0-1-15,25-24 16,-25 0-16,0 24 16,0-24-16,49-1 15,-49 1-15,0-25 16,0 24 0,0-24-1,0 0 32,-25-25 16</inkml:trace>
  <inkml:trace contextRef="#ctx0" brushRef="#br0" timeOffset="185113.3711">15801 15751 0,'0'-25'31,"0"0"63,0-24-47,-25 49-47,-24 0 16,-1 0-1,0 0 1,25 0-1,25 25 1,0-1 0,-24 1-16,24 25 0,0-1 31,49-24-31,1-25 16,0 0-16,-1 0 15,-24 0-15,25 0 16,-26 0-16,1 50 31,-25-25-15,0 24-1,-49-49-15,49 50 16,-25-50-16,25 49 16,-50-49-16,75-49 46</inkml:trace>
  <inkml:trace contextRef="#ctx0" brushRef="#br0" timeOffset="186163.2329">15131 15900 0,'0'0'0,"25"0"78,-25 49-78,74 51 0,-24-26 16,-25 0-16,24 26 15,-24-51-15,-25-24 16,50-25-16,-100-50 47,25-24-31,-24-50-16,-26 50 15,26-26-15,49 51 16,-50-1-16,50 25 15,-25-24-15,25-1 16,0 1 0,0 24-1,25 25 17,50 49-17,-51 1-15,26 24 16,0 26-16,-26-26 15,26-24-15,0 24 16,-1-24-16,1-26 16</inkml:trace>
  <inkml:trace contextRef="#ctx0" brushRef="#br0" timeOffset="186305.923">15305 16098 0,'-50'0'16,"50"-25"-1,0-24 1,50 24 0,24-49-16,1 49 15,-26 25-15,26-50 16</inkml:trace>
  <inkml:trace contextRef="#ctx0" brushRef="#br0" timeOffset="186986.9179">16123 16842 0,'0'-24'31,"-24"24"-15,-1 0 0,0 0-1,-25 0-15,50 24 16,0 26-16,0 0 16,50-1-1,-25-49 1,24 0-16,1 0 15,0 0-15,24 0 16,-49 0-16,0 0 16,-25 25-1,0 49 1,0 1-16,-50-26 16,50-24-16,-50-25 15,26 0 1</inkml:trace>
  <inkml:trace contextRef="#ctx0" brushRef="#br0" timeOffset="187480.9468">16322 16867 0,'49'0'47,"-24"0"-47,0 0 16,0 0 15,-25-49-16,0 24 1,74 25 31,-49 49-47,25 26 16,-1 49-16,1 25 0,0 24 15,-50-74-15,24-49 16,-24-25-16,-49-25 31,-1-50-15,-24 1-16,49-26 15,25 1-15,-75 24 16,75 1 0,0-1-1,50 50-15,-25-50 16</inkml:trace>
  <inkml:trace contextRef="#ctx0" brushRef="#br0" timeOffset="187819.4093">16719 16842 0,'49'0'16,"-24"50"-1,-25 0 1,50 24-16,-50-24 15,25-1-15,-25-24 16,0-50 31,0-24-47,49-26 16,-49 50-16,0 1 15,50 24 32,-1 49-47,1 1 16,0-50-1,-1-50 1,-49 1 0</inkml:trace>
  <inkml:trace contextRef="#ctx0" brushRef="#br0" timeOffset="188001.9181">17165 16718 0,'-25'0'16,"25"75"-16,0-26 0,0 1 15,0 0 1,0-1-16,25-49 0,0 50 16,0-50-16,24 0 15,26-25-15,-1-74 16,25 24-16,-74 26 15,-25 24-15</inkml:trace>
  <inkml:trace contextRef="#ctx0" brushRef="#br0" timeOffset="190397.5825">17215 15677 0,'0'-25'31,"0"0"-15,0 0-1,-75 25 63,1 25-62,74 25-16,-50-26 16,50 1-1,50-25 32,0 0-47,-1 0 16,1 0-1,-25 0 1,-25 50-16,0 24 16,0 25-1,0 25-15,0 25 0,0-74 16,0-175 31,0-48-47,0 24 15,74-25-15,-74 74 16,50 26-16</inkml:trace>
  <inkml:trace contextRef="#ctx0" brushRef="#br0" timeOffset="195221.6487">7839 8880 0,'-25'0'110</inkml:trace>
  <inkml:trace contextRef="#ctx0" brushRef="#br0" timeOffset="197861.6148">8360 10790 0,'0'25'172,"0"-50"1594</inkml:trace>
  <inkml:trace contextRef="#ctx0" brushRef="#br0" timeOffset="206696.863">18405 13816 0,'0'50'265,"0"24"-249,-24-24 0,24-1-1,0 1 1,0 0 0,0-1-1,0 1 1,0-25-1,0-1 17,0 1-1,0 25 0,0-25 0,0 0 16</inkml:trace>
  <inkml:trace contextRef="#ctx0" brushRef="#br0" timeOffset="208273.512">17612 15825 0,'-50'0'109,"75"0"344</inkml:trace>
  <inkml:trace contextRef="#ctx0" brushRef="#br0" timeOffset="209141.5542">17512 15900 0,'-24'0'15,"48"0"79,26 0-78,-25 0-1,0 0-15,24 0 16,26 0 0,-50 0-16,-1 0 15,51-50 1,-26 50-16,1 0 16,-25 0 15,0 0 47,24 0-31,-24 0-32,25 0 17,-26 0-17,26 0 1,-25 0 15,0 0-15,-1 0 15</inkml:trace>
  <inkml:trace contextRef="#ctx0" brushRef="#br0" timeOffset="212292.0428">18157 15875 0,'50'25'468,"-25"-25"-421,0 0-16,24 0 1,-24 0 30,0 0-46,24 0-1,-24 0 1,0 0 15,25 0-15,-1 0 0,-24 0-1,0 0 1,0 0-1,24 0 1,-24 0 0,0 0-1,24 0 1,1 0 0,-25 0-1,0 0 1,24 0-1,-24 0 1,0 0-16,0 0 16,24 0-1,-24 0 17,0 0-1,25 0 47,-26 0-31,1 0 47,0 0-63,25 0 0,-26 0 32,1 0-32,0 0 31,25 0-30,-26 0-17,1 0 1,25 0-1,-50-25-15,25 25 16,-1 0 0,1 0 124,25 0-108,-25 0-17,-25-50 1,24 50-1,26 0 157</inkml:trace>
  <inkml:trace contextRef="#ctx0" brushRef="#br0" timeOffset="215531.4544">17016 15205 0,'25'0'984,"25"0"-952,-25 0-1,-1 0 0,26 0 0,-25 0 16,0 0-15,-1 0-17,26 0 16,-25 0-15,24 0 15,-24 0-15,25 0 0,-25 0-1,-1 0 1,1 0-1,25 0 1,-25 0-16,24 0 16,-49-49-1,50 49-15,0 0 16,-26 0 15,1 0-15,0 0-1,25 0 1,-26 0 93</inkml:trace>
  <inkml:trace contextRef="#ctx0" brushRef="#br0" timeOffset="216611.3597">17413 15180 0,'25'0'0,"25"0"47,-1 0-31,-24 0-1,25-24 1,24 24 0,-24 0-1,-1 0 1,-24-50-16,25 50 16,-25 0-1,-1 0-15,1 0 16,25 0-16,-25 0 15,-1 0-15,1 0 0,25 0 16,-25-25-16,-1 25 16,26 0-16,-25 0 15,0-25-15,24 25 16,-24 0-16,25 0 16,-26 0 15,26 0 0,-25 0-15,0 0-1,24 0 63,-74 0 32,1 0-110</inkml:trace>
  <inkml:trace contextRef="#ctx0" brushRef="#br0" timeOffset="218501.4008">16694 15156 0,'0'-50'0,"-50"50"0,50-25 47,-25 25-16,1 0 0,-1 0-15,-25 0 15,50 50 1,0-25-17,0-1 1,0 1-1,0 25 17,25-50-1,0 0 0,-25-25-15,25 25-1,-25-25-15,0 0 16,24 25 0,-24-49-16,0-1 15,0 1-15,0-26 16,0 50 0,-24 25-1,24-24 1,0 48 62,0 1-78,0 25 0,24-1 16,-24 26-16,50-50 15,-50-1-15,50-24 16,-1 75-16,-24-75 15</inkml:trace>
  <inkml:trace contextRef="#ctx0" brushRef="#br0" timeOffset="219771.7741">18505 15056 0</inkml:trace>
  <inkml:trace contextRef="#ctx0" brushRef="#br0" timeOffset="222033.5044">18058 14833 0,'0'-25'16,"0"-24"15,-49 49-31,49-25 31,24 99 63,-24-49-94,25 25 16,-25-1-16,75 26 0,-75-26 15,24 1-15,-24-25 16,50 24-16,-25-24 15,0 25 1,24-50 31,-49 25 47</inkml:trace>
  <inkml:trace contextRef="#ctx0" brushRef="#br0" timeOffset="222663.0338">18182 15106 0,'50'-25'31,"-25"0"-15,24-24 0,1-26-1,-50 51 1,25-1-16,24-50 16,-24 51-1</inkml:trace>
  <inkml:trace contextRef="#ctx0" brushRef="#br0" timeOffset="223954.4055">18455 14858 0,'50'0'78,"-26"0"-63,26 0 1,-25 0-16,0 0 16,24 0-16,-24 0 15,0 0-15,24 0 16,-24 0-16,25 0 16,0 0-16,-1-50 15,26 50-15,-26 0 16,1 0-16,-1 0 15,1 0-15,0 0 0,-1 0 16,1 0-16,24 0 16,-24 0-16,-25 0 15,-1 0-15,26 0 16,-25 0-16,0 0 16,-1 0-16,26 0 15,0-24-15,-1 24 16,1 0-16,0-50 15,24 50-15,-24 0 16,-1 0-16,1-25 16,-1 25-16,1 0 15,24 0-15,-24 0 16,0 0-16,-1 0 16,1 0-16,-1 0 0,1 0 15,0 0-15,24-49 16,0 49-16,-24 0 15,0 0-15,-1-25 16,1 25-16,0 0 16,24 0-16,0 0 15,1 0-15,-1 0 16,1 0-16,-1 0 16,0 0-16,1 0 15,-1 0-15,1 0 16,-1 0-16,-24 0 15,-1-50-15,1 50 16,0 0-16,-1 0 16,1 0-16,24 0 0,-24 25 15,-25-25-15,-1 0 16,51 0-16,-26 0 16,1-25-16,0 25 15,-1 0-15,1-25 16,24 25-16,-24 0 15,-1-49-15,1 49 16,0 0-16,-1-25 16,26 25-16,-26 0 15,1 0-15,0 0 16,-1-50-16,1 50 0,-25 0 16,24 0-1,1 0 1,-1 0-1,-24 0-15,25 0 16,-1 0-16,1 0 16,24 0-16,1 0 15,-1-24-15,-24 24 16,-1 0-16,1 0 16,0 0-1,-25 0 16,-1 0-15,26 0 15,-25-50-15</inkml:trace>
  <inkml:trace contextRef="#ctx0" brushRef="#br0" timeOffset="226399.1974">18306 15230 0,'25'0'47,"-25"25"0,25-25-31,-25 25-16,49 24 15,-49 1 1,25-50 0,-25 25-16,0 0 15,25-25 1,-25 49 15,25-49-15,24 0 31,-24 0-16,0 0-15,25 0-1,-1 0-15,-24-25 16,25 25-16,24 0 15,1 0-15,24 0 16,0 0-16,0 0 0,25 0 16,-25 0-16,-24 0 15,-1 25-15,1-25 16,-1 0-16,0 0 16,1 0-16,-25 0 15,24 0-15,-24 0 16,-1 0-1,1 0-15,-1 0 0,26 0 16,-26 0-16,1 0 16,-25 0-16,24 0 15,1 0-15,24 0 16,-24 0-16,0 0 16,24 0-16,0 0 0,1 0 15,-1 0-15,1 0 16,-1 0-16,1 0 15,-1 0-15,0 0 16,1 0-16,-1 0 16,1 0-16,-1 0 15,0 0-15,1 0 16,-1 0-16,1 0 16,24-25-16,-25 25 15,-24 0-15,0 0 16,-1-24-16,26 24 15,-26 0-15,1 0 16,-1 0-16,1 0 16,0-50-16,-1 50 15,26 0-15,-51 0 0,1 0 16,0 0-16,25 0 16,-26 0-16,1 0 15,25 0-15,-25 0 16,-1 0-16,1 0 15,50 0-15,-26 0 16,1 0-16,0 0 16,-1 0-16,1-25 15,-1 25-15,-24 0 16,0 0-16,25 0 16,-1 0-1,1 0 1,-25 0-1,-1 0 1,51 0 0,-1 0-1,-49 0-15,0 0 16,0 0-16,24 0 16,-24 0-16,0 0 15,24 0-15,-24 0 16,0 0-16,25 0 0,-25 0 15,-1-50 1,26 50-16,-25 0 0,49 0 16,-49 0-1,25 0 1,-26 0-16,51 0 16,-50 0-1,24 0 1,-24 0-16,25 0 15,24 0 1,25-24 0,-49 24-1,-25 0 1,-1 0 15,-24-25 16,0-25-31</inkml:trace>
  <inkml:trace contextRef="#ctx0" brushRef="#br0" timeOffset="226961.3828">23986 14412 0,'25'0'31,"25"0"-31,0 24 16,24-24-16,0 0 0,26 0 16,-1 50-16,-25-50 15,1 0-15,-1 25 16,-49-25-16,-25 25 16,25-25-16,-25 49 15</inkml:trace>
  <inkml:trace contextRef="#ctx0" brushRef="#br0" timeOffset="227620.6023">21680 14833 0,'0'50'78,"0"-1"-78,0 26 16,0-26-16,0 1 16,0-25-16,24 24 15,-24-24-15,0 25 16</inkml:trace>
  <inkml:trace contextRef="#ctx0" brushRef="#br0" timeOffset="231799.7293">24557 15329 0,'0'-25'47,"0"1"62,25 24-93,-25-50-16,74 0 16,-49 26-16,25-26 15,-1 25-15,1-24 16,24 24-16,-49-25 16,0 50-16,24-49 15,-24 49 1,-25-50 46</inkml:trace>
  <inkml:trace contextRef="#ctx0" brushRef="#br0" timeOffset="232481.4121">24706 14560 0,'0'0'0,"0"25"141,49 0-126,-49 0-15,75 24 16,-75-24-16,49-25 16,-49 50-16,25-50 0,0 49 31,25-49 0,-50 25-15,24-25 15,1 0 0</inkml:trace>
  <inkml:trace contextRef="#ctx0" brushRef="#br0" timeOffset="232707.3726">25078 14833 0,'25'0'31,"24"0"-16,1 0 1,0 0-16,24 0 16,-24-49-16,-1 49 15,-24 0-15,25-25 16,-1 25-16</inkml:trace>
  <inkml:trace contextRef="#ctx0" brushRef="#br0" timeOffset="234287.1071">16843 16991 0,'0'0'0,"0"50"31,0-25-15,-50-1-16,1-24 15</inkml:trace>
  <inkml:trace contextRef="#ctx0" brushRef="#br0" timeOffset="234707.3737">16644 17165 0,'75'0'0,"-150"0"0,50 0 15,25-25 16,0-25-31,25 50 16,-25 25 31,-25-25-31,1 25-16,-1-25 15,-50 0 1,51 0-1,24-25 1,0 0-16,49-24 16,26-1-16,-51 50 15,1-25-15,25 25 0,-25 0 16,0 0-16,-25 50 16,49 24-16,-49 1 15,0-1-15,-49-24 16,-1-1-16,0-24 15,1-25-15,-26 50 16,1-50-16,-1 0 16,26 0-16,49-25 15,0-25-15,0-24 16,25 49 0,-1 0-16,26-24 15</inkml:trace>
  <inkml:trace contextRef="#ctx0" brushRef="#br0" timeOffset="241457.9006">17537 15949 0,'25'0'265,"0"0"-249,-25-24-16,74 24 16,-49 0-16,25 0 15,-25 0 1,24 0 0,-24 0-1,0 0 1,24 0-1,-24 0 17,25 0-17,-25 0 1,24 0 0,1 0-1,24 0 1,-49 0-1,25 24 1,-1-24 0,1 0-1,24 0 1,-24 0 0,-1 0-1,1 0 1,-25 0-1,24 0 1,-24 0 0,25 0-1,-25 0 1,-25 50-16,24-50 16,26 0-1,0 0 1,-25 0-16,-1 0 15,26 0 17,-25 0-17,0 0 1,24 0 0,-24 0-1,0 0 1,0 0-1,24 0 17,-24 0-17,0 0 1,24 0 15,-24 0 16,0 0-16,0 0 1,24 0-17,-24 0 16,0 0-15,25 0 0,-26 0 15,1 0 0,0 0 0,25 0-15,-26 0 15,-24-25-15,25 25 0,0 0 30,-50 0 48</inkml:trace>
  <inkml:trace contextRef="#ctx0" brushRef="#br0" timeOffset="243037.8364">19596 15949 0,'0'-24'78</inkml:trace>
  <inkml:trace contextRef="#ctx0" brushRef="#br0" timeOffset="246624.7567">20886 13469 0,'-50'0'203,"75"0"-109,0 0-78,0 0-1,24 0 1,-24 0 0,0 0-1,0 0 32,24 0-16,-24 0-15,0 0 0,-25 25 31,50-25-47,-50 25 31,-25-25-31,25 24 47,0 26 0,0-25-16,0 0-16,25-25-15,-25 24 16,0 26-16,0-25 0,0 0 16,0 24-1,0 1-15,0-25 16,24-1-16,-24 26 16,0 0-1,25-50-15,-25 24 16,0 1 15,0 25 0,0-1 1,0-24 14,0 0-14,0 25-17,0-26 1,0-98 93,0 49-93,0 0-16,0 1 16,0-26-16,0 25 15,0 0-15,0-24 16,0 24-16,0 0 15,0 0-15,0-24 16,0 24-16,0-25 16,0 26-1,0-26 17,0 25-1,0 0 0,0 50 235,0 25-251,0-25 1,0 49 0,0-24-16,0-26 15,0 1-15,0 0 0,0 25 16,0-26-16,0 26 15,0-25 1,0 24 15,0-73 94,0-1-125,0-50 16,0 26 0,0-1-16,0 1 15,0-1-15,0 0 16,0 1-16,0 24 15,0 0 17,0-24-17,0 24 1</inkml:trace>
  <inkml:trace contextRef="#ctx0" brushRef="#br0" timeOffset="250058.7112">19546 15999 0,'0'-50'47,"50"50"94,-25 0-126,-25-24 1,49 24-16,1 0 16,0 0-1,-1 0 1,-24 0-16,0 0 15,-25-25-15,50 25 16,-1 0-16,-24 0 16,0 0-16,49 0 15,1 0 1,-26 0 0,1 0-1,-1 0 1,1 0-16,-25 0 15,0 0-15,24 0 16,26 0 0,-26 0-1,-24 0 1,0 0 0,24 0-1,-24 0 1,25 0-1,-1 0 1,-24 0-16,25 0 31,-25 0-31,24 0 32,1-50-32,0 50 15,-1 0 1,-24 0 15,0 0-15,24 0 15,-24 0-31,0 0 31,0 0-15,24 0 31,-24 0-32</inkml:trace>
  <inkml:trace contextRef="#ctx0" brushRef="#br0" timeOffset="250795.4469">21382 15825 0,'0'0'0,"50"0"125,-50 50-109,24-50 0,-24 25-16,0 0 15,25 24 1,-25 1-1,0-1 1,0 1 0,50-50-16,-50 50 15,0-26 1,0 26 15,0-25 0,0 0-15,0-1 15,0 26-15,0-25 0,0 0-1,25-25 1,-25 49-16,0-24 31</inkml:trace>
  <inkml:trace contextRef="#ctx0" brushRef="#br0" timeOffset="253666.6997">21580 16495 0,'25'0'297,"0"0"-266,0 0-15,0 0 0,24 50-1,-24-50 1,0 0 0,24 0-1,-24 0 1,0 0-1,25 0 1,-26 0-16,1 0 31,0 0-15,-25 25 0,50-25-1,-25 0 1,-1 0 15,26 0 16,-25 0-31,0 0-1,-1 0 16,26 0-15,-25 0 15,0 0 1,-25-50-17,49 50 1,-24 0-1,0-25 17,24 25-1,-24 0 16,-25-25-32,25 25-15,0 0 32,24 0-1,-24-49-15,0 49-1,25 0 1,-26 0-1,-24-25 1,25 25-16,25 0 31,-25 0-15,-25-25 0,24 25-1,1 0 16,25 0-15,-50-50 0,25 50-16,-1 0 31,26 0-15,-50-24-16,25 24 0,0 0 15,0 0 1,-25-25-1,49 25-15,-24 0 16,0 0 31,-25-50-47,25 50 31,24 0-15,-24 0-1,0 0 17,24-25-17,-49 1 95</inkml:trace>
  <inkml:trace contextRef="#ctx0" brushRef="#br0" timeOffset="259832.7224">22746 16421 0,'0'25'16,"0"-50"171,0-25-171,0-24-1,0 24 1,0 0 0,25 50-16,-25-24 0,0-1 15,0-25 17,0 1-17,0 24 1,0 0-1,0-25 1,0 1 0,0 24-1,0 0 63,-25 25-78,25-25 16,0-24 0,0 24 15,-25 25 78,25-25-93,0 50 78,0 49-79,0-49 1,0 0-16,0 25 0,0-26 16,0 1-16,0 25 15,0-25-15,0-1 16,0 1-16,0 25 15,0-1 1,0-98 140,0-1-140,0 25-16,0-24 16,0-26-16,0 1 15,0 0-15,0 24 16,0 25-1,-49 25 17,49 75 108,0-26-140,0 1 16,0-1-16,0 26 16,0-1-16,0 25 15,0 1-15,0-76 16,0 26-16,0-25 15,0-100 95,0 26-95,0-26-15,0 1 16,0 24-16,0 1 16,0 24-16,0-25 15,0 1-15,0-1 16,0 25 0,0 50 93,0 0-93,25 49-16,-25-24 15,0 24-15,0 1 16,0 24-16,0-25 15,0-24-15,0-25 0,0 0 16,0-50 62,0-25-62,0-24-16,0-25 15,0-1-15,0 26 16,0 49-16,0 0 16,0 50 31</inkml:trace>
  <inkml:trace contextRef="#ctx0" brushRef="#br0" timeOffset="268465.9253">22622 16495 0,'25'0'171,"0"0"-139,0 0-17,-1 0 17,26 0-17,-25 0 1,0 0-1,-1 0 17,26 0-1,-25 0-15,0 0 15,24 0 0,-24 0 16,0 0-31,25 0 15,-26 0-16,1 0 17,0 0-1,25 0 47,-26 0 31,1 0 16,25 0 16</inkml:trace>
  <inkml:trace contextRef="#ctx0" brushRef="#br0" timeOffset="271786.6886">22697 16446 0,'0'24'15,"24"-24"95,1 0-79,0 0-15,0 0-1,24 0 1,-24 0-16,0 0 31,0 0-31,24 0 16,-24 0-1,0 0 1,25 0 0,-25 0-1,-1 0 1,26 0 0,0 0-1,-26 0 1,1-49-1,25 49 1,-25 0 0,-1 0-1,26 0 1,0-25 0,-1 25-1,-24 0-15,25 0 16,-1 0-1,-49-25 1,50 25-16,-25 0 16,-1 0-1,26 0 17,-25 0-32,0 0 31,-1 0-31,26 0 15,-25 0 1,0 0 15,24 0-15,-24 0 15,0 0 16,0 0-31,24 0-1,-24 0 1,0 0 31,0 0-32,24 0 48,-24 0-1,-25-50 220,0 26-251,0-1-15,0-25-16,-49 50 15,49-25 1,0 1-1,-25 24 1,25-50 15,0 25 47,-25 25-62,25-25 15,-25 25 141,25-24-156,0 98 124,0-49-140,0 0 16,0 24-16,0 1 16,0-25 15,0-75 141,0 0-172,-25 1 15,25 24-15,0 0 16,0-24-16,0 24 16,0 0 15,0-25 31,0 100 17,25 0-64,-25-26-15,0 1 16,0 25-16,25-25 15,-25-1-15,0 26 16,0-25-16,0 24 16,0-73 109,0-26-125,0 25 15,0 0-15,0-49 16,0 24-16,0 1 16,0 24-16,0 0 15,0 50 157</inkml:trace>
  <inkml:trace contextRef="#ctx0" brushRef="#br0" timeOffset="273189.2908">24011 13395 0</inkml:trace>
  <inkml:trace contextRef="#ctx0" brushRef="#br0" timeOffset="276481.3297">24086 15900 0,'25'0'78,"-1"0"-31,1 0-31,0 0-1,49 0 1,-49 0-1,0 0 1,0 0 0,24 0-1,1 0 1,0 0 0,-26 0-16,26 0 15,0 0 1,24 0-1,-49 0 1,0 0 0,24 25-1,-24-25 1,0 0 0,0 0-1,24 0 1,-24 0 15,0 0-15,24 0-1,-24 0 1,0 0 0,0 0-1,24 0 1,-24 0-1,0 0 1,25 0 0,-25 0 15,-1 0-15,1 0 15,25 0 0,-25 0-15,-1 0 15,-48 0 141</inkml:trace>
  <inkml:trace contextRef="#ctx0" brushRef="#br0" timeOffset="278474.5616">24805 16247 0,'0'-25'31,"0"75"78,0-25-93,0 24-16,0 1 16,0-25-16,0 0 15,0-1 17</inkml:trace>
  <inkml:trace contextRef="#ctx0" brushRef="#br0" timeOffset="280785.7564">20687 16842 0,'25'0'31,"-50"0"16,25-24 16,0-1-17,0 0 1,25 25-31,0-50 0,0 50 155,-25 25-124,0 0-31,0 25 0,0-26-1,0 1-15,0 25 16,0-25-16,0 24 15,0 1-15,0-1 16,0 26-16,0-26 16,0 1-16,0 0 15,0-1-15,0 1 16,0 24-16,0 26 16,0-1-16,0 0 15,0 25-15,0-50 16,0 26-16,0-26 0,0 0 15,0 1 1,0-1-16,0 1 16,0-1-16,0 1 0,0-1 15,0 0-15,0-24 16,0 0-16,0-1 16,0-24-1,49-75 48,1 1-63,-25-1 15</inkml:trace>
  <inkml:trace contextRef="#ctx0" brushRef="#br0" timeOffset="281971.3099">22697 16768 0,'0'-25'62,"0"0"-31,49-24 1,-49 24-1,0 0 0,25-24 32,0 49 77,-25 74-140,0 0 0,0 1 16,0 24-1,0 25-15,0 0 0,0 25 16,0-25-16,49 0 16,-49-25-16,0-24 15,0 24-15,0 74 16,0-98 0,0-26-16,0-24 15,0 25-15,0-25 16,50-1-16,-50 26 15,0-25-15,0 0 16,25-25-16,-25 49 16,0 1 15,25-50 0,-25-25-31</inkml:trace>
  <inkml:trace contextRef="#ctx0" brushRef="#br0" timeOffset="283061.7416">24334 16619 0,'-50'0'47,"50"25"46,0 0-93,0 24 16,0 1-16,0 24 16,0 26-16,0-1 15,0 0-15,0 0 16,0 25-16,0-25 15,0 1-15,0-1 16,0 0-16,0 0 16,0 1-16,0-1 0,0-25 15,25-24-15,-25-25 16,0 24 0,0 1-1,0-1 1,0 1-1,-25-50 48</inkml:trace>
  <inkml:trace contextRef="#ctx0" brushRef="#br0" timeOffset="284303.508">18653 16694 0,'-49'0'78,"24"0"-46,25 24 46,0 1-63,0 25-15,0-1 16,0 1-16,0 49 16,-50-24-16,50 24 15,0 50-15,0-25 16,0 25-16,0-1 15,0 26-15,0 0 16,0-1-16,0-98 16,0-1-16,0-24 15,0 24-15,0-24 0,25-25 16,-25-1 0,0 26-16,0-25 15,0 0 1,0 24-1,0-24 1,-25-50 31</inkml:trace>
  <inkml:trace contextRef="#ctx0" brushRef="#br0" timeOffset="285130.2255">16471 18058 0,'0'-25'16,"-25"25"15,-25-25-15,1 25-1,24 0 1,-25 0-16,25 50 16,1-1-16,24-24 15,-75 25-15,75-1 16,25-49 0,0 25-1,0-25-15,24 0 16,1 0-16,-1 0 15,-24 0-15,0 0 16,25 50 0,-50-25-1,0-1-15,0 1 16,-25 25-16,0-25 16,25-50 30,0-25-30</inkml:trace>
  <inkml:trace contextRef="#ctx0" brushRef="#br0" timeOffset="286096.1832">16545 18107 0,'0'25'16,"0"0"-1,50 25 1,-26-1 0,1-49-16,-25 50 15,50-50-15,-25-25 16,-25-25 0,25 50-1,-25-49-15,49 74 63,-49 49-63,0 25 15,50 100-15,-50-1 16,0-49-16,0-75 16,-50-148 30,50 0-46,-25-50 16,25 24-16,0 26 16,0 24-16,0 25 15,0-24 1,50-1 0,0 50-1,-50-25 1,74 25-16,-49 0 15,0 0 17,-1 0-1,26 0 0,-25-49 0,-25 24-31,49-25 16,-49 26-16,25-1 16,25-25-1,-25 75 17,-25 49-17,24-49 1,-24 0-16,50 25 15,-25-50 17,24-25-32,-49-25 15,25 1-15,-25 24 16,0-25-16,0 25 16,0 1-1,0 73 63,50-49-78,-50 50 16,74-50-16,-49 0 16,49 0-16,-24 0 0,0 0 15,-25-50-15</inkml:trace>
  <inkml:trace contextRef="#ctx0" brushRef="#br0" timeOffset="288786.8443">17537 17587 0,'25'0'187,"0"0"-156,24 0-15,1 0 15,-50-25-31,25 25 16,0 0 0,24 0-1,1 0 1,-25 0-1,-25-50-15,25 50 16,24 0 0,-24 0-1,0-25 1,24 25 15,-24 0-15,25 0-16,-1 0 31,1 0-31,-25 0 16,0-49-16,24 49 15,-24 0-15,25 0 16,-26-25 0,26 25-1,0 0 1,-1 0-1,1 0 1,-1 0 0,-24 0-16,25-25 15,-25 25-15,-1 0 16,26 0-16,-25 0 16,0 0-16,24-50 0,-24 50 15,0 0-15,25 0 16,-1 0-1,-24 0 17,0 0-17,24 0 1,-24 0 15,25 0-15,-50-24-1,25 24-15,24 0 32,-24 0 15</inkml:trace>
  <inkml:trace contextRef="#ctx0" brushRef="#br0" timeOffset="292784.5743">19125 17289 0,'49'0'125,"-24"0"-109,25 0 0,-25 0-16,24 25 0,-24-25 15,0 0 1,24 0-16,-24 0 0,0 0 16,25 0-16,-1 0 15,1 0-15,-1 0 16,1 0-16,-25 0 15,24 0-15,-24 0 16,0 0-16,0 0 16,25 0-16,-26 0 15,26 0 1,-25 0-16,24 0 16,-24 0-16,0-25 15,25 25-15,-26 0 0,1 0 16,25 0-1,-1 0 1,1 0 0,0 0-1,-1 0 1,-24 0 0,25 0-1,-26 0 1,1 0-1,0 0 1,49 0 0,-24 0-1,-25 0 1,0 0 0,24 0-1,-24 0 1,0 0-1,0 0 1,24 0 0,-24 0-1,25 0 1,-1 25 0,-24-25-16,0 0 15,0 0-15,24 0 0,1 0 16,-25 0-1,0 0 17,-25 24-17,49-24-15</inkml:trace>
  <inkml:trace contextRef="#ctx0" brushRef="#br0" timeOffset="300245.5752">21233 17363 0,'50'0'360,"-1"0"-345,-24 0 17,0 0-17,25 0 17,-1 0-17,-24 0 1,0 0-1,24 0 1,1 0 0,-25 0-1,0 0 1,-1 0 0,26 0-1,-25-25 1,0 25-1,24 0 1,-24 0 0,25 0-1,-50-24-15,49 24 16,1 0 0,0 0-1,-50-25 1,49 25-16,-24 0 15,0 0 1,-25-50 0,49 50-16,-24 0 15,0 0 1,25 0 15,-26 0-15,26 0-1,-50-25-15,50 25 16,-26 0 0,26 0-1,-25 0 17,0 0-1,-1 0 0,26 0-15,-25 0 15,0 0-31,24 0 31,-49-24-31,25 24 94,0 0-78,0 0 437,24 0 250,-49-25-688</inkml:trace>
  <inkml:trace contextRef="#ctx0" brushRef="#br0" timeOffset="306897.1155">22821 17190 0,'0'-25'125,"0"50"-47,0 24-62,49 1 0,-49-1-16,0-24 0,25 0 15,-25 25 1,50-1-16,-50-24 16,0 0-16,0 25 15,24-26-15,-24 1 16,0 25-1,0-25 1,0-1 15,25-24 1,-25 25-17,0 25 1,0-25 15,0-1 0,0 26 1,0-25 14,0 0-30,0-1 15,0 26 16,0-124 16</inkml:trace>
  <inkml:trace contextRef="#ctx0" brushRef="#br0" timeOffset="309551.0077">22845 17338 0,'0'-24'16,"0"48"62,0 1-78,25 25 15,-25 24-15,0 1 16,50 24-16,-50-25 16,0 1-16,0-26 0,0-24 15,25-25-15,-25 25 16,0 25 15,0-26 16,0 1 94,0 0-110,24-25 125,1 0-125,50-25-15,-50 25 0,-1-49-1,26 49 16,-25 0-31,0 0 32,24-25-32,26 25 31,-26 0-31,1-50 16,-1 50-1,1 0 1,-50-25-1,50 25-15,-1 0 16,26 0 0,-26-49-1,1 49 1,-25 0 0,24 0-1,-49-25-15,25 25 16,0 0-1,0 0 1,24-25 0,-24 25-1,0 0 17,25 0-17,-26 0 1,1 0-1,0 0 32,25 0-31,-26 0 109,-24-49 0,0 24-109,25 25-16,-25-25 15,0-49 1,0 24-1,0 0-15,0 25 32,0 1-32,0-1 15,0-25 1,0 25 0,0 1-1,0-26 16,0 25-15,0 0 0,0 1-1,0-26 63,0 0-46,0 26-17,50 24 142,-1 0-142,-24 0-15,0 0 16,25 0-16,-26 0 15,1 0-15,0 0 16,25 0-16,-26 0 16,1 0-16,25 0 15,-25 0-15,-1 0 16,26 0-16,0 0 16,-1 0-16,-24 0 15,0 0-15,0 0 0,24 0 16,-24 0-16,25 0 15,-1 0 1,1 0 0,24-50-1,-24 50 1,-25 0 0,0 0-1,24 0 1,-49-25-1,25 25 1,25 0 0,-26 0-1,26-25 1</inkml:trace>
  <inkml:trace contextRef="#ctx0" brushRef="#br0" timeOffset="322791.5718">18926 8458 0,'0'-24'16,"0"-26"15,0 25-16,0 0 1,0 50 78,50 0-94,-50 25 15,50-26-15,-50 1 16,74-25-16,-49 75 16,24-75-16,-24 24 15,0-24-15,25 0 0,-1 0 16,1 0-16,24 0 16,1-24-16,49-51 15,0-24-15,0 0 16,-25 0-16,25-1 15,0 26-15,0-25 16,-50 24-16,-24 50 16,24 25-16,-49-74 15,0 74 1,-25-25 187,50 25-187,-50-25-16</inkml:trace>
  <inkml:trace contextRef="#ctx0" brushRef="#br0" timeOffset="333423.2824">2059 10889 0,'0'-25'16,"0"1"-1,0-26 1,0 25 15,0 75 47,0 24-78,0 25 16,50 50-16,-50 50 16,74-26-16,-74 1 15,99 24-15,-99 1 0,50 24 16,-50-74-16,0 0 15,0-50 1,0 0-16,0-24 0,0-1 16,0 25-16,0-24 15,0-26-15,0-24 16,0 25-16,0 24 16,0-24-16,0-1 15,0 1-15,0 0 16,0-26-16,0 26 15,0 0 1,0-26 0,0 1 46,0 25-46,0-1 31,0-24-47,25 25 15,-25-1-15,0 1 16,0 0-16,0-26 16,0 26-16,0-25 15,25 0 1,49-50 46,-74-74-62</inkml:trace>
  <inkml:trace contextRef="#ctx0" brushRef="#br0" timeOffset="334487.4462">6797 8706 0,'0'0'0,"0"-24"46,0-26-30,0 0 0,25 50 15,-1 75-15,26-26-16,-25 26 15,24-1-15,-24 1 16,25-75-16,-1 49 15,1-49-15,0 0 16,24 0-16,50-74 16,25-25-16,0-25 15,0 0-15,-25 0 16,-25 0-16,-25 74 16,-24 0-16,0 50 0,-26 0 15,-24 25 1</inkml:trace>
  <inkml:trace contextRef="#ctx0" brushRef="#br0" timeOffset="335217.857">9625 10096 0,'0'-25'16,"0"74"15,49-24-15,-24 0-16,25 25 15,-26-50-15,1 24 16,25-24-16,-1 0 15,1 0-15,24 0 16,1-49-16,49-26 16,0 1-16,-50 24 15,26-49-15,-26 49 16,0-24-16,-49 24 0,25 26 16,-25-26-1</inkml:trace>
  <inkml:trace contextRef="#ctx0" brushRef="#br0" timeOffset="363835.3004">7963 10914 0,'-50'0'110,"75"74"30,24 50-140,1-24 16,-25 24-16,24-50 0,1 1 16,-50-26-1,50-24-15,-50 0 0,25-25 16,-25 74-16,0-49 94,-50-25-79</inkml:trace>
  <inkml:trace contextRef="#ctx0" brushRef="#br0" timeOffset="364463.0842">7888 11038 0,'-25'0'93,"25"25"-77,-24 0-16,24 24 16,-50 1-16,50 24 15,-50-49-15,50 0 16,0-75 62,0 1-78,0-1 16,0-24-16,0 24 0,0 0 15,50 50 1,-25-24-1,24 24 1,1 0-16,-25 0 16,0 0-16,-1 0 15,26 0-15,0 0 16,-1-50-16,1 50 0,0 0 16,24-25-16</inkml:trace>
  <inkml:trace contextRef="#ctx0" brushRef="#br0" timeOffset="366605.3928">17984 9699 0,'0'49'125,"0"1"-109</inkml:trace>
  <inkml:trace contextRef="#ctx0" brushRef="#br0" timeOffset="370685.03">18306 9624 0,'0'0'0,"0"50"281,25-25-281,-25-1 16,50 26-16,-50 0 0,49 24 16,-49 0-16,75 26 15,-75-51-15,49 1 16,-49 0-16,25-1 16,-25-24-16,0 0 31</inkml:trace>
  <inkml:trace contextRef="#ctx0" brushRef="#br0" timeOffset="371534.0754">18281 9748 0,'0'-25'62,"0"-24"-15,0 74 16,0-1-63,0 1 15,0 25-15,0 24 16,0-24-16,-49-1 15,49-24-15,0 0 16,-25 25-16,25-25 16,-25 24-16,-24-49 15,24 0 1,0 0 0,25-49-1,0 24-15,0 0 16,0 0-16,0-25 15,0 26-15,0-1 16,50-25-16,-50 25 16,74-24-16,-49 24 15,24-25-15,-24 1 16,0 49-16,25-50 16,-1 25-1,-24 25-15,25 0 0,-26 0 16,26 0-16,-25 0 15,24 0 1,51 0-16,-51 25 16,-24-25-16</inkml:trace>
  <inkml:trace contextRef="#ctx0" brushRef="#br0" timeOffset="380198.4349">16247 8186 0,'0'-25'78,"25"74"0,50 1-47,-75-25-31,49-25 0,-49 49 16,50-49-16,-50 50 15,25-50-15,24 0 16,1 0 0,-25 0-16,-1 0 15,26 0-15,-25 0 16,0-25-16,49-24 16,-24-1-16,49-74 15,25-50-15,0-49 16,50 49-16,-1-24 15,-24 49-15,0 0 16,-75 25-16,26 25 0,-51 49 16,1 26-16,-1 24 15</inkml:trace>
  <inkml:trace contextRef="#ctx0" brushRef="#br0" timeOffset="384665.4061">21084 8210 0,'0'-24'0,"50"24"47,0 0-31,49 49-16,74 26 16,26-1-16,-26 25 15,1 0-15,-25-24 0,-75-26 16,-24-24-1,24-25-15,-74 50 0,25-50 16,-50 0 0,-49 0-1</inkml:trace>
  <inkml:trace contextRef="#ctx0" brushRef="#br0" timeOffset="385047.346">21531 8012 0,'0'0'0,"0"-50"0,0 1 16,0 24-16,0 0 15,25 75 48,-25 49-63,0 25 15,0 50-15,0-75 16,0-25-16,0-24 16,0-1-16,0-24 15,0-74 32,0 24-47,0-25 16,0-24-16,0-1 15,0 1-15</inkml:trace>
  <inkml:trace contextRef="#ctx0" brushRef="#br0" timeOffset="385272.9443">21506 7789 0,'-74'-100'0,"198"597"16,-248-1043-16,198 695 0,-173-323 0,99 124 15,0 75 32,0 50-47,49 73 16,26 125-16,-26-25 16,1-49-16,-50-75 15,50-25-15,-50-49 16,49-26-16,-49 26 15,0-75 1,0-49 0</inkml:trace>
  <inkml:trace contextRef="#ctx0" brushRef="#br0" timeOffset="385440.3063">21407 8136 0,'173'397'16,"-346"-794"-1,198 397 32,-1 0-47,26-50 16,0 26-16,-1-26 15,1 25-15,-1-25 16,-24 26-16</inkml:trace>
  <inkml:trace contextRef="#ctx0" brushRef="#br0" timeOffset="385948.8365">21704 7665 0,'0'0'16,"-49"-25"-16,24-25 16,0 1-16,-24 49 0,24-50 15,-25 50-15,1-50 16,24 50-1,25 25 1,-50 25-16,50 24 16,-25 50-16,25 50 15,-74 24-15,74 100 16,0-50-16,0-25 16,25-24-16,24-26 15,26-24-15,-26-50 0,26-49 16,-1 0-16,50-1 15,-25-49-15,1 50 16,-1-50-16,0 0 16,25-50-16,0-24 15,-49-1-15,24-49 16,-25 0-16,1 25 16,-26-25-16,-49 0 15,0-25-15,0 0 16,-74-99-16,-1 50 15,1 49-15,0 50 16,-50 0-16,0 24 16,-25 26-16,25 24 0,-25 25 15,-50 0-15,1 25 16,-50 99-16,-75 49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33:53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10865 3324 0,'-124'0'140,"124"99"-140,149 1389 79,-149-1314-79,49 0 15,-49-1-15,0 26 16,0-1-16,0-24 15,0 24-15,0-49 16,0 0-16,0-25 16,0 25-16,0-50 15,0 25-15,0-25 16,0 0-16,0 1 16,0 24-16,0-25 0,50 0 15,-50 50-15,0-25 16,49 0-16,-49-25 15,0-24-15,0-26 16,0-24-16,0 0 16,25 24-16,-25-24 15,0 0-15,0 25 16,0-26-16,0 26 16,0-25-16,0 49 15,0-49 1,0 49-1,25-74-15,-25 25 16</inkml:trace>
  <inkml:trace contextRef="#ctx0" brushRef="#br0" timeOffset="1568.4617">18678 11633 0,'0'-49'94,"0"-1"-78</inkml:trace>
  <inkml:trace contextRef="#ctx0" brushRef="#br0" timeOffset="2479.375">18777 11435 0,'25'0'79,"-25"50"-79,50-1 15,-50 26-15,50-1 16,-50 0-16,49 1 15,-49-1-15,50 25 16,-50 1-16,74 24 16,-74-25-16,75-25 15,-75 26-15,49 24 16,-49-25-16,0-25 16,25 25-16,-25 1 15,0-26-15,0 0 16,0 1-16,0-25 0,0-1 15,50 26-15,-50-1 16,0 0 0,0 1-16,0-1 0,0 1 15,0-1-15,0 0 16,0 1-16,0-1 16,0-24-16,0-1 15,0 26-15,0-1 16,0-24-16,0 24 15,0 1-15,0-1 16,0 1-16,0-1 16,0 0-16,0 1 15,0-1-15,0 1 0,0-26 16,0 26-16,0-1 16,0 0-16,24 26 15,-24-1-15,0 25 16,0-50-16,0 1 15,0-1-15,0 1 16,50-1-16,-50 0 16,0 1-16,0-1 15,50 1-15,-50-1 16,0 1-16,24-26 16,-24 26-16,0-1 15,75 25-15,-75 25 16,25-49-16,-25 24 0,49-25 15,-49-24-15,0 24 16,50-24-16,-50-25 16,0-1-16,0 26 15,25-50-15,-25 50 16,0-26-16,0 26 16,0-25-1,24-25 32</inkml:trace>
  <inkml:trace contextRef="#ctx0" brushRef="#br0" timeOffset="4700.2422">2431 15553 0,'-25'0'78,"-24"0"-31,24 0-16,0 0-15,-49 0 0,49 0-16,0 49 15,-24-49-15,24 50 16,-25-1 0,1 51-1,49-76-15,-25 1 16,25 25-16,-50-1 0,50-24 15,0 25-15,-25-1 16,25-24-16,0 0 16,0 25-16,0-26 15,0 26-15,0 0 16,0-1-16,-49 1 16,49 24-16,0-24 15,0 0-15,0-1 16,0 1-16,0-25 15,25 24-15,-25-24 16,0 0-16,24 49 16,-24-49-1,25-25 1,-25 25 0,50 24-16,-50 26 15,25-75 1,-25 25-16,49-25 31,-49 24-31,25 26 141,-25-25-141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34:06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13048 11708 0,'0'0'0,"0"49"109,0-24-93,0 25-16,0-1 16,0 1-16,0 24 15,0 1-15,0-1 16,0 1-16,0-1 15,0 25-15,0 1 16,49 48-16,-49 26 16,0-50-16,0 25 15,50-25-15,-50 25 16,0-25-16,0 25 16,0-25-16,0 24 15,49-24-15,-49-24 0,0 24 16,0-25-16,0 0 15,0-49-15,0-1 16,0 1-16,25 0 16,-25 24-16,0-24 15,0-1-15,0 26 16,0-1-16,50 0 16,-50 1-16,0-1 15,49 25-15,-49 1 16,0-26-16,25 25 0,-25-24 15,0-26 1,0-24-16,0 25 0,0-25 16,0 24-16,0 1 15,0-25 1,0-1-16,0 26 0,0-25 16,0 0-1,0-1-15,0 26 0,0 0 16,0-1-1,0-24 1,0 25-16,0 24 16,0-24-16,50 49 15,-50-49 1,0-1-16,0 1 16,0-1-16,0-24 0,0 25 15,25-50 110</inkml:trace>
  <inkml:trace contextRef="#ctx0" brushRef="#br0" timeOffset="2641.532">9451 12080 0,'0'0'0,"-25"0"31,25-25 1,-25 25-32,75 0 109,-25 0-93,24 99-16,-24-74 15,0-25-15,25 50 16,-26-50-16,26 0 15,0-50-15,24 25 16,25-49-16,25-1 16,-49-24-16,24 25 15,0-25-15,-49 49 0,-1 0 16,1 26-16,0-1 16,-26-25-16,1 50 15,25-74-15,-1 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34:33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8657 2208 0,'0'0'0,"-49"0"0,-1-25 16,25-25 15,-24 25-15,49 1 46,24 24-15,51 0-31,-50 0 0,-1 0-16,26-50 15,24 50-15,-24 0 16,24-25-16,1 25 15,-1 0-15,1-49 16,-1 49-16,0 0 16,1 0-16,-1-50 15,1 50-15,24 0 16,-25 0-16,1-25 16,-1 25-16,1 0 0,24-49 15,-50 49-15,26 0 16,-26 0-16,1-25 15,0 25-15,-1 0 16,1 0-16,0 0 16,-1-50-16,1 50 15,-25 0-15,24 0 16,26 0-16,-51 0 16,1 0-16,0 0 15,49 0 1,-49 0 15,-25 25-31,0 49 16</inkml:trace>
  <inkml:trace contextRef="#ctx0" brushRef="#br0" timeOffset="1078.2641">11683 4465 0,'-24'0'63,"-26"0"-48,25 0 1,0 0 0,-24 0-1,-26 0 1,26-25-1,24 25 1,-25 0 0,25 0-16,25 25 15,0 24-15,0 26 16,0 24-16,0 0 16,50 25-16,0-74 15,-25 0-15,24-50 16,-49 24-16,50-24 15,-1 0 1,-24 0 0,-25-24-16,0-26 15,0 0-15,0 26 16,0-1-16,0-25 16,0 25-16,0 0 15,0 1-15,0-51 16,0 26-16,0 24 15,0 0 1,50 25 15,-50 25-15,74 49-16,-24-24 16,-1 24-16,26-24 15,-26-25-15,1-25 16</inkml:trace>
  <inkml:trace contextRef="#ctx0" brushRef="#br0" timeOffset="1294.1685">12179 4738 0,'0'0'0,"25"0"16,25-50-1,49-49 1,-74 74 0,24-25-16,1 50 15,0-49-15,-25 49 0,24 0 16,-49-25-16</inkml:trace>
  <inkml:trace contextRef="#ctx0" brushRef="#br0" timeOffset="1520.5605">12254 4440 0,'0'0'0,"-25"0"16,50 50 46,0-1-62,49 1 16,-24-25-16,-1 24 16,1-24-16,24 25 0,-49-1 15</inkml:trace>
  <inkml:trace contextRef="#ctx0" brushRef="#br0" timeOffset="2193.3951">12502 3349 0,'0'49'16,"0"1"0,74 24-16,-24 50 15,-25-24-15,24-26 16,1 0-16,-25-49 16,24 25-1,-24-50 1,25 0 15,-1-25-15,-24 0-1,25 25 1,-25 0 0,24 0-1,-24 0 1,-25 50-1</inkml:trace>
  <inkml:trace contextRef="#ctx0" brushRef="#br0" timeOffset="2938.2821">12700 3597 0,'0'49'16,"0"-24"-16,0 0 0,0 49 15,75 26 1,-50-1-16,24 25 0,1-25 16,-1-25-16,-24 1 15,-25-50-15,50-25 16,-50 24 0,25-73 30,-25 24-30,0-25-16,49 26 16,1-1-1,-25-25 1,24 50-16,1 0 16,-1 25-1,-49 0 1,0 49-1,0-49-15,0 25 16,0-1 0,-49-49-1,49 50 1,-25-50-16,0 25 16</inkml:trace>
  <inkml:trace contextRef="#ctx0" brushRef="#br0" timeOffset="3383.1308">11981 5755 0,'0'0'16,"99"-75"-16,50-49 0,49-49 15,26 24-15,-26-25 16,25 25-16,-24 0 16,-1 50-16,-49 0 15,-74 49-15,24 1 16,-99 24-1,25 25 1</inkml:trace>
  <inkml:trace contextRef="#ctx0" brushRef="#br0" timeOffset="4349.6225">10741 5383 0,'0'-50'31,"25"0"-15,24 1-16,26-1 15,-1 50-15,0 0 16,-24 0-16</inkml:trace>
  <inkml:trace contextRef="#ctx0" brushRef="#br0" timeOffset="4474.2901">11063 5507 0,'0'-25'31,"0"-25"-15,50 1-16,-25-1 15,-25-24-15</inkml:trace>
  <inkml:trace contextRef="#ctx0" brushRef="#br0" timeOffset="5022.4647">9823 5804 0,'25'0'31,"24"0"-15,-24-25-1,-25-24 1,0-1 0,0 25-1,-25 25-15,-24 0 16,-1 0-1,1 50 1,49 0-16,-75-1 16,75 1-16,0 24 15,0 1-15,0-1 16,0-24-16,25-1 16,0-24-16,24 25 15,26-50-15,-1 25 16,1-25-16,-1 0 15,0 0-15,1-50 16,24 0-16,0-74 16,-24 0-16,-1 25 15,-49 49-15</inkml:trace>
  <inkml:trace contextRef="#ctx0" brushRef="#br0" timeOffset="7654.3879">12948 5259 0,'0'24'172,"75"1"-157,-50-25-15,24 75 16,-24-75-16,25 74 16,24-49-16,-24 24 15,-1-24-15,1-25 16,-1 75-16,-24-75 15,0 24-15,25-24 16,24 0-16,-24 50 16,-1-50-16,26 0 15,-1 0-15,-24 0 16,-1 0-16,1 0 0,0 0 16,-1 0-16,1 0 15,24 0-15,1 0 16,24-25-16,-25 25 15,1-49-15,-1 49 16,1-25-16,-1 25 16,50-50-16,-25 50 15,0-49-15,50 49 16,0-50-16,-50 50 16,25-50-16,25 50 15,0-74-15,-25 74 16,0-50-16,-25 50 15,-24 0-15,-1-49 0,-24 49 16,-1 0 0,-24 0-16,0 0 0,0 0 15,-25-50 110</inkml:trace>
  <inkml:trace contextRef="#ctx0" brushRef="#br0" timeOffset="7994.9209">16495 5035 0,'0'-74'0,"-24"74"16,48 0 62,26 0-78,-25 25 15,0-25-15,24 49 0,-24 1 16,-25-25-16,25-25 16,-25 49-16,0-24 15,50-25 1,-50 50 0,0 24-1,-25-49-15,25 0 16,-25-25-16,25 49 15,-25-49-15,25 50 16</inkml:trace>
  <inkml:trace contextRef="#ctx0" brushRef="#br0" timeOffset="14107.952">12775 9153 0,'-25'0'15,"99"0"95,1 50-110,-50-1 15,24 1-15,26 24 16,-26 1-16,1-1 15,-25-24-15,-25-26 16,49-24-16,-49 25 16,-49-25 15,-26-25-15,1-24-16,-1 24 15,-24-25-15,25 1 16,-1-1-16,1-24 15,49 24-15,-24 1 16,49-26-16,-25 1 16,25-1-16,0 26 15,0-1-15,0 0 0,74 26 16,-24 24 0,-1 0-16,1 0 15,-25 24-15,24 1 16,-49 25-16,25 49 15,-25 0-15,0 1 16,0-26-16,0-24 16,-25-26-1,-24-24 1,74 0 31,24 0-47,1 0 15,-1 0-15,1-24 16,24 24-16,-24-75 16,0 75-16,-1-49 15,1 49-15,24 0 16,-24 0-16,-25 0 16,-1 0-16,26 0 15,-25 74 1,-25-49-16,25-25 15</inkml:trace>
  <inkml:trace contextRef="#ctx0" brushRef="#br0" timeOffset="14482.3607">13370 8607 0,'50'0'31,"-50"50"-16,74-1-15,-24-24 16,-25 50-16,24-26 16,26 1-16,-51 49 15,26-49-15,-25-1 16,24 1-16,-24 0 16,-25-26-16,50 26 15,-50 0 1,49-50-16,-49 24 15,-24-24-15</inkml:trace>
  <inkml:trace contextRef="#ctx0" brushRef="#br0" timeOffset="14737.6586">13172 9004 0,'0'0'0,"0"-50"16,0 26-1,0-1-15,0-25 16,24 1-16,1-1 0,50 0 16,-26-24-16,1 24 15,24 1-15,-24-1 16,0 25-16,-1-24 15,26 49-15,-51-50 16</inkml:trace>
  <inkml:trace contextRef="#ctx0" brushRef="#br0" timeOffset="15031.3672">13767 8310 0,'50'0'78,"-1"49"-63,-24 1-15,25 24 16,-1 1-16,-24 24 16,25-50-16,-50-24 15,24-25-15,-24 50 16,25-50 0,25 0-1,-1-50-15,1 1 16,24-1-16,-24-49 15,0 49-15,24 1 16,-24 49-16,-25-25 16,24 25-16,-24 25 15,-25 24 1</inkml:trace>
  <inkml:trace contextRef="#ctx0" brushRef="#br0" timeOffset="15578.122">13469 10368 0,'0'0'0,"-49"50"16,24-50 15,50-50 0,49-49-31,50-50 16,50-74-16,24-25 16,25 50-16,1 74 15,-26 24-15,1-24 16,-51 25-16,1 0 15,0 0-15,-50 49 16,0 0-16,-49 1 16,-25 49-16,-25-25 15</inkml:trace>
  <inkml:trace contextRef="#ctx0" brushRef="#br0" timeOffset="20197.9947">13593 10790 0,'0'25'78,"50"24"-62,-25-24 0,-25 0-16,49 25 15,-49-26-15,75 26 16,-50-25-16,-25 0 15,49 24-15,1-24 16,-25 25-16,-50-50 63,-25 0-63,-24-75 15,24 50-15,1-24 16,24 24-16,-25-25 15,25 26-15,25-26 16,-74 0-16,74-24 16,0 24-16,0-24 15,0 24-15,0 1 16,25 24-16,24 25 16,-24 0-16,25 0 15,-25 0 1,24 74-16,-24 50 0,25 25 15,-50-50-15,49-24 16,-49-26-16,0 1 16,25-50 77,25 0-77,-1 50 0,1-50-16,-1 25 0,1-25 15,24 49-15,-24-49 16,0 25-16,-1-25 16,1 74-16,-1-74 15</inkml:trace>
  <inkml:trace contextRef="#ctx0" brushRef="#br0" timeOffset="20682.9744">14313 11212 0,'0'-25'62,"24"25"-62,-24-50 16,50 50 0,-50-49 15,-25 49-16,0 0 1,1-25-16,-26 25 31,50 25 1,0-1-17,0 26-15,25-25 16,-25 0-16,25 24 15,24-24 1,-24-25 0,25 50-1,-26-50-15,26 0 16,-25-25-16,25 0 16,-50-24-16</inkml:trace>
  <inkml:trace contextRef="#ctx0" brushRef="#br0" timeOffset="21855.9679">14685 10939 0,'0'-50'15,"0"1"1,0-1 0,0 0 15,0 26 0,-50 24 0,50 24-15,0 26-16,0-25 16,0 0-16,0-1 15,0 26-15,50 0 16,-1-50-1,-24 0 1,25 0 0,-50-75-1,0 26 1,25 24-16,-25 0 16,24 25-1,26 0 16,0 0-31,-1 50 0,1 24 16,-1 0-16,26 1 16,-50 24-16,24-24 15,-49-26-15,0-24 16,0 25-16,0-1 16,0-24-16,0 0 15,-49-25 1,-1 0-16,25 0 15,0 0-15,-24 0 16,-1 0 0,50-75-1,0 51-15,0-26 16,0 0-16,0 1 16,0 24-16,25 0 0,-25-25 15,25 26-15,-25-1 16,49-25-16,-49 1 15,25 49 1,-25-50-16,0 0 16,0 26-1,0-26-15,0 25 16,0 0-16,-49-24 16,49 24-16,-25-25 15,-25 26 1,25 24-16,25 49 62,25 1-46,25-1-16,-25 1 16,24 24-16,-49-49 15,50-25-15,-25 0 31,-25-49-15,49 24 0,-49 0-16,0-25 0,0 26 15,25-1-15,-25-25 16,0 25-16,50 1 16,-50-26-16,49 25 15,1-24 1,-25 49-1,24 0 1,-24 24 0,-25 26-1,0-25 17,0 24-17,0-24 1,-50 0-1</inkml:trace>
  <inkml:trace contextRef="#ctx0" brushRef="#br0" timeOffset="22388.3363">15181 9847 0,'25'0'47,"24"75"-47,-24-50 16,25 24-16,-1-24 15,-24 0-15,0-25 16,24 74-16,-24-74 15,25 50-15,-25-25 0,24 24 16,1 1 0,-25 0-16,24 24 0</inkml:trace>
  <inkml:trace contextRef="#ctx0" brushRef="#br0" timeOffset="22884.4172">15454 10244 0,'-25'0'0,"25"25"16,0-50 46,0-24-62,74 24 16,-74 0-16,50-24 16,-50 24-16,49-50 15,-49 26-15,75-1 16,-75 25-16,25-24 16,-25 73 46,0 1-46,0 0-16,0 25 15,25-1-15,-1 1 16,26 0-16,-25-50 16,24 49-16,1-49 15,0 0 1,-1 0-1,-49-25-15,0-24 16,25 24-16,-25-25 16,0 25-16</inkml:trace>
  <inkml:trace contextRef="#ctx0" brushRef="#br0" timeOffset="23116.1003">16049 9847 0,'0'-49'0,"0"24"31,50 0-31,-26 25 15,1 0-15,25 0 16,24 50-16,-49-1 16,25 1-16,-50 24 15,0-49 1,-25-50 15,0 1-31,-25-26 16,50 0-16,-49-24 15,49 24-15,-25 26 0</inkml:trace>
  <inkml:trace contextRef="#ctx0" brushRef="#br0" timeOffset="23536.0298">14710 10269 0,'0'0'0,"24"25"93</inkml:trace>
  <inkml:trace contextRef="#ctx0" brushRef="#br0" timeOffset="24117.3643">16099 11187 0,'0'0'16,"-50"-25"-16,50-25 31,25 50 16,24 50-31,-24-25-16,50 25 15,-26 24-15,1-24 16,-1-1-16,1 1 16,-25-25-16,24-1 15,-24 26-15,-25-25 0,75 24 16,-75-24-16,0 0 15,0 25-15,0-1 16</inkml:trace>
  <inkml:trace contextRef="#ctx0" brushRef="#br0" timeOffset="24517.9827">16198 11683 0,'0'-50'16,"0"1"-16,0 24 15,0 0-15,25-24 16,-25-1 0,74 25-16,-49-24 0,24 49 15,1 0-15,24 0 16,1 0-16,-1 0 15,1 0-15,-50 24 16,-1-24-16,-24 25 16,50-25-16,-50 50 15,0-1 1,0-24 0,-25-25-1,-24-25 1,-1-24-16,50-1 15,-50 1-15,50 24 16,0 0-16,0-25 16,0 1-1</inkml:trace>
  <inkml:trace contextRef="#ctx0" brushRef="#br0" timeOffset="24953.4143">16917 11038 0,'0'0'0,"-49"0"47,49 50-32,0-26-15,0 51 16,0 24-16,49-24 15,-24-1-15,25-49 16,-26 0-16,1-25 16,25 0 15,-50-25-31,0 0 16,0 0-16,0-24 15,0 24-15,-25-25 16,25 25 15,50 25-15,-50 25-1,74-25-15,-49 50 16,24-50 0</inkml:trace>
  <inkml:trace contextRef="#ctx0" brushRef="#br0" timeOffset="25455.9167">17140 11063 0,'50'0'15,"0"25"1,-1 49-1,1-24 1,-50-100 47,0 0-48,0 26 1,0-26-16,25 50 31,-1 0-15,51 50-1,-50-50-15,-25 49 16,24-49-16,26-25 31,-50-24-31,25-26 16,-25 1-16,0 24 15,49 1-15,-49-1 16,50 50-16,-50-25 16,25 25-16,-25 25 15,0 25 1,0-25-16,0-1 16,0 26-1</inkml:trace>
  <inkml:trace contextRef="#ctx0" brushRef="#br0" timeOffset="26222.3753">17711 10592 0,'0'-25'0,"0"-50"16,0 1 0,0 49-1,0 0-15,-25-24 16,25-1-16,-74 1 16,74-1-16,-50-24 15,50 24-15,-50 25 16,50 50 15,25 25-15,25 49-16,24 0 15,26 50-15,48 49 16,1 1-16,25 49 16,-25-25-16,-50-74 15,-25-100-15,-99-49 63,-49-24-63,0-51 15,-1 26-15,26 24 16,24-25-16,-25 1 16,50 24-1,0-25-15,0 25 16,0 0-16,0-24 0,0-1 15,25-24-15,-25 24 16,25 1-16,-25 24 16,0-25-16,49-49 15,-49 25-15,0 24 16,0 25-16,-49 25 31,24 25-15,25 25-1,0-1-15,0 26 32,0-26-32,50-24 0,-26 25 15,26-26-15,-25-24 16,-25 25-16,49-25 16,1 0-1,-50-25-15,0 1 16,0-1-16,0-25 15</inkml:trace>
  <inkml:trace contextRef="#ctx0" brushRef="#br0" timeOffset="26432.3336">18430 10418 0,'50'0'16,"-1"0"-16,26 25 15,-1 24-15,-24-49 0,-1 50 16,-24-50-1,-25-50 32,-25-24-47,25-25 16,-24-25-16,24 49 16,0 26-16</inkml:trace>
  <inkml:trace contextRef="#ctx0" brushRef="#br0" timeOffset="27662.0401">19720 9872 0,'0'0'0,"0"-49"62,0-1-46,0 0-16,0-24 15,-50 0-15,26-50 16,-26 49-16,0 1 16,26-25-16,-26 24 15,25 50-15,25-24 16,-74 24-16,74 0 16,-25 25-16,25-50 15,0 75 32,0 25-47,0 0 16,50 24-1,-26 0-15,26 26 16,0-26-16,-26-24 16,1-1-16,50-24 15,-51-25 1,26 0-1,0 0 1,-1 0 0,1 0-16,-50-25 15,50 25-15,-50-49 16,24 24-16,-24-50 16,0 26-1,0 24 1,0 0-16,0-24 0,-24 24 15,24 0-15,-25 25 16,-25 0 15,50 25 1,0 24-32,75 51 15,-51-51-15,26-24 16,-25-25-1,-25 50-15,74-50 16,-24 0 0,-50-25-16,49 25 0,1-50 15</inkml:trace>
  <inkml:trace contextRef="#ctx0" brushRef="#br0" timeOffset="28051.3671">20167 9178 0,'49'0'16,"1"0"-1,-25 25-15,24 24 16,-24-49-16,0 25 16,0-25-1,-25-50 32,-25-24-47,25 24 16,-25 1-1,25-1-15,0 0 0,0 1 16,0 24-16</inkml:trace>
  <inkml:trace contextRef="#ctx0" brushRef="#br0" timeOffset="28567.9999">20514 8930 0,'49'0'31,"-49"-25"1,0 99 46,0-49-78,25-25 15,25 0 1,-1 0-16,1-25 16,-50 0-1,50-24-15,-50 24 16,49-25-16,-49 26 15,0-26-15,0 0 16,0-24-16,0 0 16,0-50-16,-49-25 0,-1 0 15,50 25-15,-74 25 16,74 74-16,-50 25 16,25-25-1,25 75 16,0 24-31,75 25 16,24 25-16,0 0 16,-49-49-16,24-1 15,-49-74-15,0 50 16,24-50-16,1 0 16</inkml:trace>
  <inkml:trace contextRef="#ctx0" brushRef="#br0" timeOffset="28928.6745">20043 10517 0,'-75'75'0,"100"-100"62,49-50-62,50-24 16,25-25-16,0 0 15,0 0-15,49 0 16,-49-50-16,0 50 16,-50 0-16,-24 75 15,-26-1-15,26 25 16,-51-24-16</inkml:trace>
  <inkml:trace contextRef="#ctx0" brushRef="#br0" timeOffset="57284.4529">12254 4018 0,'-50'0'125,"25"0"-93,1 0-17,-1 0 17,25 50-17,-50-50 1,50 25-1,-25 0 1,-24 49 0,49-49-1,-25 24 1,25-24 0,0 25-1,0-1 1,-50-24-1,50 25-15,0-1 16,0 1 0,0 0-1,0-1 1,0-24-16,0 25 16,0-1-1,0 26 1,0-50-16,0-1 15,0 51 1,25-50-16,-25 24 16,25-49-1,-25 25-15,50 25 16,-1-26 15,-24 26-15,25-25-1,-26 24 1,1-49 0,25 25-1,-25-25-15,-1 0 16,26 0 0,-50 25-1,25-25-15,0 0 16,24 0-1,1 0 1,0 0 0,-1 0-1,-49-25-15,50 25 16,-25-49 0,49 24-1,-24 25-15,-50-25 16,49 25-1,-49-50-15,50 50 0,-50-24 16,25 24-16,-25-25 16,49 25-16,-49-50 15,50 1-15,-25 49 16,-25-50-16,49 50 16,-49-74-16,50 74 15,-50-50-15,49 50 16,-49-50-16,25 50 15,-25-49-15,25 24 16,-25-25 0,0 1-1,50 49-15,-50-50 16,0-24 0,0 49-16,-25 0 15,25-25-15,-25 26 16,25-1-16,-50-25 15,50 25-15,-74 1 16,74-26-16,-74 50 16,49-74-16,-25 49 15,25-25-15,-24 25 16,24 25-16,0-49 16,-24 49-16,-1-50 15,0 50-15,1 0 16,-1-25-16,1 25 0,-26 0 15,25 0-15,1 0 16,-1 0-16,1 0 16,-1 0-16,0 50 15,26 24-15,-26-24 16</inkml:trace>
  <inkml:trace contextRef="#ctx0" brushRef="#br0" timeOffset="66378.3172">12601 9401 0,'0'-50'31,"-25"50"0,1 0 79,-26 0-95,0 25 1,25-25 0,-24 25-16,-26 25 15,1-26-15,0-24 16,-1 75-16,-24-75 15,-50 74-15,0-74 0,50 50 16,0-50-16,0 0 16,-25 0-16,24 0 15,1 0-15,0 0 16,25-25-16,-1 25 16,26 0-16,-1-50 15,25 50 1,25 50 15,25 0-31,-25-26 16</inkml:trace>
  <inkml:trace contextRef="#ctx0" brushRef="#br0" timeOffset="66982.334">10815 9475 0,'0'-24'16,"0"-1"-1,0-25 1,-49 25 15,24-24-15,0 49 15,25 49 0,-50-24-15,50 25-16,0-1 15,0 26-15,0-1 16,0 1-16,0-26 16,0 1-16,0-25 15,0-75 95,-24 50-110,24-25 15,0 0 1,0 1 0,49 24-1,-24 0-15,25 0 16,24 0-16,25 0 15,0 0-15,-24 0 0</inkml:trace>
  <inkml:trace contextRef="#ctx0" brushRef="#br0" timeOffset="69286.3286">13048 5308 0,'0'0'0,"-25"0"15,0 0 1,-25 0 62,50 50-16,50-50-46,-50 25-16,74-25 16,-49 49-16,0-49 15,49 50-15,-24-50 16,0 74-16,24-74 16,0 25-16,1-25 0,-1 0 15,1 0-15,-1 50 16,-24-50-16,-25 0 15,-1 24-15,26-24 16,24 50 0,-49-50-16,0 0 15,49 0 1,-74 25-16,25-25 16,0 0-1,0 0 1,24 0-1,-24 0 17,0 0-17,0 0 17,24 0-1,-24 0 125,0 0-125,25 0-15,-26 0 0,1 0-1,25 0 1,-25 0-1,0 0 110,24 0-93,1 0-17,-25 0 1,-1-50 0,26 50 15,-50-25-16,25 25 1,0 0 47,24 0 30,-49 25-77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36:19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7169 1017 0,'25'0'32,"0"0"15,-1 25-47,1 0 15,0-25 1,0 24-16,24 1 15,-24 25 1,0-50-16,0 25 16,24-1-16,-24-24 15,25 50-15,-25-50 16,24 25 0,-24 0-1,0-25-15,24 24 16,-24 1-16,0-25 15,25 0-15,-26 25 16,1 0-16,25-25 16,-25 0-16,24 25 15,1-1-15,-25-24 16,24 25-16,1-25 16,24 25-16,75 25 15,0-1-15,-50-24 16,25 0-16,-49 0 15,-26 0-15,1-1 16,-1-24-16,1 0 16,-25 0-16,24 25 15,1-25-15,-25 0 16,24 0-16,-24 0 16,25 0-16,24 25 15,-49-25-15,0 0 16,25 0-16,-1 0 15,-24 0-15,25 0 16,-1 0-16,1 0 16,-1 0-16,1-25 15,0 25-15,-1-25 16,50 1-16,1 24 16,-1-25-16,-50 25 15,1 0-15,-25 0 16,49 0-16,-24 0 15,24-25-15,-24 25 16,49-25-16,0 0 16,-24 25-16,-1-25 15,-24-24-15,24 24 16,25 0-16,-24-24 16,-1 24-16,-24 0 15,-25-25-15,0 50 16,49-24-16,-49-1 15,0 25-15,24-25 16,-24 0-16,0 25 16,24 0-16,-24-25 15,0 25 1,0 0 0,0 0-1</inkml:trace>
  <inkml:trace contextRef="#ctx0" brushRef="#br0" timeOffset="103998.8988">5457 2208 0,'-49'0'63,"49"-25"-32,49 25 110,1 0-126,0 0 1,-26 0 0,1 0-16,25 0 15,-1 0-15,1 0 31,-25 0-31,24 0 16,26 0 0,-26 0-1,-24 0 1,0 0-16,25-25 16,-26 25-16,26 0 15,-25 0 1,25 0-1,24 0-15,-49 0 32,0 0-32,-1 0 15,51 0 1,-50 0 0,-1 0-16,26 0 15,-25 0-15,0 50 16,24-50-1,1 0 1,-25 0 0,-1 0-1,-24 24 17,50-24-17</inkml:trace>
  <inkml:trace contextRef="#ctx0" brushRef="#br0" timeOffset="104859.3472">5333 3299 0,'25'0'31,"25"0"-15,-50-50-16,49 50 16,-24 0-16,25-24 15,-25 24-15,-1-50 16,26 50-16,24 0 15,-24-25-15,0 25 16,24 0-16,-24 0 16,24-49-16,-24 49 15,24 0-15,-24 0 16,-1 0-16,1 0 0,0 0 16,-1 24-16,1-24 15,-25 0-15,-1 0 16,26 0-1,0 0 1,-75 0 47</inkml:trace>
  <inkml:trace contextRef="#ctx0" brushRef="#br0" timeOffset="109873.9118">3498 3448 0,'0'-25'125,"-25"25"-125,-25-25 31,26-24 0,-1 49-15,-25-25 0,25 25-1,-24-50 1,24 50 0,0 0-1,-24 0 1,-1 0-1,0 0 1,1 0-16,24 0 16,-25 0-1,1 0-15,49 25 16,-25-25-16,25 25 16,-50-25-16,50 25 15,-25-25-15,25 24 16,-49-24-16,-1 75 15,25-75-15,-24 49 16,24-24-16,25 25 0,-50-25 16,50-1-1,-49 26-15,49-25 16,0 0-16,0 49 16,0-49-16,0 0 15,0 0-15,0 49 16,25-74-1,-25 74-15,24-74 16,-24 50-16,50-50 16,-50 50-16,74-50 15,-49 24-15,25-24 16,-25 50-16,-1-50 16,26 50-16,-25-50 15,-25 24-15,49-24 16,1 0-16,-25 50 0,0-50 15,24 0-15,-24 0 16,0 0-16,25 0 16,-1 0-1,-49-25 1,75 25-16,-51-25 16,26-24-1,24-26 1,-49 51-1,0-26 1,25 0 0,-50 1-16,24 24 15,-24-49 1,0 24-16,0 25 16,0 0-16,0-24 15,0 24-15,0 0 16,-49 25-16,49-74 15,-50 24-15,1 25 16,24-24-16,25 24 16,-50 25-16,50-50 15,-49 50-15,49-25 16,-25 25-16,-25 0 31,1 50-31</inkml:trace>
  <inkml:trace contextRef="#ctx0" brushRef="#br0" timeOffset="115133.4378">3324 4440 0,'-25'0'15,"-24"0"16,24-50 1,25 26-1,50 24 78,-1 0-93,-49 49-16,75-49 16,-75 25-16,74-25 15,-49 25-15,0-25 16,-25 49-16,49-49 15,-49 25-15,25-25 16,0 25 0,24-25 31,-49 50-47,0-26 15</inkml:trace>
  <inkml:trace contextRef="#ctx0" brushRef="#br0" timeOffset="115403.5366">3324 4787 0,'25'0'16,"25"0"15,-26 0-31,26 0 0,-25 0 16,0 0-1,-1 0-15,26 0 0,-25 0 16,0 0-16</inkml:trace>
  <inkml:trace contextRef="#ctx0" brushRef="#br0" timeOffset="115554.228">3845 4490 0,'0'0'0,"0"49"62,0 26-46,0-51 0</inkml:trace>
  <inkml:trace contextRef="#ctx0" brushRef="#br0" timeOffset="117547.2521">4465 4192 0,'0'0'0,"-25"-25"47,25 75 31,0 24-78,0 1 15,50-1-15,-50-24 0,50-1 16,-1-24 0,26-25-1,-51 0 1,1 0-1,-25-50 1,0 1 0,0 24-1,25 25 17,25 0-17,-26 0 1,1 0-16,0 0 15,49 0-15,-74-25 32,0-24-17,0-1-15,0 0 16,-24 26-16,-1-26 16,25 25-16,-50 25 15,50-25 1</inkml:trace>
  <inkml:trace contextRef="#ctx0" brushRef="#br0" timeOffset="117781.1112">5160 4118 0,'0'24'79,"25"-24"-79,-25 50 15,49-50-15,-49 74 16,75-24-16,-75-25 15,24-25-15</inkml:trace>
  <inkml:trace contextRef="#ctx0" brushRef="#br0" timeOffset="117916.2014">5011 3994 0,'0'0'0,"0"-50"31</inkml:trace>
  <inkml:trace contextRef="#ctx0" brushRef="#br0" timeOffset="118237.6264">5309 3969 0,'49'0'0,"1"49"15,-25-24-15,24 50 16,-24-26-16,0-24 16,49 25-1,-99-75 48,-24-25-63,24 1 15,25-1 1,0 0 0,0 26-16</inkml:trace>
  <inkml:trace contextRef="#ctx0" brushRef="#br0" timeOffset="118507.671">5780 3746 0,'0'0'0,"25"0"0,-25 24 62,0 1-46,0 25 0,0-1-16,74 1 15,-49-50-15,0 0 16,24 0-16,1 0 16,24 0-16,-24-25 15,-25 25-15,-25-49 16</inkml:trace>
  <inkml:trace contextRef="#ctx0" brushRef="#br0" timeOffset="118815.3426">5333 4762 0,'0'0'0,"50"-24"47,49-51-47,25-49 0,25 0 15,0-25-15,0 25 16,-25 25-16,0 25 15,-25 24-15,0 25 16,-24-24-16,-26 49 16,-49-50-16</inkml:trace>
  <inkml:trace contextRef="#ctx0" brushRef="#br0" timeOffset="121215.0241">9426 5184 0,'50'0'110,"-25"0"-95,24 50-15,-24-50 16,25 25-16,-50-1 16,49 26-16,-49 49 15,50 0-15,-50 75 16,0 0-16,0 24 16,-25-24-16,25 24 15,-50-24-15,50-75 16,0-25-16,0 1 0,25 24 15,50 25-15,-1 0 16,-24-49-16,24-26 16,-49 1-16,24-25 15,-49-1-15,50 26 16,-50-25-16,25 24 16,-25 26-16,0-1 15,0 25-15,0 25 16,0 25-16,0 0 15,0-74-15,0-26 16,0 1-16,-50 24 16,50-49-16,0 0 15,0 0-15,0 24 16,0 26-16,50-75 16,-50 74-16,49-24 15,-49-1-15,75 50 16,-75 50-16,25-49 15,-25-26-15,0-24 16,0 24-16,0-49 16,0 0-16,0-1 15,0 51 1,0-50 0,-50-1-16,0-24 15,26 50-15,-26-50 16,-24 25-16,24-25 15,0 0-15,1 0 16,24 0-16,-25 0 31</inkml:trace>
  <inkml:trace contextRef="#ctx0" brushRef="#br0" timeOffset="124485.5087">7243 6300 0,'0'-24'15,"0"-1"16,-24 25 1,24-25 30,24 25-31,1-50-15,25 50-16,-25 0 16,-1 0-16,26 0 15,24 0-15,-24 25 16,0-25-16,-26 0 0,26 25 16,-25-25-1</inkml:trace>
  <inkml:trace contextRef="#ctx0" brushRef="#br0" timeOffset="126736.7675">2878 6300 0,'-50'0'16,"25"0"31,75 0 62,-1 0-109,-24 0 16,25 0-16,0 0 15,-1 0-15,1 0 16,-25 0-16,-1 0 15,26 0-15,-25 0 16</inkml:trace>
  <inkml:trace contextRef="#ctx0" brushRef="#br0" timeOffset="129449.3123">4589 6152 0,'-25'0'0,"25"-25"47,-24 25-15,48 0 93,1 0-110,25 0-15,24 0 16,-49 0-1,0 0-15,0 0 16,24 0-16,-24 0 16,25 0-1,-26 0-15,26 0 16,-25 25-16,0-25 16,24 0-16,-24 0 15,0 0-15,25 0 16,-26 0-16,1 0 0,0 0 15,25 0-15,-1 0 16,1 0 0,-1 0-1,1 24 1,0-24 0,-1 0-1,1 0 1,-25 0-1,24 0 1,26 50 0,-26-50-1,1 0 1,-25 0-16,-1 0 16,26 25-16,-25-25 0,0 0 15,24 0-15,-24 0 16,0 0-16,25 0 15,-26 0-15,1 0 16,0 0-16,25 0 16,-26 0-16,26 0 15,-25 0 1,24 0 78</inkml:trace>
  <inkml:trace contextRef="#ctx0" brushRef="#br0" timeOffset="130778.2866">8360 6226 0,'0'25'343</inkml:trace>
  <inkml:trace contextRef="#ctx0" brushRef="#br0" timeOffset="131999.6253">4564 7193 0,'50'0'93,"-25"0"-93,0 0 16,24 0-16,1 0 16,24 0-16,50 25 15,0-25-15,0 50 16,-24-50-16,-1 0 16,25 0-16,-25 0 15,-25 0-15,1 0 16,-1 0-16,1 0 15,-26 0-15,1 0 16,-1-25-16,1 25 16,0 0-16,24-25 15,-24 25-15,-1-49 16,26 49-16,-26 0 0,-24 0 16,25 0-1,-1 0 1,-49-25-1,25 25 1</inkml:trace>
  <inkml:trace contextRef="#ctx0" brushRef="#br0" timeOffset="132826.9003">8111 7218 0,'50'0'0,"-25"0"15,0 0-15,24 0 16,-24 0-16,25 0 16,-1 0-1,-24 0 1,50 0 0,-51 0-1,1 0 32</inkml:trace>
  <inkml:trace contextRef="#ctx0" brushRef="#br0" timeOffset="134212.474">4763 8111 0,'-25'0'31,"50"0"125,24 0-140,1 0-16,0 0 16,-1 0-16,26 25 15,24-25-15,75 0 16,-50 0-16,0 25 16,-25-25-16,0 0 15,25 49-15,-25-49 16,-24 0-16,-1 0 15,1 0-15,-1 0 16,0 0-16,-24 0 0,0 0 16,-26 0-16,26 0 15,0 0 95,-1 0-95,-24-49 1</inkml:trace>
  <inkml:trace contextRef="#ctx0" brushRef="#br0" timeOffset="134909.8414">7987 8260 0,'25'0'63,"25"0"-47,24 0-1,-49 0 1,0 0-16,25-25 15,-1 25-15,-24 0 16,0 0-16,24 0 16,-24 0-16</inkml:trace>
  <inkml:trace contextRef="#ctx0" brushRef="#br0" timeOffset="141934.4783">9922 4217 0,'0'0'0,"-49"0"47,49-25-31,0 0 15,-25 25-31,74 0 62,-24 25-46,25 25-16,-25-1 16,24 50-16,-24-74 15,-25 25 1,0-1 0,0 1-1,-25-25 16,-24-25-31,24 0 16,0 0-16,-25-50 16,26 1-16,-26-1 15,50-24-15,-25-1 16,25 1-16,0-1 16,0 1-16,0 0 0,0 24 15,50 0-15,-50 1 16,74-1-16,-74 25 15,50 25-15,-50-24 16,25 24-16,-1 0 31,-24 49-15,0 26-16,0 24 16,0 0-16,0-25 15,-49-24-15,49-25 47,0 0-16,25-25-31,49 0 16,-24 0 0,-26 0-16,1 0 15,25 0-15,-25 0 16,-1 0-16,26 0 15,0 0-15,-25 124 16,-25-75-16,49-24 16</inkml:trace>
  <inkml:trace contextRef="#ctx0" brushRef="#br0" timeOffset="142261.8216">10468 3795 0,'0'0'0,"0"-49"31,50 73 16,-50 26-31,49 0-16,-24-26 0,25 51 15,-50-26-15,49 1 16,-49 0 0,50 24-16,-50-49 0,0 0 15,49 24-15</inkml:trace>
  <inkml:trace contextRef="#ctx0" brushRef="#br0" timeOffset="142733.9795">10294 3795 0,'-25'-25'0,"50"-49"15,0 49 1,0 0-16,25-24 16,-50 24-16,74 25 15,-49-50-15,24 50 16,-24-99-16,0 99 16,-25-50-16,74 26 15,-49-26 1,0 50-1,49 25 1,-74 24 0,25 26-1,-25 24-15,50 50 0,-50-50 16,0-49-16,25-50 16,-25 49-16,49-49 15,50 0 1,-49-49-1,0-1-15,24 1 16,-24 24-16,-26 0 16,26 25-16,-25-75 15,0 75 1,-25 50 0</inkml:trace>
  <inkml:trace contextRef="#ctx0" brushRef="#br0" timeOffset="143043.8562">10195 5531 0,'25'0'31,"49"-74"-15,26-50-16,24 0 0,24 0 15,-24 25-15,-24 0 16,24-1-16,0 26 16,-50 24-16,25-24 15,-24 24-15,-1 1 16,-49 24-16,0 25 15,-25-50-15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40:06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 6251 0,'25'0'78,"0"0"-47,25 25-15,-25-25-1,-1 24-15,1-24 16,25 25-16,-25-25 15,-1 0 1,1 25-16,25-25 16,-25 0-16,-1 0 15,1 0-15,25 0 16,-1 0 0,-49 25 15,25-25-16,0 25-15,0-25 16,24 24-16,26 1 0,-50-25 16,-1 25-16,26-25 15,0 25 1,-26 0-16,26-25 16,0 0-16,-26 0 15,26 0-15,25 0 16,-51 0-16,26 0 0,-25 0 15,0 0 1,24 0-16,-24 0 16,0 0-16,0 0 15,-1 0-15,1 0 16,-25-25-16,25 25 16,0 0-1,0 0 1,-1 0-16,26 0 15,-25 0-15,0 0 16,-1 0-16,26 0 16,-25 0-16,0 0 15,-1 0-15,1 0 16,0-25-16,25 25 16,-26 0-16,1 0 15,0-25-15,0 25 16,0 0-16,24-25 15,-24 1-15,25 24 16,-26-25 0,-24 0-1,25 25 32,-25-25-31,25 25-16,0-25 15,-25 1 1,0-1-16,0 0 31,0 0-15,0 0-16,0 1 16,0-1-1,0 0-15,0-25 16,0 1-1,0 24 1,0-25 0,0 26-1,0-1 1,0 0-16,0 0 16,0-25-16,0 26 15,0-26 1,0 25-16,0 0 15,0-24-15,-25 24 32,25 0-17,0-24 1,-25 24 0,25 0-16,0 0 15,-25-24-15,1 24 16,-1 0-16,25 0 31,-25 0-31,0 1 16,0-1-1,1 25-15,-1-25 16,25 0-16,-25 25 16,0 0-16,0-25 15,-24 1 1,49-1-16,-25 25 15,-25-25-15,26 0 16,-26 25-16,25-49 16,0 49-16,-49-50 15,49 50 1,0-25-16,-24 25 0,24 0 16,0-25-16,-24 25 15,24-24-15,-25 24 16,25 0-1,1-25 1,-26 25-16,25 0 16,-24 0-16,24 0 15,0 0-15,-25 0 16,25 0-16,1 0 16,-26-25-1,0 25-15,26 0 16,-1 0-16,-25 0 15,25 0-15,1 0 0,-1 0 16,-25 0-16,25 0 16,1 0-16,-1 0 15,-25 0 1,25 0-16,-24 0 16,-1 0-16,25 0 15,1 0-15,-1 0 0,-25 25 16,25-25-16,-24 25 15,24-25 1,0 24-16,-24-24 16,24 25-16,0 0 15,-25-25-15,25 0 16,1 25-16,-26-25 16,25 25-16,0-25 15,25 24-15,-24 1 16,-1 0-16,0-25 15,0 25-15,0 0 16,1-25-16,24 24 16,-25 1-16,0-25 15,25 25 1,-25 25 0,25-26-16,-25 1 15,25 0-15,-24 0 16,24 0-16,0-1 15,0 1-15,0 0 0,0 0 16,0 0 0,0-1-16,0 1 15,0 25 1,0-25 0,0-1-16,0 1 0,0 25 31,24-50-31,-24 25 15,0-1 1,0 1-16,0 0 16,25 0-16,-25 0 15,0 0 1,25-25 0,-25 24-16,0 1 31,25-25-16,-25 25 1,25-25-16,-25 25 16,49-25-16,-24 25 15,0-1-15,0-24 16,-1 25-16,26 0 16,-25 0-1,0 0-15,24-1 16,-24 1-16,0-25 15,0 25-15,0-25 16,-1 25-16,-24 0 16,25-25-16,0 0 15,0 0 251,0 0-250</inkml:trace>
  <inkml:trace contextRef="#ctx0" brushRef="#br0" timeOffset="227966.8884">2431 6598 0,'0'-25'94,"-25"25"-63,25-25-16,0 75 64,0 0-79,25-1 15,-25 26-15,25-1 16,-25 25-16,50 25 15,-50-74-15,49 0 16,-49-26-16,0 26 0,25-25 16,-25 0-1,50 49 1,-50-49-16,24-25 47,-48-25 15</inkml:trace>
  <inkml:trace contextRef="#ctx0" brushRef="#br0" timeOffset="228807.2329">2332 6573 0,'0'25'140,"0"25"-124,0 24-16,0-24 15,0-1-15,0 1 16,0-25-16,0 24 16,0-24-16,0 0 31,0-75 47,0 1-62,0-1-16,0 0 15,0 26 1,0-26-16,50 0 0,-50 1 16,24 24-1,-24-25 1,25 50-1,25-24 1,-1-1 0,1-25-1,-25 50-15,24 0 16,-49-25-16,50 25 16,0 0-1,-1 25-15,-49 0 16,75 49-16,-75 1 15,24-26-15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39:05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13444 5482 0,'0'-25'109,"50"-25"-93,25 50-1,-51 0 1,26 0-16,0 0 0,-1 0 16,1 0-16,-1 25 15,1 0-15,-25 25 16,-25-26-16,49 26 16,-49 0-16,0-26 15,0 1-15,-24 0 16,-26-25 15,25 0-31,-24-25 16,24 25-16,25-74 15,-50 49-15,50-25 16,-49-24-16,49 24 16,0 1-16,0-1 0,0 1 15,0 24-15,24-25 16,-24 25-16,50-24 15,0 24 1</inkml:trace>
  <inkml:trace contextRef="#ctx0" brushRef="#br0" timeOffset="428.2933">14040 5333 0,'0'-25'47,"0"0"-31,0-24-16,0-1 16,-25 100 62,25-25-78,0-1 15,0 1-15,0 25 16,0-1 0,0-24-1,74-25-15,-49 50 16,25-50-16,-25 0 15,-1 0-15,26-25 16,-25 0-16,24-24 16,-49-26-16,50 1 15,-50 24-15,0 1 16,0-1-16</inkml:trace>
  <inkml:trace contextRef="#ctx0" brushRef="#br0" timeOffset="804.3087">14337 4986 0,'-74'49'15,"74"-24"1,-25 0-16,25 25 0,0-26 16,75-24-1,-26 0 1,26 0 0,-26-49-1,-49 24-15,25 0 16,-25-24-16,50 24 15,-25 25 17,24 74-17,-24 1-15,25 73 16,-1 26-16,1-25 16,-50-75-16,0-49 15,0-75 16,0-24-15,-75 24-16,75-24 16,0 24-16,0 26 15,0-1 1</inkml:trace>
  <inkml:trace contextRef="#ctx0" brushRef="#br0" timeOffset="1088.0329">14288 6226 0,'0'-50'31,"0"1"-31,99-26 15,0-24-15,1 0 16,48 0-16,-24-1 16,0 51-16,0-26 15,-49 26-15,-26 24 16,1 25-16,0 0 16,-50 25-1,-25 0-15</inkml:trace>
  <inkml:trace contextRef="#ctx0" brushRef="#br0" timeOffset="3608.2159">15007 5035 0,'0'-24'0,"0"-1"31,-25 25-16,25-50-15,-49 25 32,24 1-17,-25-26 1,26 25 0,-26-25-1,-24 26 1,49 24-16,25-50 15,-50 50-15,1 0 16,-1-25 0,25 25-16,0 0 15,-49-49 1,24 49-16,25 0 0,1 0 16,-1 0-1,-50 0-15,51 0 0,-26 0 16,25 24-16,-24-24 15,-26 25 1,26-25 0,49 50-16,-50-50 15,25 0-15,25 49 16,-74-49-16,49 25 16,0-25-16,25 50 15,-49-50-15,49 25 16,-75-25-16,75 25 0,-25-25 15,25 24 1,-24-24-16,24 50 16,-50 0-1,50-26-15,-50 26 16,50 24 0,-25-74-1,25 75-15,0-26 16,-49-24-16,49 0 15,-25 25-15,25-26 16,0 26 0,0 0-1,0 24 1,0-24 0,0-1-16,0-24 15,50 25 1,-50-1-16,24-49 15,-24 50-15,25-50 16,-25 50-16,50-50 16,-50 24-16,25-24 15,-25 50-15,49-50 16,-49 25-16,50-25 16,24 25-1,-24-25 1,24 0-1,-49 49-15,0-49 16,25 0-16,-26 0 16,1 0-16,25 0 0,-25 0 15,-1 0-15,1 0 16,25 0-16,-25 0 16,-1 0-16,1 0 15,25 0-15,-25 0 16,24 0-16,1 0 15,24-25-15,-24 25 16,0 0-16,-26-24 16,26 24-16,-25-50 15,0 50-15,24-25 16,-24 25-16,0 0 0,24-25 16,26 25-1,-50-49-15,24 24 16,1-25-1,-25 1 1,24-1 0,-49 0-1,25 50 1,-25-24-16,0-26 16,0 25-1,0 0-15,0-24 16,0-1-16,0 1 15,0-1-15,-25 0 16,25-24-16,-49 24 0,24 1 16,-25-1-16,50 25 15,-49 25-15,49-49 16,-50 49-16,25 0 16,-24 0-16,-1 0 15,0 0-15,1 0 16,-1 25-16,-24-25 15</inkml:trace>
  <inkml:trace contextRef="#ctx0" brushRef="#br0" timeOffset="8408.3497">3944 9475 0,'-49'0'0,"24"-49"31,0 49 1,25-25-32,-50 25 15,50-25 1,-24 25-1,-26-49 1,0 49 0,50-25-1,-49 25-15,-1-50 16,25 50 0,1 0-16,-26 0 15,25-25-15,0 25 16,-24 0-16,24 0 15,0 0-15,-24 0 16,24 0-16,0 0 16,0 0-16,-24 0 15,-1 0-15,25 0 0,-24 25 16,-1-25-16,-25 0 16,-24 25-16,0-25 15,25 0-15,24 0 16,0 50-16,26-50 15,-51 0-15,50 0 16,1 0-16,-1 0 16,-25 0-16,25 0 15,1 0-15,-26 0 16,0 0-16,26 0 16,-26 0-1,0 0 1,1 0-1,-26 0 1,26 0 0,24 0-1,0 0 1,0 0 0,-24 0-1,24 0 1,25 24-1,-25-24-15,25 25 16,-50-25-16,50 25 16,-49-25-16,24 50 15,0-50 1,25 24-16,-74 26 16,49 24-1,-25-49 1,50 0-1,-24-25 1,24 50-16,-25-26 31,25 1-15,0 25 0,0-25 15,0-1-16,0 26 1,0-25 0,0 0-1,25-25 1,-25 24-16,49-24 16,-49 50-1,50-50-15,49 25 16,-25-25-1,-74 25 1,50-25-16,0 49 16,-26-49-1,51 25-15,-25-25 16,-50 50 0,49-50-16,-24 0 15,0 0-15,24 25 16,-24-25-16,-25 24 15,50-24-15,-1 50 16,1-50 0,-25 0-1,-25 25 1,49-25-16,-24 0 0,25 0 16,-25 0-1,-1 0-15,26 0 0,-25 0 16,0 0-16,-1 0 15,26 0-15,-25 0 16,0 0-16,24 0 16,-24 0-16,25 0 15,-1 0-15,1 0 16,-1 0-16,26 0 16,-25 0-16,-26 0 15,1 0-15,25 0 16,-1 0-16,-24 0 15,0 0-15,25 0 16,-26-50-16,1 50 16,25 0-16,-25 0 0,-1 0 15,26 0 1,0-25 0,24 25-1,-74-24-15,50 24 16,-50-50-16,49 50 15,-49-25-15,50 25 16,-50-25-16,49 25 16,-49-49-16,50 49 15,-50-50-15,50 50 16,-50-50-16,74 26 16,-74-26-16,50 50 0,-50-50 15,25 50-15,-25-49 16,24 49-16,-24-50 15,50 50-15,-50-25 16,25 25 0,-25-49-16,0-1 15,0 1 1,-25 24 0,0-25-16,0 50 15,-24-49-15,24 49 16,0-50-16,-25 50 15,26-50-15,-26 50 16,50-49-16,-50 49 16,1 0-1,24 49-15</inkml:trace>
  <inkml:trace contextRef="#ctx0" brushRef="#br0" timeOffset="21140.0107">16446 5507 0,'-25'0'15,"25"-50"1,25 25 78,49 25-94,-49 0 15,0 0-15,0 0 16,24 0-16,1 0 16,0 0-16,-26 0 15,1 0-15,50 0 16,-75 50 0,24-1-1,-24-24-15,0 25 16,-24-50 31,-26 0-32,25 0-15,25-50 32,-49 1-17,49-1-15,0 0 16,0 26-1,24-26-15,-24 25 16,25 25-16,-25-25 16</inkml:trace>
  <inkml:trace contextRef="#ctx0" brushRef="#br0" timeOffset="21341.6616">16967 5259 0,'49'0'16,"1"-25"15,0-25-15,-1 50 0,-49 50 15</inkml:trace>
  <inkml:trace contextRef="#ctx0" brushRef="#br0" timeOffset="21454.8671">17165 5358 0,'0'25'16,"50"-25"31,-25 0-31,24-50-16,-24 25 0,-25-24 15</inkml:trace>
  <inkml:trace contextRef="#ctx0" brushRef="#br0" timeOffset="21762.0931">17587 4837 0,'0'25'16,"0"0"-1,0-1-15,0 26 16,0 0-16,0-26 0,49-24 15,-24 25-15,50-25 16,-26 0 0,1 0-1,-50-25 1,0 1 0,0-1-1,-50 25 1,26 0-16,-1 0 15,-25 0-15,0 0 16,-24 0-16,24 49 16</inkml:trace>
  <inkml:trace contextRef="#ctx0" brushRef="#br0" timeOffset="22020.7968">17066 6350 0,'99'-99'47,"0"0"-47,50-25 16,25-25-16,0 25 15,-1-25-15,-24 50 0,-25 49 16,-50 0-16,1 1 15,-50 49-15,-1-50 16,26 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40:18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20811 2332 0,'25'-50'93,"-25"25"-93,100-24 16,-51 24-16,50-50 16,50 1-16,-25 0 15,25 24-15,-25 0 16,25 1-1,-25-1-15,-50 1 0,1 49 16,24-50 0,-99 25-16,50 25 15</inkml:trace>
  <inkml:trace contextRef="#ctx0" brushRef="#br0" timeOffset="1481.8839">20861 2282 0,'0'50'109,"25"-1"-93,-25-24-1,74 25-15,-49 24 16,25 0-16,-1 1 16,-24 49-16,25-50 15,-1 1-15,-24 24 16,-25-74-16,75 24 15,-75 1-15,49 0 16,-49-1-16,25 1 16,-25-1-16,50 1 15,-50-25-15,0 0 16,24-25-16,-24 49 16,0-24 15,0 0 0,25-25-15,-25 25-1,50 24 1,-50 1 0,0 0-1,25-1-15,-25-24 31,24-25 32,26 0-32,-25 0-15,24 0-1,-24 0-15,25 0 16,-25-25-16,24 25 16,1-25-16,-1 25 0,1-49 15,0 49 1,-1 0-16,26-25 0,-26 25 16,1 0-16,-25 0 15,24 0-15,26-50 16,-50 50-16,-1-25 15,26 25 1,-50-24-16,50 24 16,-26 0-1,-24-25-15,25 25 16,25-50 15,-25 50-15,-1-25 15,26 25-15,74-49-1,-74 49 1,-50-25 15</inkml:trace>
  <inkml:trace contextRef="#ctx0" brushRef="#br0" timeOffset="2738.1478">22225 1587 0,'0'25'125,"0"25"-125,0 0 15,50-1-15,-50 1 16,50-1-16,-50 26 16,49-26-16,-49 1 15,50 24-15,-50 1 16,74 24-16,-74 0 16,50-24-16,-50-1 0,49-24 15,-49 24-15,25-49 16,-25 0-1,25-25-15,-25 25 16,50 49 0,-50-49-1,24 0 1,-24 24 15,0-24-15,50-25-16,-50 25 15,0 24 1,50 1-16,-50-25 16,24-25-16,-24 49 15,50 26 1,-50-26 0,25-24-16,-25 0 15,25 25-15,-25-26 16,49-24-16,-49 25 15,0 25 17,-25-75 124</inkml:trace>
  <inkml:trace contextRef="#ctx0" brushRef="#br0" timeOffset="7397.2684">21184 2927 0,'24'0'203,"26"0"-187,0 0-1,-26-50-15,1 50 16,25 0-16,-25 0 0,-1 0 15,1 0-15,50 0 16,-51 0 0,-48 50 156,24 0-157,-25-1-15,25 1 16,-50-1-16,50-24 15,-25 0-15,25 25 16,-24-26-16,24 1 31,-50-25-31</inkml:trace>
  <inkml:trace contextRef="#ctx0" brushRef="#br0" timeOffset="8455.4881">20191 3746 0,'0'-25'63,"50"-25"-48,0 0-15,-26 26 16,26-1-16,24-25 15,1 1-15,-26 24 16,1-25-16,0 50 16,24-25-16,-24 25 15,-1-49-15,1 49 16,24-50-16,-24 50 16,0-49-16,-26 49 0,26-50 15,-25 50-15,0-50 16,49 50-1,-74-24 1,-25 24 125</inkml:trace>
  <inkml:trace contextRef="#ctx0" brushRef="#br0" timeOffset="10020.166">20117 3249 0,'-50'-24'125,"26"24"-109,-1 0 0,25 49 31,0-24-47,0 49 15,0-24-15,0-25 0,74 24 16,-24-24-1,-1-25 1,1 0 0,-25 0-1,-25-49 1,49-1 0,-49-24-1,0 49-15,0 0 16,0-25-16,-24 26 15,24-26-15,-50 0 16,50-24-16,-50 24 16,50 26-16,-49 24 0,49-50 15,-50 50 1,75 50 46,25-1-46,-26 26-16,51 24 16,-26-25-16,1-24 15,-25-50-15,24 49 16,1-49 0,-25 0-16,24 0 15,-24 0 1,-25-49-16,0-1 15,0-24 1,0 24 0,-74 1-16,49-1 15,0 0-15,-24 26 16,24-26-16,-25 50 16,50-50-16,-25 50 15,25 25 32,25 25-31,25 24-16,-25-24 15,24-1-15,-24 1 0,25-25 16,-1-25 0,-49 25-16,25-25 15,25 0 1,-50-25-1,0-50-15,0 1 16,0 0-16,0 24 16,0 25-16,0-24 15,0 73 32,-25 26-31,25 0-1,0-26 1,25 1 0,24 25-1,-24-50 1,0 25-16,24-25 16,-24 0-16,0 0 15</inkml:trace>
  <inkml:trace contextRef="#ctx0" brushRef="#br0" timeOffset="11850.1621">21506 4887 0,'25'0'16,"24"0"0,-49-50-16,25 50 15,-25-25 1,25 25-1,-25-50 1,0 26 0,-25 24 46,0 0-46,25 74 31,0-24-32,0-25-15,0-1 16,0 26-16,0-25 16,25 0-16,-25 24 15,50-49 1,-25 0-16,24 0 15,-49-25 1,50 25-16,-1-24 16,1-26-1</inkml:trace>
  <inkml:trace contextRef="#ctx0" brushRef="#br0" timeOffset="12556.4431">21977 4713 0,'-25'0'78,"1"0"-63,-26 0 1,50 49 15,0 1-15,0-25 0,25-25-1,0 0-15,-1 0 16,26-25-1,-50-25 1,25 1 0,-25 24-1,25 25 17,24 0-1,-49 25-31,25-25 15,-25 74-15,50-24 16,-50-25-16,74 24 16,-74 1-16,25 0 15,-25-26-15,0 1 16,0 25-16,0-1 16,0-24-1,-50-25 16,26 0-15,-26-25 15,50 1-31,0-26 16,0 0 0,0 26-16,0-26 15,0 0 1,25 1-16,-25 24 15</inkml:trace>
  <inkml:trace contextRef="#ctx0" brushRef="#br0" timeOffset="13996.6282">22176 4738 0,'-50'-25'16,"50"0"-1,-25 25 1,25-50 0,-24 50-16,-26 0 15,25 0 16,0 0-31,-24 25 32,24 0-32,25 25 31,-25-50-31,25 24 16,0 1-1,74 50 1,-24-75-16,-25 0 15,0 25-15,24-25 16,-24 0 0,-25-50-1,0 0-15,0 1 0,0 24 16,0-25-16,0 1 16,0-26-16,-49 26 15,24-1-15,-25 0 16,25-24-16,-24 24 15,24 26-15,-25-26 16,50 75 47,25 24-48,25 26-15,-26-26 16,26-24-16,-25 25 0,-25-25 15,74 24-15,-24 1 16,0-25 0,-1-25-1,1 0 1,-1 0 0,-49-25-1,25 25 1,-25-25-16,0-25 15,0 1 1,0 24-16,0-25 16,0 26-16,0-26 15,-49 100 32,49 24-31,0-49-16,0 0 15,49-25 32,-24 0-31,25-50 0,-26 50-1,1 0-15,-25 50 16,50 24-16,-50 0 15,25 1-15,-25 24 16,0-24-16,0-26 16,0-24-16,0 25 31,0-75-15,-25 0-1,25 0-15,0-24 16,-50-26-16,50 50 15,0 0-15,0-24 16,0-26-16,0 1 16,0 0-16,0-26 15,0 26-15,25 0 16,-25 49-16,0 50 47,0 24-47,0-24 15,0 0-15,25 24 16,0-24 0,49-25-1,-24-25 1,-26 1-16,-24-26 16</inkml:trace>
  <inkml:trace contextRef="#ctx0" brushRef="#br0" timeOffset="14596.8151">22895 3646 0,'0'-49'79,"0"73"14,0 26-93,50-25 16,-26 49-16,26-49 16,-25 25-16,25-1 15,-50 26-15,49-26 16,-24 1-16,-25 0 15,74 24-15,-74-49 16,25-25-16,-25 49 0</inkml:trace>
  <inkml:trace contextRef="#ctx0" brushRef="#br0" timeOffset="15076.3366">22945 3944 0,'24'-50'16,"26"50"-16,-25-24 16,25 24-16,-1 0 15,26 0-15,-26 0 16,1 0-16,-1 0 0,-24 0 15,-25 74-15,50-74 16,-50 25-16,0 0 16,-25-25 31,25-75-32,0 50 1,0-24-16,0 24 15,0-25-15,0 26 0,25-26 16,-25 25 0,25 25-16,-25-25 0,24 25 15,26 0 1,-25 25 0,-25 25-1,49 24-15,-49-24 16,0-25-16,25 24 15</inkml:trace>
  <inkml:trace contextRef="#ctx0" brushRef="#br0" timeOffset="15240.6334">23515 3473 0,'0'0'0,"25"0"63</inkml:trace>
  <inkml:trace contextRef="#ctx0" brushRef="#br0" timeOffset="16281.0675">23763 3473 0,'-25'0'31,"25"24"0,0 26-15,25-50 15,25 0-15,-50 25-1,49-25-15,-49 25 16,75 24-16,-75 26 16,49-1-16,-49 25 15,25 25-15,-25-74 16,0 0-16,0-1 15,-25-49 1,-49 0 0,74-74-16,-50 24 15,50-24-15,0 24 16,0-24-16,0-1 16,0 1-16,0 24 15,0-24-15,25-50 16,-25 25-16,0-25 15,0 24-15,0 51 16,0-1 0,0 75-1,-49 0 1,49 0-16,0 24 16,0 1-1,0-25-15,24-1 16,26-24-1,-25 0-15,0 0 16,24 50-16,-24-50 16,0 25-16,-25 24 15,74 1-15,-74 24 16,0 50-16,50 25 16,-50-74-16,0-50 15,-25-25-15,0 0 31,25-50-15,0 0-16,0 1 16,0-26-16,0 1 15,0-1-15,0 1 16,0-25-16,0-25 16,0 25-16,25-25 15,-25 49-15,0 1 16,0 49-16,-25 50 31,25 0-15,0 24-16,0 26 15,0-51-15,25 1 16,0 25 0,0-50-1,24 0 1,-49-25-16,25 0 15,25 0 1,-25 25 0,-1 0 15,1 0-15,-25-74-1,0 24-15,0 26 16</inkml:trace>
  <inkml:trace contextRef="#ctx0" brushRef="#br0" timeOffset="24484.8205">19919 6722 0,'0'-25'157,"24"25"-142,26 0 1,-50-25-16,25 25 15,24 0 1,-24 0-16,25-24 16,-25 24-16,24-50 15,26 50 1,-51-25 0,1 25 15,0 0 0,-25-25 47,0-24-62,0 24-1,0 0 1,-25 25 0,25-49-16,0 24 15,-25 25 1,25-25-16,0 0 16,-49 25-16,49-49 15,-25 24 1,25 0 31,-25 25-32,25-50 32,-49 50-31,49-24-1,0-1 64,24 25-64,-24-50 1,25 50 15,0-25-15,25 25-1,-1-24 1,1 24 0,-50-50-1,49 50-15,1 0 16,-50-25-16,50 25 15,-26 0 1,1 0 31,-25-25-47,25 25 31,25-49-15,-26 49 15,1 0 125,-25 25-156,50-1 16,-50 1 0,25-25-16,-25 50 15,49-1 1,-49-24-1,25-25-15,-25 25 16,0 25 0,25-50-16,-25 24 15,50 1 17,-50 25-17,0-25 1,24-25 78,-24 24-94,50-24 109,-25 0-93,49-24-1,-24-26 1,-25 50-16,-25-25 15,49 25-15,-49-25 16,50 25-16,-1-49 16,-24 49-1,0 0 1,-25-25 0,50 25-16,-26 0 15,-24-25 1,25 25-16,0 0 31,25 0-15,-26-49-1,1 49 17,-25-50 46,0 25-63,0 0 17,-25 25-32,25-49 15,-49 24 1,49 0-1,-25 25-15,25-50 16,-25 50 0,25-24-1,-49-1 1,49-25 0,-25 25 93,25 1-47,0-26 1,0 25-32,0 0-15,-25 25 15,50 0 110,-25-24-126,49 24-15,26 0 16,-50-50 0,-1 50-16,26 0 15,-25-25-15,0 25 16,24-49-16,-24 49 15,25 0 1,-50-25-16,24 25 16,26 0 15,-50-25-15,25 25-1,-25-25 1,25 25-1,-25-49 17,49 49 15,-49 24-47,25 1 15,-25 0 1,25 25-1,-25-26-15,0 1 0,50 25 16,-50-25-16,24-1 16,-24 26-1,50-50-15,-50 50 16,25-50 0,-25 24-1,25-24 1,-25 50-1,0 0 1,24-50 0,-24 49-1,50-49 79,-25-25-78,0 25 15,-25-24-31,49 24 16,-49-25-16,75 25 15,-75-75-15,49 75 16,-49-24-16,50 24 0,-25-50 15,24 50-15,-49-25 16,50 25 0,-25-49-16,24 49 0,-24-25 15,0-25 17,24 25-1,-24 25 0,-25-24-31,25 24 16,25-50-1,-26 50 1,-24-25 46,-49 0-30,49-24-17,-25 49-15,25-50 16,-25 25 0,25-24-1,-49 49 1,49-25-1,-25 25 1,25-25 0,-25 25-1,25-25 48,0-24-1,-25 49-46,25-25 0,0 0-1,0 0 110,25 25-109,-25-49 31,25 49-47,24-25 15,-24-25 1,25 25 0,-1-24-1,1 24 1,0 25-1,-1 0 1,-49-25 0,25 25-1,0 0 48,0 0-48,24 0 1,-49 25 0,25 25-1,-25-26-15,50 26 16,-25 0 0,24-1-1,-24 1 1,-25 24-1,25-74-15,-25 25 0,49-25 16,-49 25 0,25-25 140,0 0-156,0 0 31,-25-25-31,74 25 16,-24-74-16,-25 49 15,24 0-15,1-24 0,-1 24 16,1 25-16,0-75 16,-26 75-16,26-25 15,-25 25 1,-25-24 93,0-26-77,-50 50-32,50-25 15,-49 25-15,49-49 16,-50-1-16,50 25 15,-50 0-15,50-24 16,-49 24-16,49 0 16,-25-49-1,25 49 1,0 0 140,50-24-125,-1 49-31,-24-50 0,0 50 16,24-25-16,1 25 16,-50-49-1,75 49-15,-51-50 16,26 50-16,-50-25 16,25 25-16,-25-25 31,25 25-16,24 0 110,-24 0-109,-25 50 0,50 0-16,-50-26 15,49 26-15,-49-25 16,50 24-16,-50-24 16,25 25-16,-25-1 15,49-24-15,-49 0 16,0 25-16,25-50 0,-25 24 31,-50 26 0,-24-50-15</inkml:trace>
  <inkml:trace contextRef="#ctx0" brushRef="#br0" timeOffset="25954.8225">19943 5655 0,'0'-24'63,"-24"24"-32,48 74 47,-24-24-62,25-50-1,-25 49 1,25-24-1,-25 25-15,50-50 16,-50 25 0</inkml:trace>
  <inkml:trace contextRef="#ctx0" brushRef="#br0" timeOffset="28043.1291">20613 5631 0,'-25'0'0,"25"-25"16,0-25 31,-25 25 0,25 100 93,0-1-124,0-49-1,25-25 1,-25 25 343</inkml:trace>
  <inkml:trace contextRef="#ctx0" brushRef="#br0" timeOffset="30548.0355">19571 5011 0,'0'-25'32,"25"25"77,0 0-93,-25 25-1,49-25-15,-49 49 16,25-24-16,25 49 16,-50-24-1,49-25 1,-49 24-16,0-24 15,25 0-15,-25 25 0,0-26 16,50 26 0,-25 0-1,24-26 1,-49 1 0,25-25-16,-25 50 15,25-25 1,-25-1-16,50-24 15,-50 50 1,0 0-16,24-50 16,-24 24-16,25 1 15,25 25 17,-50-25-17,25-25 1,-25 25-16,0 24 15,0-24 1,24-25 0,-24 25-16,0 0 15,50-25 1,-50 49-16,0-24 16,25 0-1,-25 24 1,0-24 15,25 0-15,-25 25-1,49-50 1,-49 24 0,25 1-1,-25 25 1,0-25-1,25-25 1,-25 24-16,0 26 16,49-50-1,-49 25-15,0 24 16,25-49 0,-25 50-16,25 0 15,-25-1 1,50 1-1,-50-1 1,24-24 0,-24 25-16,50 0 15,-50-26 1,25-24-16,-25 50 16,25-50-16,-25 50 15,49-1 1,-24 1-1,-25-25-15,0 24 0,50-49 16,-50 50-16,0-25 16,24-25-1,-24 24 1,25-24 0,-25 75-16,50-26 15,-50-24 1,25 25-16,24-1 0,-49 1 15,50-25 1,-50 24-16,25-49 16,-25-49 77</inkml:trace>
  <inkml:trace contextRef="#ctx0" brushRef="#br0" timeOffset="32517.7692">20811 4564 0,'0'0'0,"-24"0"31,24-25 47,24 75 0,-24-25-62,25-25-16,-25 24 15,25 26 1,-25 0 0,50-50-16,-50 49 15,49 1 1,-49 0-1,25-50-15,-25 74 16,50-49-16,-50 0 16,25-25-1,-25 24 1,24-24-16,-24 50 31,25-50-31,-25 25 16,0 0-1,50-25-15,-50 49 16,25-24 0,-25 0-1,24-25-15,-24 49 16,50-49-16,-50 25 16,25 0-1,-25 25 1,49-26-1,-49 1 1,25-25 0,-25 50-1,25-50 1,-25 25-16,0-1 31,25-24-31,-25 25 16,49-25-1,-49 50 1,0-25 15,25-25-31,-25 24 16,0 26 0,25-50-1,-25 50 1,0-26 15,50-24-15,-50 25-16,24 25 31,-24 0-15,25-50-16,-25 24 15,0 26 1,25-50-16,-25 25 15,0 24 1,50-49-16,-50 25 16,0 0-1,24-25-15,-24 50 16,50-1 0,-50 1-1,25-25-15,-25 24 16,0-24-16,25-25 15,-25 50-15,49-1 16,-49 1 0,25-50-16,-25 74 15,25-49 1,-25 0 0,49-25-16,-49 49 15,25 1 32,-25-25-47,50 24 16,-50-24-16,0 0 15,25-25-15,-50-74 47</inkml:trace>
  <inkml:trace contextRef="#ctx0" brushRef="#br0" timeOffset="34654.8775">20762 6995 0,'0'0'0,"25"0"172,-1 0-157,26-25 1,-25 25-1,49-49-15,-24 49 16,0-75-16,-1 75 16,1-25-16,-1 25 0,-24 0 15,-25-25-15,50 25 16,-1-49 0,-24 49-1,-25-25 1,25 25-16,0 0 15,-25-50 1,74 50-16,-49-49 16,0 49-16,24-50 15,1 25-15,-25 25 16,24-49 0,-24 49-1,0-25 110,25-25-109,-75 50 46,-50 0-46,26 0 0,24 0-1,0 0 16,25-24-31,-25 24 32,50 0 46,25 0-63,-1 0 1,1 0 0,0 0-1,-1 0 1,1 0 0,-50 49 77,-25-24-93,25 0 16,-25 24-16,25-24 16,-25-25-16,25 50 15,0-25-15,-49-25 16</inkml:trace>
  <inkml:trace contextRef="#ctx0" brushRef="#br0" timeOffset="35418.5757">20861 6772 0,'0'-25'16,"0"50"62,0 24-78,-25 1 16,25 24-16,-49-24 15,49-25-15,-50 24 16,50-24-16,-25-25 16,25 25-16,25-25 93,25 50-93,-26-50 16,1 0-16,25 0 16,-25 0-16,0 0 15,49 0 1,-24 0-16</inkml:trace>
  <inkml:trace contextRef="#ctx0" brushRef="#br0" timeOffset="36974.8065">21432 5631 0,'-50'0'156,"50"24"-109,-25 26-32,25 24-15,0-49 16,0 0-16,-49-25 0,49 25 16,0 25-1,0-75 48,0-25-63,0 25 15,0 0 17,0-24-17,24 49-15,-24-25 16,25 0-1,25-24 1,-25 49 0,-1 0-1,-24-25 1,50 25-16,0-25 16,-26 25-1,26 0 16,-50 25-31,74 24 16,-74-24-16,50 25 16,-50-1-1</inkml:trace>
  <inkml:trace contextRef="#ctx0" brushRef="#br0" timeOffset="38366.0405">20241 6102 0,'-50'25'157,"50"24"-142,0-24-15,-24 0 16,24 25-16,0-26 15,-50 26 1,50 0 0,0-1-1,0-74 48,0 1-48,0-1-15,0-25 16,0 1 0,50 49-1,-50-75-15,0 50 16,24 1-16,-24-26 16,0 25-16,25 25 15,-25-25 1,50 25-1,-25 0 1,24 0 0,26 50-16,-26-50 15,-49 50-15,50-50 16,-50 24-16</inkml:trace>
  <inkml:trace contextRef="#ctx0" brushRef="#br0" timeOffset="44666.5326">20489 2803 0,'0'-25'110,"25"-24"-95,24 49 1,1-25-16,0 25 15,-26-50-15,26 50 16,0-25 31,-26 25-31,-24-25-16,50 25 15,-50-49-15,50 49 16,-25 0-1,-25-25 17,0 50 30,-25 24-46</inkml:trace>
  <inkml:trace contextRef="#ctx0" brushRef="#br0" timeOffset="47134.6082">20439 2952 0,'0'-50'15,"-24"25"17,24 1-1,-25 24-31,-25-50 16,25 25-1,-24-24 1,-26 24-1,51 25 1,-26-50 0,25 50-16,-24 0 15,24-25-15,0 25 0,-25 0 16,50-25 0,-49 25-16,-1 0 15,25 0-15,0 0 16,-24 0-1,24 0-15,0 0 16,-24 0-16,24 50 0,0-50 16,-25 0-16,1 25 15,-1-25-15,25 0 16,-49 50-16,49-50 16,0 24-16,-24-24 15,24 0-15,-25 50 16,1-50-1,-1 0 1,1 0-16,-26 0 16,50-25-1,1 25-15,-26 0 16,0 0-16,1 0 16,24-25-16,-25 25 15,25 0-15,1 0 16,-26-49-16,0 49 15,1 0 1,24-25 0,-25 25-16,26 0 15,-26 0-15,0 0 16,1 0-16,-1 0 0,1 0 16,24 0-16,0 0 15,-25 0 1,1 0-16,24 50 15,-25-26-15,26 26 16,-26 0-16,25-26 16,0 26-16,-49-25 15,24 24-15,-24 51 16,49-51-16,0 1 16,-24-25-16,24 24 15,-25 1-15,25 24 16,25-49-16,-74-25 15,74 50-15,-74 24 16,49 0-16,-25-24 16,50 25-16,-74 24 0,-1 25 15,26 0 1,-1-50-16,50 1 0,-49-1 16,49-24-16,-50 24 15,50-24-15,0-1 16,-25 1-16,25 24 15,0 1-15,0 24 16,0-25-16,0-24 16,0 0-16,0 24 15,0-49-15,0 0 16,50 24-16,-1-49 16,-24 25-16,0-25 0,25 50 15,-1-50-15,-24 24 16,25-24-16,-26 25 15,1-25-15,25 0 16,-25 0-16,-1 0 16,26 0-16,0 0 15,-1 0 1,-49-25 0,50-24-16,-50 24 15,49-25-15,1 26 16,0 24-1,-26 0-15,26 0 16,0 0-16,-1 0 16,1 0-16,-25 0 15,24 0-15,-24 0 16,25 0 0,-50-25-16,49-25 15,-49 25-15,25 1 16,-25-26-16,0 25 15,0 0-15,25-24 16,-25 24-16,0 0 16,50 25-16,-50-50 15,24 50-15,1-24 16,25 24-16,-25-25 0,-1 25 16,26-50-16,-25 50 15,0-25-15,24 25 16,-49-49-1,25 49 1,-25-25-16,25 0 16,-25-24-1,49-1-15,-49 25 16,25-24-16,-25 24 16,50 0-16,-50 0 15,25 25-15,-25-49 0,24 49 16,26-25-1,-25 25 1,24-50 0,1 50-1,-50-25-15,50 25 16,-50-49-16,25-1 16,-25 25-16,49 1 15,-49-26-15,25 0 16,0 26-1,24-26 1,1 25 0,-50 0-1,50 25-15,-1-74 0,1 49 16,-1-25 0,1 50-1,-50-24 1,50 24-1,-1-25-15,1-50 16,-1 51 0,-24 24-1,0-50 1,25 50 0,-1-25-1,26 0 1,-51 25-16,-24-74 15,50 74-15,-50-74 16,25 74-16,-25-50 16,0 25-1,0-24 1,0 24 0,0-25-16,0 25 15,0 1-15,0-26 16,0 25-1,0 0-15,-25 25 32,-49 0 15,49 0-47</inkml:trace>
  <inkml:trace contextRef="#ctx0" brushRef="#br0" timeOffset="48266.7053">17463 4217 0,'0'-25'110,"0"0"-95,-25 25 1,0 0 0,0 0 15,25 25-31,-49-25 16,49 74-16,0-24 15,0 0-15,0-1 16,0 1-16,0-25 15,0 24-15,25-49 16,-25 25-16,24-25 16,1 0-1,25 0 1,24-50 0,-74-24-16,25 24 15,-25 1-15,0 24 16,0-25-16,0 26 15,0 48 32,50 51-31,-26-75 0,1 0-16,50 0 15,-26 0 1,-49-50-1,0 1 1,0 24 0,-24 25-16,-26 0 15,0 0 1,25 0 0,-24 74-16</inkml:trace>
  <inkml:trace contextRef="#ctx0" brushRef="#br0" timeOffset="49128.2212">17761 4068 0,'0'0'0,"49"50"31,-49-26-16,50 26-15,-25-25 16,24-25 0,-24 0-1,0-50 1,-25 1 0,0 24-16,0 0 15,0-49 1,49 74 31,1 24-32,-25-24-15,-25 25 16,49-25-16,1 0 16,-50-49 15,0-1-16,0 0 1,25 50 31,0 0-31,-1 0-16,-24-74 46,0 24-46,0 26 16,0-1-16,0-25 16,0-24-16,-49 24 15,49 0-15,-50 26 16,50 48 31,0 26-32,50 24-15,-50-24 16,25 0-16,-1-50 31,51 0-15,-26-50-16,-24 25 16,25 25-16,-25-49 15,-1 49-15,26 0 16,-50 24 31,-25 26-47,25-25 15,-74 25-15,49-26 16,25 1-16,-74-25 16,74 50-16</inkml:trace>
  <inkml:trace contextRef="#ctx0" brushRef="#br0" timeOffset="62571.2514">21456 5581 0,'25'0'172,"-25"25"-156,50-25 0,-50 25-16,25-25 0,-25 49 15,24 1 1,-24-1-1,0 1 1,50-50 0,-50 25 46,0 0 16,25-25-78,-25 25 16</inkml:trace>
  <inkml:trace contextRef="#ctx0" brushRef="#br0" timeOffset="69038.6779">15999 9550 0,'0'-50'16,"0"25"78,-49 25-94,24 0 15,0-24 1,-49 24-1,24-50 1,25 50-16,1 0 16,-26 0-16,50-25 15,-75 25-15,1 0 16,49 0 0,0-25-16,-49 25 15,49 0-15,0 0 16,1-49-16,-26 49 15,25 0-15,0 0 16,-24 0-16,24 0 16,0-25-16,-24 25 15,24 0-15,0 0 16,0 0-16,-24-50 16,24 50-16,0 0 15,-25-24-15,26 24 0,-1 0 16,-25 0-16,25 0 15,-24 0-15,24 0 16,-25 0-16,26 0 16,-1 0-16,0 0 15,-25 0-15,25 0 16,1 0-16,-26 0 16,0 0-1,26 0-15,-1 0 16,-25 0-16,25 0 15,1 0-15,-1 0 16,-25 0-16,25 0 0,1 0 16,-26 0-1,25 0-15,0 0 0,1 0 16,-51 0 0,50 0-1,1 0-15,-26 0 16,0 0-1,1 0 1,24 0-16,0 49 16,-24-49-16,24 0 15,0 25-15,-25-25 16,25 0-16,1 25 0,-26-25 16,25 0-16,25 49 15,-49-49-15,-1 25 16,0 25-1,26-25 1,-26 24 0,-24 1-1,24-1 1,0 26 0,50-50-1,-74-1-15,49 51 16,25-50-1,-25-1 1,25 26 0,0-25-1,-49 49 1,49-49-16,0 25 16,0-1-1,0-24 1,0 0-1,0 25 1,0-26 0,0 26-1,49-50-15,-49 50 16,25-50-16,-25 49 16,50-49-16,-50 50 0,49-50 15,1 49-15,0-49 16,-50 50-1,24-50-15,1 25 16,25-25 0,-50 49-1,25-49-15,-1 0 16,1 0-16,25 25 16,-25-25-16,-1 0 15,26 0-15,0 0 16,-1 0-1,-24 0 1,25 0-16,-25 0 0,-1 0 16,1 0-16,25 0 15,-25 0-15,-1 0 16,26 0-16,-25 0 16,24 0-16,-24 0 15,0 0-15,25 0 16,-26 0-16,1 0 15,25 0-15,-1 0 16,-24 0-16,25 0 16,-1 50-16,1-50 15,-25 0-15,0 0 16,24 0-16,-24 0 0,0 0 16,0 0-16,24 0 15,-24 0-15,0 0 16,0 0-16,24 0 15,-24 0-15,0 0 16,25 0-16,-26 0 16,51 0-1,-50 25-15,24-25 16,-24 0-16,0 0 16,49 49-1,1-49 1,-26 0-1,1 0-15,-25 0 16,-1 0-16,26 0 16,-25 0-16,0 0 0,-1 0 15,51 0 1,-26 0 0,1 0-1,0 0 1,-26 0-16,26 0 15,-25-25-15,49 25 16,-74-24 0,75 24-16,-26-50 15,1 25 1,0 25 0,-50-25-1,24 25-15,-24-49 16,25 49-16,25-25 15,-25-25 1,24 26 0,-49-26-1,25 50-15,-25-50 16,0 1 0,25 49-16,-25-25 15,0-25 1,0 26-16,0-26 15,0 0 1,0 1-16,0 24 31,0 0-15,0-25 0,0 26-1,0-1 1,0-25 15,-50 50-31,50-25 31,-25 25-31,1 0 16,24-24-16,-50 24 16,50-25-1,-50 25-15,26 0 16,-1 0-1,0 0 17,25-50-17,-50 50-15,26-25 32,-1 25-17,25-24 16,-50 24 1,25 0 46</inkml:trace>
  <inkml:trace contextRef="#ctx0" brushRef="#br0" timeOffset="72657.9953">16669 9128 0,'-25'0'15,"0"25"32,25 0-31,-49 24-1,49-24-15,-75 0 16,75 25-16,-49 24 16,49 0-16,-75 1 15,75-1-15,-24 75 16,24-99-1,0 24-15,0-24 16,49 24-16,1 1 16,-25-26-16,24 26 0,1-51 15,-1 26 1,1-50-16,0 25 16,24-25-16,-49 0 15,25 0-15,-1 0 16</inkml:trace>
  <inkml:trace contextRef="#ctx0" brushRef="#br0" timeOffset="73406.6207">19274 8979 0,'0'0'0,"-50"-49"15,50-1-15,0 0 16,25 1 0,-25-1-1,25 50 1,-1-25 0,26 25-16,0 0 15,-1 0-15,26 25 16,24 74-16,0 25 15,0 1-15,-49-26 16,0 25-16,-50 0 16,49 25-16,-49-50 0,0-25 15,0 1-15,-49 24 16,-26-25 0,25-24-16,1 24 15,-26-49-15,-24 50 0,-50-26 16</inkml:trace>
  <inkml:trace contextRef="#ctx0" brushRef="#br0" timeOffset="74285.7468">17215 9748 0,'25'0'109,"-1"-25"-109,26-24 16,0 24-1,-1 25 1,-24-50-16,0 50 16,-25-49-16,74 49 15,-74-25-15,0 0 47,-49-49-31,24 74-16,0 0 15,25-25-15,-50 25 0,26 0 16,-1 0 15,25 74-31,0-24 0,0 24 16,0-24-16,0-25 15,0 0-15,49 49 16,-24-74 0,25 50-16,-25-50 15,-1 0-15,26 24 16,-25-24-16,24 0 16,1 0-1,-50-24-15,0-26 16</inkml:trace>
  <inkml:trace contextRef="#ctx0" brushRef="#br0" timeOffset="74562.9532">17686 9674 0,'0'0'0,"25"0"63,0 0-63,49 49 15,-24 26-15,-1-50 16,1-25-16,-50 24 16,0-48 15,0-26-15,-25 25-16,25-24 15,-25 49-15,25-50 16,0 0-1,0 26-15,25 24 16</inkml:trace>
  <inkml:trace contextRef="#ctx0" brushRef="#br0" timeOffset="74869.9216">18058 9624 0,'0'0'0,"0"50"94,0-25-79,0 24-15,50 1 16,-50-25-16,25 24 15,24-24 1,-24-25 0,0 0-16,-25-25 15,49-24 1,-49-26-16,0 26 16</inkml:trace>
  <inkml:trace contextRef="#ctx0" brushRef="#br0" timeOffset="75253.9487">18281 9575 0,'25'0'16,"-25"24"0,25 26-16,-25-25 15,74 24-15,-49-24 16,0-25 15,25 0-15,-50-74-1,0 24-15,0 25 16,24 25 15,1 0-15,-25 25 0,50-25-16,-1 75 15,-24-75 1,25 0-1,-50-25 1,0-25-16,0 1 16,0-1-16,-25 0 15,0-24-15,-49-25 0,-1-50 16,1-25-16,0 1 16</inkml:trace>
  <inkml:trace contextRef="#ctx0" brushRef="#br0" timeOffset="75536.6773">18257 8582 0,'0'25'31,"24"74"-31,51 25 16,-1 50-16,25 0 15,1-50-15,-51-50 16,1 1-16,-50-51 16,25-24-16,-50-24 46,25-51-46,-75 1 16,75-1-16,-24 1 16,24 49-16,0-24 15,49-26 1,1 75 0,-1-50-16,1 50 15,0-49-15,24 49 16,-74-50-16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43:40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7665 2257 0,'25'0'156,"0"0"-140,-1 0-16,26 0 15,-25 0-15,0 0 0,24 0 16,1 0 0,-1 0-16,1 0 0,24 0 15,1 50-15,-1-50 16,1 0-16,-1 49 15,1-49-15,-1 0 16,-24 0-16,-1 0 16,1 0-16,-25 0 15,24-24-15,-24 24 16,0 0-16,24-25 16,1 25-1,-25 0 1,0 0-1,24 0 32</inkml:trace>
  <inkml:trace contextRef="#ctx0" brushRef="#br0" timeOffset="2310.0633">20092 8756 0,'50'0'47,"-25"0"-16,-1 0-31,26 0 32,-25 0-32,24 0 0,-24 25 15,25-25-15,-25 49 16,24 1-1,1 0 1,-50-1 0,0-24-1,0 0 1,-25 0 0,0-25-1,0 0-15,-24 0 31,49-25-31,-50 0 0,50-25 16,-25 50-16,25-49 16,0 24-16,0-25 15,0 1-15,0-26 16,0 26-16,0 24 16,50-25-16,-50 26 15,0-1-15,25-25 16,-25 25-16</inkml:trace>
  <inkml:trace contextRef="#ctx0" brushRef="#br0" timeOffset="3107.1282">20489 8632 0,'50'0'63,"-50"-25"-48,0 0 1,0 1 0,0-26 15,-25 50-16,25 25 1,0 24-16,0 1 16,0 0-16,0-26 15,25-24-15,-25 50 16,49-50-16,-24 0 16,25 0-1,-26 0 1,26 0-16,-25 0 15,0-25-15,49-24 16,-74 24 0,0-25-16,25 25 15,-25 1-15,0-26 0,0 0 32,-25 50-17,-25 0 16,50 25-15,25-25 15,25-25-15,0-24 0,-1 49-1,26 0 1,-26 0-1,-24 74-15,-25 1 0,74 49 16,-74 0-16,50 0 16,-50-50-16,0-24 15,0-25 1,0-50 15,-50-50-15,50 1-1,-49-50-15,49 49 0,0 1 16,-50 24-16,50 1 16,0 24-16</inkml:trace>
  <inkml:trace contextRef="#ctx0" brushRef="#br0" timeOffset="3340.5806">20613 9401 0,'0'0'16,"-50"0"-16,75 0 31,25 0-15,-1-50-16,51-24 15,-26-25-15,50 0 16,-49 24-16,-26-24 15,-24 24-15,-25 26 16,50-1-16</inkml:trace>
  <inkml:trace contextRef="#ctx0" brushRef="#br0" timeOffset="5808.2618">2406 6722 0,'0'0'0,"0"-25"62,-24-24 110,-26 49-156,50-25 0,-25 25 15,25-25-31,-25-25 31,-24 26-15,24 24-1,25-25 1,-50 25-16,1-75 16,-26 51-1,51 24 1,-26-50-1,0 50 1,50-25-16,-74 25 16,49 0-16,-49-49 15,49 49 1,-25 0-16,25 0 0,1-25 16,-26 25-16,25 0 15,0 0-15,-24-25 16,24 25-16,0 0 15,-49 0 1,49-50-16,-25 50 16,26 0-16,-26 0 15,0 0 1,1 0 0,-26 0-16,26 0 15,24 0 1,0 0-16,-24 0 15,-1 0 1,50 50-16,-25-50 16,0 25-1,25 0 1,-49-25 0,49 74-16,0-49 15,-25-25-15,25 49 16,0 1-1,-25-50-15,25 25 16,0 24-16,0-24 16,0 0-16,0 25 15,0-26-15,0 1 0,0 0 16,0 25-16,0-26 16,0 1-16,0 25 15,0-25-15,0 0 16,0 24-1,25-49-15,-25 50 16,74-25 0,-49 24-1,25 1 1,-25-25 0,24 24-1,1-49 1,-50 25-16,25-25 15,24 25 1,1-25 0,-50 49-16,74-49 15,-24 0-15,-25 25 16,-1-25-16,1 0 16,25 50-16,-25-50 15,-1 0-15,26 0 16,-25 0-16,0 0 15,24 25-15,-24-25 16,0 0-16,24 0 0,1 0 16,-25 0-16,0 0 15,24 0-15,-24 0 16,0 0-16,0 0 16,24 0-16,-24 0 15,25 0-15,-1 0 16,1-50-16,0 50 15,-26-25-15,26 25 16,24-49-16,-49 49 16,0-25-16,25 25 15,-26-50-15,1 50 16,-25-49-16,75 49 16,-75-50-16,49 25 0,-49-24 15,25-26-15,-25 26 16,0 24-16,0-25 15,0-24-15,-50 24 16,26 0-16,-26 1 16,0-1-16,-24 25 15,0-24-15,-26-1 16,26 25-16,0-24 16,-1 49-16,1-50 15,24 50-15,25 0 16,-24 25-1</inkml:trace>
  <inkml:trace contextRef="#ctx0" brushRef="#br0" timeOffset="34388.6859">819 8310 0,'0'-50'172,"25"50"-156,0 0-1,-25-25 1,74 25-16,-49 0 15,0 0 1,-1 0 0,26 0-1,24 0 1,-24 0 0,0 0-1,-26 0 1,1 0-16,25 0 15,-1 0-15,1 0 16,0 0 0,-1 0-1,1 0 1,-25 0-16,-1 0 16,51 0-1,-50 0-15,-25-25 16,74 25-16,-24 0 15,-25 0 1,-1 0-16,1 0 16,25 0-16,-25 0 15,-1 0-15,26 0 16,-25 0-16,-25-49 0,49 49 16,1 0-1,0 0 1,-1 0-16,-24 0 15,25 0 1,-1 0 0,1 0-1,-1 0 1,-24 0 0,0 0-1,0 0 16</inkml:trace>
  <inkml:trace contextRef="#ctx0" brushRef="#br0" timeOffset="34936.4018">1464 8111 0</inkml:trace>
  <inkml:trace contextRef="#ctx0" brushRef="#br0" timeOffset="35884.496">893 9277 0,'25'0'31,"-25"-25"-31,50 25 16,-1 0-16,-24 0 15,0-74-15,25 74 16,-26 0-16,26-25 16,0 25-16,-1 0 15,26 0-15,-26 0 16,1 0-16,24 0 16,1 0-16,-1 0 15,-24 0-15,-26 0 16,26 0-16,-25 0 15,-50 50 48</inkml:trace>
  <inkml:trace contextRef="#ctx0" brushRef="#br0" timeOffset="38630.901">943 16173 0,'0'-25'31,"-25"25"-15,25-25 0,0-25-1,25 50 204,49 0-203,1 0-1,-26 0-15,26 0 16,-1 0-16,25 0 15,-24 0-15,-1 0 16,-24 0-16,-1 0 16,1 0-16,0 0 15,-26 0-15,26-24 0,0 24 32,-25 0-17</inkml:trace>
  <inkml:trace contextRef="#ctx0" brushRef="#br0" timeOffset="42288.4025">4118 8260 0,'-50'0'15,"75"0"189,25 0-189,-25 0 1,-1 0 15,26 0-15,-25 0-1,0 0 1,-25-50 0,24 50-16,26 0 15,0 0 1,-26 0-16,1 0 15,25 0-15,-25-24 0,-1 24 16,26 0-16,-25 0 16,24 0-1,-49-25-15,50 25 16,0 0 0,-1 0-1,26 0 1,-26 0-1,1 0 1,-25 0-16,49 0 16,-49 0-1,25 0-15,-26 0 0,1 0 16,25 0 0,-25 0-16,-1 0 0,1 0 15,25 0-15,-25 0 16,24 0-16,1 0 15,-1 0-15,26 0 16,-50 0-16,24 0 16,-24 0-16,25 25 15,-26-25-15,26 0 16,-25 0-16,49 0 16,-24 0-16,-25 0 15,24 0-15,-24 0 16,25 0-16,-25 0 15,-1 0-15,26 49 16,-25-49-16,24 0 0,-24 0 16,25 0-16,-25 0 15,-1 0-15,1 0 16,50 0-16,-51 0 16,1 0-16,0 0 15,25 0-15,-26 0 16,1 0-16,25 25 15,-25-25-15,-1 0 16,26 0-16,0 0 16,-26 0-16,1 0 15,0 0-15,25 0 16,-26 0-16,1 0 0,25 0 16,-25 0-1,0 0-15,24 0 0,-24 0 16,25 0-16,-26-50 15,51 50-15,-26 0 16,-24 0-16,25 0 16,-1-24-16,1 24 15,24 0-15,-24 0 16,0 0-16,-1 0 16,1 0-16,-1-50 15,26 50-15,-26 0 16,1 0-16,0-25 15,-1 25-15,1 0 0,0 0 16,24 0-16,-24 0 16,-1 0-16,26 0 15,-26 0-15,1 0 16,-1 0-16,1 0 16,24 0-16,1 0 15,-26 0-15,26 0 16,-26 0-16,1 0 15,24 0-15,1 25 16,-1-25-16,1 0 16,-1 0-16,1 0 15,-26 25-15,26-25 0,-1 0 16,0 0-16,1 49 16,-1-49-16,1 0 15,-1 0-15,0 0 16,26 0-16,-26 0 15,1 0-15,-1 0 16,0 0-16,1 0 16,-1 0-16,-24 0 15,-1 0-15,1 0 16,0-24-16,-1 24 16,1 0-16,24 0 15,-24 0-15,-1 0 16,1 0-16,-25 0 15,25 0-15,-1 0 16,-24 0-16,0 0 16</inkml:trace>
  <inkml:trace contextRef="#ctx0" brushRef="#br0" timeOffset="44816.5657">5805 7119 0,'0'-25'125,"0"0"-125,0-24 15,0-1 1,0 25-1,0 1-15,-25-26 16,25 0-16,-25 1 16,25-1-16,-50 0 15,50 26-15,-24 24 16,24-50-16,-25 50 16,25-50-16,-50 1 15,50-1 16,-25 50-15,25-25-16,-24 25 16,24-49-1,-50-1 1,50 25 0,0 100 93,25-50-109,-25-1 0,25 26 16,-25 24-16,49-24 15,1-25 1,-50 24-16,49-24 0,-24 25 15,50-1 1,-26-24 0,1-25-1,-1 50 1,26-50 0,-50 0-1,-1 0 1,1 0-1,-25-50-15</inkml:trace>
  <inkml:trace contextRef="#ctx0" brushRef="#br0" timeOffset="45335.0766">6077 6722 0,'0'-25'63,"25"25"-63,-25-49 15,25 49-15,-25-50 16,25 50-16,-25-50 16,50-24-1,-50 49 1,-50 25 31,25 0-32,25 50-15,0 24 16,0-49-16,0 0 16,0 24-1,25 1 1,25-50-16,-1 25 16,-24-25-1,0 0-15,24 0 16,1-50-1,-50 25-15,25 1 16,-25-26-16</inkml:trace>
  <inkml:trace contextRef="#ctx0" brushRef="#br0" timeOffset="45609.8779">6350 6499 0,'0'0'0,"0"-50"15,75 50 32,-50 0-31,49 25-16,-49-25 15,0 50-15,24-50 16,-49-25 31,0-25-32,0 25-15,-49-24 0,49 24 16,-50-25-16,50 26 16,0-1-16</inkml:trace>
  <inkml:trace contextRef="#ctx0" brushRef="#br0" timeOffset="46181.9594">6648 6325 0,'0'0'15,"25"0"17,-25-49-17,25 24-15,-25-25 0,0 25 16,0 75 31,0-25-32,0 0-15,0 49 16,0-24 0,24-50-1,1 0-15,25 0 16,-25 0-16,-1 0 16,-24-25-16,50 0 15,-50 0-15,0-24 16,0-26-16,0 26 15,0-26-15,0 1 16,-25-1-16,-24 1 0,24-1 16,-25 26-16,25-1 15,-24 25-15,49-24 16,-50 49-16,50-50 16,25 125 30,0-1-30,24 25-16,26 1 16,-26-26-16,26-24 15,-26-26-15,1-24 16,-25 50-16,24-50 0,-24 0 16,0 0-16,0 0 15</inkml:trace>
  <inkml:trace contextRef="#ctx0" brushRef="#br0" timeOffset="46502.8492">6301 7342 0,'0'0'0,"49"-25"32,26-49-17,24-75-15,50-24 16,24-51-16,1 75 15,25-49-15,-51 49 16,-24 50-16,-49 25 16,-26 74-16,-49-25 15,25 25-15,-25 25 16</inkml:trace>
  <inkml:trace contextRef="#ctx0" brushRef="#br0" timeOffset="47034.9095">7442 5110 0,'0'0'0,"0"-25"16,49 25 46,-24 50-46,25-1-1,-25 1-15,24 24 0,-24 25 16,25-24-16,-1-1 16,-24-24-16,0-25 15,24 24-15,-49-24 16,50-25-16,-50 50 16,0-1-1,-25-49-15</inkml:trace>
  <inkml:trace contextRef="#ctx0" brushRef="#br0" timeOffset="47328.852">7566 5556 0,'0'0'15,"0"-49"-15,0-1 0,0 0 16,49 1-16,1-1 16,0 50-16,-1-49 15,26 49-15,-26 0 16,26 0-16,-26 0 15,-24 49-15,-25 1 16,50 24-16,-50 1 16,0-1-16,0-49 15,0-50 17,-50-49-17,50-26-15,0 26 16,0 0-16,0-1 15,0 1-15,0 24 16</inkml:trace>
  <inkml:trace contextRef="#ctx0" brushRef="#br0" timeOffset="48882.4459">4267 8210 0,'0'25'140,"0"25"-140,0-1 16</inkml:trace>
  <inkml:trace contextRef="#ctx0" brushRef="#br0" timeOffset="50259.8654">4316 8334 0</inkml:trace>
  <inkml:trace contextRef="#ctx0" brushRef="#br0" timeOffset="51076.5049">5730 8310 0,'0'0'0</inkml:trace>
  <inkml:trace contextRef="#ctx0" brushRef="#br0" timeOffset="51632.4403">7367 8334 0,'25'0'47,"25"0"-16</inkml:trace>
  <inkml:trace contextRef="#ctx0" brushRef="#br0" timeOffset="51902.6126">8707 8310 0,'49'0'31</inkml:trace>
  <inkml:trace contextRef="#ctx0" brushRef="#br0" timeOffset="53815.4847">11187 8434 0,'25'0'234,"-25"24"266</inkml:trace>
  <inkml:trace contextRef="#ctx0" brushRef="#br0" timeOffset="62613.6013">12626 3746 0,'-25'0'63,"25"-25"-48,-49 25 32,24 0-15,0 0-17,-25 0 1,25 49-1,1-24 1,-26 25 0,50-25-1,-25-25-15,25 49 16,-49 1-16,49-1 16,-50-24-16,50 25 15,0-1 1,-25-24-16,25 0 15,0 0-15,-49 24 16,49 1-16,-25-25 16,25 49-16,-50-49 15,50 25-15,-25-1 16,25 1-16,-24-1 16,24-24-16,0 25 15,0-1-15,0 1 16,0 0-16,0 24 15,0 1-15,0-26 0,0 26 16,0-26 0,-50 1-16,50 24 0,0 1 15,0-1-15,0 0 16,0 1-16,0 198 31,0-174-31,0-25 16,0 1-16,0-26 15,0 1-15,-25 0 16,25-1-16,0 26 16,-49-26-16,49 1 15,0-1-15,-25 1 16,25 24-16,-50 1 16,50-1-16,-25-24 0,25 0 15,-49-1-15,49-24 16,0 49-16,-25-49 15,25 25-15,0-1 16,0 1-16,0 24 16,0-24-16,0 0 15,0-1-15,0 26 16,0-1-16,0-24 16,0 24-16,0 0 15,0 1-15,0-1 16,0 1-16,0-1 15,-50-24-15,50-1 16,0 26-16,0-26 16,0 1-16,0 0 0,0-1 15,0 1-15,0-1 16,25 26-16,-25-1 16,0 1-16,0-1 15,25-24-15,-25-1 16,0 1-16,0 0 15,0-1-15,0 26 16,0 24-16,0-50 16,0 1-16,-50 0 15,50-1-15,0 1 16,0-1-16,0 26 16,0-26-16,0 1 0,0 24 15,0-24 1,0 0-16,0-1 0,0 1 15,0 24 1,25 26-16,-25-51 0,0 1 16,25-1-16,-25 1 15,50 0-15,-50 24 16,24 0-16,-24-24 16,50 0-16,-50-1 15,25 1-15,-25-25 16,0-1-16,25-24 15,-25 25-15,0 25 16,49-50-16,-49 49 16,50-24-16,-25 25 15,24-25-15,-49 24 16,50-24-16,-25 25 16,-25-1-1,49-24 1,-49 0 15,25 25-15,25-1-1,-26-24-15,26-25 0,-25 74 16,0-74-16,-25 50 16,49-50-16,-49 25 15,50-25 1,-50 25-16,25-25 31,-25 49-15,25-49-16,24 0 31,1 0-15,-1-25-1,1 1 1,0-26-16,-26 25 31,-24-24-31,50-1 0,-50 0 16,0-24-1,0 0-15,25-1 0,-25 25 16,0 1-16,0-26 16,0 26-16,0-1 15,0 1-15,0-26 16,0 1-16,0-1 15,0-24-15,0 0 16,0 25-16,0 24 16,0-24-16,0-1 15,49 1-15,-49-1 16,0 1-16,0-1 0,0 1 16,0 0-16,25-1 15,-25-49-15,0 25 16,50 0-16,-50 24 15,0 1-15,0-25 16,0-1-16,0 26 16,0-25-16,0 0 15,0-50-15,0 50 16,0-1-16,0 26 16,0 0-16,0-1 15,0 1-15,49-1 16,-49 1-16,0-25 15,0-1-15,25 1 16,-25 0-16,0 25 0,0-26 16,50 26-16,-50-25 15,0 24-15,0-24 16,0 0-16,0 0 16,0-50-16,0 25 15,0-25-15,0 50 16,0 24-16,0 1 15,0 24-15,-25 1 16,25 24-16,0-25 16,0 26-16,0-1 15,0-25-15,0 0 0,0-24 16,0 0-16,0 24 16,0 0-16,0 1 15,0-1-15,0 1 16,0 24-16,0-25 15,-25 1-15,25 24 16,0-50-16,0 51 16,0-26-16,0 25 15,-25-24-15,25 24 16,0 0-16,0-25 16,-49 26-16,49-26 15,0 25-15,-25-25 16,25 26-16,0-26 15,-50 0-15,50 1 16,0-1-16,-24 1 16,24-26-16,0 26 15,0-1-15,-50 0 0,50 26 16,0-1-16,0-25 16,0 25-16,0 1 15,-25-26-15,25 0 16,-49 1-16,49 24 15,-50-25-15,50 26 16,-50-26-16,26 25 16,-26 25-16,25-25 15,0 25-15</inkml:trace>
  <inkml:trace contextRef="#ctx0" brushRef="#br0" timeOffset="64464.2478">12477 15726 0,'0'25'94,"0"25"-79,-50-50 1,50 49-16,-24-49 15,24 75-15,-25-26 16,25-24-16,-50 25 16,50-26-16,-25 1 15,25 25-15,-49-25 16,49-1-16,-25 26 16,25 0-16,0-1 15,-50 1-15,50 0 16,0 24-16,0-49 15,-24 24-15,24-24 0,0 25 16,0 24 0,0-24-16,0-1 0,0 1 15,0 0-15,0-1 16,0 1-16,0 24 16,0-24-16,0-1 15,0 1-15,0-25 16,0 24-16,0-24 15,0 0-15,0 0 16,0 24 0,24 26-1,-24-50-15,25 24 16,-25-24-16,25 0 0,-25 25 16,74-50-16,-74 49 15,25-49-15,-25 25 16,25 0-1,25 24 1,-26-49 15,1 0-15,0 0 0,25 0-1,-1-24-15,1 24 31,-50-25-31,50 25 16,-1 0-16,-49-25 16,25 25-1,-25-50-15,25 1 0,-25-1 16,0 1-16,49-1 16,-49 0-16,0 25 15,25 1-15,-25-26 16,0 25-16,50 0 15,-50-24-15,0-1 16,0 1-16,0-1 16,0-24-16,0-1 15,0 1-15,0-1 16,0 26-16,0-1 0,0 1 16,-25 24-16,25 0 15,0-25-15,0 26 16,0-26-16,0-24 15,0 24-15,0 0 16,0 1-16,0-1 16,0 25-16,0 0 15,-25 25 1,25-24-16,0-26 16,-49 25-1,49 0-15,-50-24 16,25 24-16,25-25 15,-49 26-15,24-26 16,-25 0 0,25 50-1,1 0 63</inkml:trace>
  <inkml:trace contextRef="#ctx0" brushRef="#br0" timeOffset="66048.5221">20613 10046 0,'0'0'0,"0"-25"16,0 0-1,25 75 79,24 0-94,-24 24 16,25-24-16,-25-26 0,24-24 15,-24 50-15,0-50 16,49 0-16,-24-25 15,0 0-15,-1-49 16,26 0-16,-1-51 16,-24 51-16,24-25 15,-24 24-15,-26 1 16,-24 24-16,50 50 16,-100 0 15</inkml:trace>
  <inkml:trace contextRef="#ctx0" brushRef="#br0" timeOffset="80197.5707">4217 10071 0,'-25'0'78,"75"0"203,-25 0-265,24 0-1,1 0 1,0 0 0,-1 0-1,1 0 1,-1 0 0,1 0-1,0 0 1,24 0-1,-49 0-15,24 0 16,-24 0-16,25 0 16,-25 0-1,24 0 1,-24 0 0,0 0-1,25 0 1,-26 0-1,1 0 1,0 0 0,49 0-1,-24 0 1,0 0 0,-1 0-1,-24 0 1,0 0-1,24 0 17,-24 0 15,0 0-1,25 0-14,-26 25-1</inkml:trace>
  <inkml:trace contextRef="#ctx0" brushRef="#br0" timeOffset="81556.3573">5209 9227 0,'0'25'16,"-49"50"-1,98-125 48,1-24-63,49-1 15,-24 1-15,24-26 16,-25 1-16,1 50 16,-26 24-16,-24 25 15,-25 99 1</inkml:trace>
  <inkml:trace contextRef="#ctx0" brushRef="#br0" timeOffset="82022.3318">5085 9054 0,'0'0'15,"0"-50"-15,25 50 16,-25-25-16,0 50 47,0 25-31,0 24-16,-49 25 15,49 1-15,-75 24 0,75-75 16,-50-49-1,50 25-15,25-25 32,25 0-17,0-50-15,-1 50 16,1-24-16,-1 24 16,-24 0-16</inkml:trace>
  <inkml:trace contextRef="#ctx0" brushRef="#br0" timeOffset="83197.8505">3845 11063 0,'25'0'203,"0"0"-203,49 25 16,-24-25-16,-1 0 0,1 0 15,0 0-15,-26 0 16,51 0 0,-100 0 46</inkml:trace>
  <inkml:trace contextRef="#ctx0" brushRef="#br0" timeOffset="84136.4554">4837 11286 0,'0'0'0,"50"-25"62,-25 25-62,24 0 16,1 0-16,0 0 15,-1 0-15,1 0 16,-1 0-16,1 0 16</inkml:trace>
  <inkml:trace contextRef="#ctx0" brushRef="#br0" timeOffset="84984.4351">5780 11187 0,'0'-25'78,"25"25"-78,24-50 16,1 50-1,-25 0-15,24 0 16,1 0-16,-1-24 16,1 24-16,25 0 0,-51 0 15,1 0-15,0 0 16</inkml:trace>
  <inkml:trace contextRef="#ctx0" brushRef="#br0" timeOffset="86072.7058">5135 9823 0,'0'24'62</inkml:trace>
  <inkml:trace contextRef="#ctx0" brushRef="#br0" timeOffset="86903.6317">3696 12129 0,'-25'0'31,"75"0"47,-25 0-78,24-24 16,26 24-16,-26 0 16,1-25-16,25 25 15,-26-50-15,1 50 16,-1 0-16,-24 0 0,0 0 31</inkml:trace>
  <inkml:trace contextRef="#ctx0" brushRef="#br0" timeOffset="88036.433">5904 12154 0,'0'-49'94,"25"49"-78,24 0-1,1 0 1,-25 0-16,-1 0 15,26 0-15,-25 0 16,0 0-16,0 0 16,24 0-1,-24 0 157</inkml:trace>
  <inkml:trace contextRef="#ctx0" brushRef="#br0" timeOffset="92822.6925">10939 14263 0,'0'-25'16,"0"-25"0,-49 25 31,-1 25-32,0-49 1,26 49-1,-26 0-15,25-25 16,0 25-16,-24 0 16,24 0-16,0-50 15,-49 50-15,24 0 16,1 0-16,-1 0 16,-25-24-16,1 24 15,0-50-15,-1 50 16,-49-50-16,25 50 15,-50-74-15,50 74 0,25-50 16,-1 50-16,-24 0 16,24 0-16,1 0 15,0 0 1,-1-49-16,1 49 0,-1 0 16,1-25-1,-25 25-15,0-50 0,49 50 16,0-24-16,1 24 15,-1 0-15,1-50 16,24 50-16,0 0 16,-25 0-16,1 0 15,24 0-15,0 0 0,-25 0 16,26 0-16,-1 0 16,0 0-16,-25 0 15,1 0-15,24 0 16,0 0-16,-24 0 15,24 25-15,0-25 16,-25 0-16,26 0 16,-1 25-16,-50-25 15,26 0-15,-1 49 16,25-49 0,-24 0-16,-1 0 0,-24 25 15,24-25-15,25 0 16,-24 50-16,-1-50 0,25 0 15,0 24-15,-49-24 16,49 0-16,-24 50 16,-1-50-16,0 0 15,1 25-15,24-25 16,0 0-16,-24 25 16,24-25-16,0 74 15,-25-74-15,50 25 16,-49-25-16,49 49 15,-50-49-15,50 25 16,-49 25-16,-1-50 16,25 74-16,0-74 0,25 50 15,-99-1-15,50 1 16,24 0 15,-25 24-31,50-49 16,-25-25-1,25 25-15,0 0 32,0 24-17,0-24 1,0 25 0,50-1-1,-25 1 1,24-25-1,1 24 1,-25-49-16,24 25 16,-24-25-16,0 50 15,25-50 1,-50 24-16,74-24 16,0 0-1,-49 25-15,0-25 16,25 0-16,-26 50 15,1-50-15,25 0 16,-25 0-16,-1 0 0,1 0 16,25 25-1,-25-25-15,-1 0 0,26 0 16,-25 0-16,0 0 16,-1 0-16,26 0 15,-25 0-15,0 0 16,24 0-16,-24 0 15,0 0-15,0 0 16,24 0-16,-24 0 16,25 0-16,-1 0 15,1 0-15,-25 0 16,0 0-16,-1 0 16,26 0-16,-25 0 0,0 0 15,-1 0 1,51 0-16,-26 0 0,-24 0 15,0 0-15,25 0 16,-26 0-16,1 0 16,25 0-16,-1 0 15,-24 0-15,25 0 16,0 0-16,-1 0 16,26 0-16,-26 0 15,1 0-15,-25 0 16,-1 0-16,51 0 15,-26 0-15,1 0 16,0 0-16,-1 0 16,1 0-16,-1 0 0,1 0 15,-25 0 1,0 0-16,24 49 0,1-49 16,-1 0-1,1 0-15,-25 0 0,24 0 16,1 25-16,0-25 15,-25 0-15,24 0 16,1 0-16,-25 0 16,24 0-16,-24 0 15,25 0-15,-26 0 16,1 0-16,25 0 16,-25 0-16,-1 0 15,1 0-15,25 0 0,-25 0 16,-1 0-16,26 0 15,-25 0-15,0 0 16,-1 0-16,26 0 16,-25 0-16,0 0 15,-1 0-15,26 0 16,24 0 0,-24 0-1,0 0 1,-25-50-16,24 50 15,-24 0 1,-25-24-16,25 24 31,-25-25-31,0-25 32,0 1-32,0-1 15,0 0 1,0 26-1,-25-26-15,25 0 16,-25 50 0,25-24-16,-74-26 15,24-24 1,0 24 0,50 25-1,-74-49-15,24 24 16,50 25-16,-49 25 15,49-25-15,-50 25 0</inkml:trace>
  <inkml:trace contextRef="#ctx0" brushRef="#br0" timeOffset="100244.3372">7343 6821 0,'-25'-49'16,"0"49"0,25-25-1,-50 25 1,75 0 78,-25 25-94,50 24 15,-25 1-15,24 24 0,1 1 16,-25 24-16,49-25 16,-49-24-16,24 24 15,-24-49-15,25 0 16,-25 25-16,-25-26 15,49-24-15,-49 50 16,50-50 0,-100 0 15,1 0-15,24 0-1,-25-74-15,25 24 16,25 25-16,-49-24 15,49 24-15,0-25 0,0 1 16,0-1-16,0 25 16,0-24-16,25 49 31,-1 24-15,-24 51-1,0-1-15,0 1 16,0-51-16,0 1 15,0-50 32,0-24-31</inkml:trace>
  <inkml:trace contextRef="#ctx0" brushRef="#br0" timeOffset="100610.2333">7764 7069 0,'0'-24'16,"0"48"31,0 51-47,0-26 15,0 1-15,25-25 16,25-25-16,-50 49 16,49-49-16,-24 0 15,-25-24 1,50-1-16,-50 0 16,0-25-16,0-24 15,-50 49-15,25 0 16,0 25-16,-24-49 15,-1 49 1,25 25 0,25 24-1</inkml:trace>
  <inkml:trace contextRef="#ctx0" brushRef="#br0" timeOffset="101234.4392">8111 7193 0,'0'0'16,"0"50"-16,0-100 46,0 26-46,0-26 16,0 25-16,-24-24 16,24 24-16,0 0 15,0-25-15,0 26 16,0-1 0,24 25-1,1 0 1,-25 25-1,0 24-15,0-24 16,0 25 0,0-26-1</inkml:trace>
  <inkml:trace contextRef="#ctx0" brushRef="#br0" timeOffset="101616.6236">8236 6921 0,'49'-25'15,"-49"-50"1,0 50 0,25 1-16,-25-26 15,-50 75 63,50 24-78,0-24 16,-24 0-16,24 25 16,0 24-16,0-49 15,0 0 1,49-25-16,1 0 15,-25 0-15,-1 0 0,26 0 16,0-50-16,-26 1 16,26-1-16,-50 0 15,50-24-15</inkml:trace>
  <inkml:trace contextRef="#ctx0" brushRef="#br0" timeOffset="102546.696">8632 6573 0,'0'75'16,"0"-26"-16,0 1 0,0-25 15,0 24 1,25-49 15,-25-49-31,0-26 16,0 1-16,0-1 15,0 26-15,-25-26 16,1 51-16,24-1 16,-50 25-16,0-75 15,26 75 1,-26 0 0,50 25-1,0 25 1,0-25-1,25 24-15,-25 1 16,49-25-16,1 24 16,-25-49-16,0 50 15,24-50-15,-24 0 16,0 0-16,24 0 16,-24-25-16,0-49 15,-25 24-15,74 0 16,-74 1-16,0 24 15,0-25-15,0 26 16,0-1-16,0 50 63,0-1-63,25 26 15,0 49-15,25-24 16,-1 49-16,1-25 15,-50-25-15,25-49 16,-25 25-16,0-1 16,0-24-1,-50-25 17,50-25 14,0-24-46,0-1 16,0 0-16,0-24 0,0 0 16,0-1-16,0-24 15,0 0-15,0-25 16,0-25-16,0 50 16,0 49-16,0 25 15,0 50 16,0 0-15,0 25-16,0-1 16,25 1-16,0-25 0,24-25 15,-24 49 1,0-49-16,24 0 0,-24 0 16,0-49-16,25 24 15,-25-25-15,-25 1 16</inkml:trace>
  <inkml:trace contextRef="#ctx0" brushRef="#br0" timeOffset="104419.9682">9773 5457 0,'50'0'31,"-50"-50"-16,25 1 1,-25 24 0,0 0 15,-50 25 0,50 50-15,-25-1-16,25 1 15,0 0-15,0 24 16,25 0-16,-25-24 16,75 0-16,-26-26 15,-24-24 1,25 0 0,-50-24-16,24-51 15,-24 26-15,0-1 16,0-24-16,0-1 15,-24-24-15,24 0 16,-25 24-16,25 51 16,-50-1-16,50-25 15,-74 25-15,74 1 16,-50-26-16,50 25 16,-25-24-16,1 49 15,24 74 32,24 25-47,26-24 16,0 24-16,-1-25 15,26 1-15,-51 24 16,26-74-16,-25-25 16,0 49-16,24-49 15,1 0 1,-25-25-1,-25-49 1,49 74-16,-49-50 16,0 26-16,0-1 0,0-25 15,-49 25-15,24-49 16,-25 24-16,25-24 16,-24 24-16,24 1 15,25-26-15,-74 51 16,74-1-16,-25 25 15,25-50 1,0 75 15,0 25-31,74 24 16,-49 0-16,49 50 16,-24-49-16,-25 24 0,24-74 15,-24 24-15,25-24 16,-50-99 15,25-1-15,-25 1-16,0 0 15,0 24-15,0 0 16,0 26-16,-25 24 47,25 49-32,0-24-15,0 0 16,0 24 0,25-49-16,0 0 15,24 0-15,1 0 16,-1 0-16,26 0 16,-26 0-16,-24 0 15,0 0-15</inkml:trace>
  <inkml:trace contextRef="#ctx0" brushRef="#br0" timeOffset="104811.5934">9327 6945 0,'50'-74'46,"74"-25"-46,24-75 16,26 0-16,0-24 16,49 49-16,-49-24 0,-1 48 15,-74 51-15,1 0 16,-76 74-16,-24-25 16,25 25-16,-50 0 46</inkml:trace>
  <inkml:trace contextRef="#ctx0" brushRef="#br0" timeOffset="119668.5915">17041 13915 0,'-25'0'16,"100"0"124,-26 0-124,-24 0-16,0 0 16,25-24-16,-26 24 15,1 0-15,0 0 16,25 0-16,-26 0 15,1 0 1,0 0 0,25 0 15,-50-25 63,0 0-79,0-25-15,0 26 16,0-1-16,0 0 16,0-25-16,0 26 15,0-1-15,0-25 16,-25 50-16,25-49 15,0-1 1,0 0 0,0 26-1,-25 24-15,25-25 16,0-25 15,50 50 297,-26 0-328,1 0 16,25 0-16,-1 0 16,26 0-1,-50 0 1,0 0-16,24 0 0,-24 0 15,25 0 1,-1 25 0,1-25-1,-25 0 1,-1 0 0,1 0-1,50 25 1,-51-25-1,1 0 1,0 0 0,25 0-1,-26 0 1,-24 49 0,50-49-16,-25 0 15,24 0 16,-24 0 1,-25 25 30,25-25-46,-25 25-16,0 25 15,0-26-15,0 26 16,0-25-16,0 0 16,0 24-16,0 1 15,0-1 1,0-24 0,0 0-1,0 25 16,0-26-15,0 1 15,0 25 32,50-50-16,-1 0-16,-24 0-15,25 0-16,-26 0 15,26 0 1,-25 0-16,0 0 0,24 0 15,1 0 1,24 0-16,1 0 0,-1 0 16,1 0-16,-1 0 15,-24 0-15,-1 0 16,-24 0-16,0 0 16,-25-25 124,0 0-124,0 0-1,0-24 1,0-1-16,0 25 16,0 1-16,0-26 15,0 25-15,0-24 16,0 24-16,0-25 16,0 1 15,49 49 109,-49-25-93,0 0 31,0 0-46,0-24 15,0 24-1,25 25 64,0 0-95,25 0-15,-26 0 16,26 0 0,0 0-16,-26 0 0,26 0 15,-25 0-15,0 0 16,24 0-16,-24 0 16,0 0-16,0 0 15,49 0 1,-49 0 15,-25 49 0,25-49-15,0 0 15,24 0-15,-24 0-1,-25 25 1,25-25-16,24 0 16,-24 25 15,0 25 0,-25-26 0,0 1-15,0 25 0,0-1-1,0-24-15,0 0 0,0 25 16,0-26-16,0 1 16,0 25-16,0-25 15,0 24 1,0-24-1,0 25 1,0-26 0,50-24 109,24 0-110,-24 0 1,-1 0-16,1 0 16,-1 0-16,1 0 15,0 0-15,24-24 16,-24 24-16,-1 0 15,1 0-15,-25 0 16,24 0-16,-24 0 16,0 0-1,0 0 1,24 0 15,-24 0-15,0 0 15,25 0-15,-50-25 31,0 0-32,0-25 1,0 1-16,0 24 15,0-25-15,0 1 16,0-1-16,0 1 16,0-1-16,0 0 15,0 26 17,0-1-1,0-25 78,0 25-78,24 25 94,1 0-109,25 0 15,-1-24-15,-24 24 0,0 0-1,25 0 1,-1 0-16,-24 0 15,0 0-15,0 0 16,49 0 0,-49 0-16,0 0 31,24 0 16,1 0-32,-25 0 1,-1 0-16,1 0 16,25 0-16,-25 0 15,-1 0 17,26 0-1,-25 0-16,0 0 17,0 0 15,24 0-16,-49 24 31,0 26-46,0 0 0,0 24-1,-25-24 1,25-1-1,0 1 1,0-1 0,-24-49-16,24 50 15,0 0 1,0-26 0,0 1 15,0 0 0,24-25 125,26 0-140,0 0 0,-26 0-1,26 0-15,0 0 16,-26 0-16,1 0 15,25-25-15,24 25 16,-49 0 0,0 0-16,24 0 15,1 0 1,-25 0 0,0 0-1,-1 0 32,26 0-16,0 0-15,-26 0 0,26 0-16,0 0 15,-26 0-15,1 0 16,0 0-1,25-25 32,-50 1-31,0-26 0,0 25-1,0-24-15,0-1 16,0 25-16,0-24 15,0 24-15,25-25 16,-25 25-16,0-24 16,0-1-1,0 1 1,0 24 0,0 0-1,49 25 157,1 0-172,-1-50 16,1 50-1,0 0 1,-26 0-16,26 0 16,-25 0-16,24 0 15,-24 0 1,50 25-1,-51-25 17,1 0-1,-25 25 47,50-25-78,-50 25 16,0 24-1,0-24-15,0 0 16,0 25-16,0-26 16,0 1-16,0 0 15,0 25-15,0-26 16,0 1-16,-25 25 15,25-25-15,0-1 16,0 1-16,0 50 16,-25-75-1,25 24-15,0 1 47,25-25 63,49 0-95,-49 0 1,25 0-16,-25-49 0,-1 49 15,26 0-15,-25 0 16,24 0 0,1 0-1,0-25-15,24 25 16,-49 0-16,0 0 16,0 0-16,24 0 15,-24 0 1,0 0 78,24 0-48,-49-50-14,0 25-17,0-24 1,25 49 0,-25-75-16,0 51 15,0-26-15,0-24 0,25 24 16,-25 0-16,0 26 15,0-26-15,0 25 16,0 0-16,0 1 16,0-26-1,50 50 17,-26 0 46,1 0-63,25 0 1,-50-25-16,74 25 16,-24 0-16,-25 0 15,-1 0-15,26 0 16,0 0-1,-1 0 1,-24 0-16,0 0 16,24 0-1,-24 0 157,25 0-156</inkml:trace>
  <inkml:trace contextRef="#ctx0" brushRef="#br0" timeOffset="122154.2085">17388 12601 0,'0'49'15,"0"1"157,0-25-156,0 24-16,0 1 16,0 24-16,0-24 15,0 0-15,0-1 16,0 26-16,0-1 15,-24-24-15,24-1 16,0 1-16,0 24 16,0 1-16,0-1 15,0 1-15,0-1 0,0-24 16,24-26-16,-24 1 16,0 25-16,0-1 15,0 1-15,0 0 16,0 24-16,0 0 15,0 1-15,0-1 16,-24 1-16,24-1 16,-50 1-16,50-1 15,0 0-15,-25 50 16,25-24-16,0-1 16,0-25-16,0 1 15,0-26-15,0 26 16,0-26-16,0 26 0,0-26 15,0 1-15,0 24 16,0 1 0,0-26-16,0 26 15,0-50-15,-49 24 16,49-24 0</inkml:trace>
  <inkml:trace contextRef="#ctx0" brushRef="#br0" timeOffset="123166.2302">19571 12229 0,'0'-50'0,"0"25"31,0 0-15,0 50 77,-25 50-93,25-1 16,-49 50-16,49-25 16,-50 50-16,50-25 15,0-25-15,-49 50 16,49-25-16,0 25 15,0-50-15,-50 50 0,50-25 16,-50 25 0,50 0-16,0 24 0,0 1 15,0 0-15,0-50 16,0-25-16,0 0 16,0 0-16,0-24 15,0 24-15,0-25 16,-24 26-16,24-26 15,-50 1-15,50-26 16,-50 1-16,50-1 16,-49 26-16,49-50 15,0-50 32</inkml:trace>
  <inkml:trace contextRef="#ctx0" brushRef="#br0" timeOffset="124193.5451">21208 12129 0,'0'50'31,"0"0"-15,0-25-16,0-1 16,0 26-16,0 24 15,0 26-15,0 48 0,0 26 16,0-25-1,-74 74-15,74 0 0,0-49 16,-50 0-16,50-26 16,0 26-16,0 0 15,0-25-15,0 24 16,0 1-16,0-1 16,0-24-16,0 25 15,0-25-15,-24-50 16,24-25-16,0 1 15,0-1-15,0-24 16,0-1-16,0 1 16,-50 0-16,50-26 15,0 1-15,0 50 0,-50-1 16,50-24-16,0-1 16,0-24-16,0 25 31</inkml:trace>
  <inkml:trace contextRef="#ctx0" brushRef="#br0" timeOffset="125394.6413">23168 12154 0,'0'25'16,"0"0"-1,0 25 1,0-1-16,0-24 15,0 49-15,-50 1 16,50-1-16,0 1 16,-24-1-16,24 0 15,0 26-15,0-1 16,0 25-16,0-25 16,0 0-16,-50 75 15,50 0-15,0-50 16,0 49-16,0-24 15,0 25-15,0-1 16,0-49-16,0 25 16,0-25-16,-50 25 0,50 25 15,-49-1-15,49-24 16,-50 0-16,50 0 16,0-25-16,-50 0 15,50-50-15,0-24 16,0-25-16,0-1 15,0 26 1</inkml:trace>
  <inkml:trace contextRef="#ctx0" brushRef="#br0" timeOffset="126466.164">24408 12278 0,'0'-24'31,"-49"73"63,49 1-78,0 24-16,0 1 15,-50 49-15,50 24 16,0-24-16,-25 25 16,25-25-16,0 25 15,-49-25-15,49 25 16,-50 25-16,50 24 16,0-24-16,0-50 0,0 0 15,0 25-15,-50-1 16,50-24-16,0 0 15,0 25-15,0-25 16,0 25-16,0-50 16,0 1-16,0-26 15,0 0-15,0 1 16,0-26-16,0 1 16,0-25-16,0 49 15,0-24-15,0-1 16,-49 26-16,49-26 15,0 1-15,0 0 16,0-1-16,0-24 0,0 25 16,0-25-1,-25 24 79</inkml:trace>
  <inkml:trace contextRef="#ctx0" brushRef="#br0" timeOffset="130027.679">16247 14759 0,'0'25'328,"0"24"-312,0 1 0,0-1-16,0-24 0,0 0 15,0 0-15,25 24 16,-25 1-1,0-25 17,-25 24 15,1-49-47</inkml:trace>
  <inkml:trace contextRef="#ctx0" brushRef="#br0" timeOffset="130314.2457">15975 14883 0,'0'-50'47,"49"-24"-31,1 24-16,-1 50 0,26-49 16,-50 49-16,24 0 15,-49 24 1,0 26-16,0 0 15</inkml:trace>
  <inkml:trace contextRef="#ctx0" brushRef="#br0" timeOffset="130463.7658">16148 15329 0,'0'0'0,"25"-49"47,0 24-47,24-25 15,-24 50-15,-25-25 16,50 25-16</inkml:trace>
  <inkml:trace contextRef="#ctx0" brushRef="#br0" timeOffset="130914.2235">16520 14957 0,'0'25'63,"0"25"-63,0-26 16,0 1-16,0 25 15,25-50 16,25 0-15,-1 0-16,-49-50 31,0 25-31,0-24 16,-49 49 0,49-25-16,-75 25 15</inkml:trace>
  <inkml:trace contextRef="#ctx0" brushRef="#br0" timeOffset="137454.1422">16719 15180 0,'25'0'188,"24"0"-172,-24 0 155,-25-24-171,25 24 16,24 0 0,1 0 15,-25 0-15,0 0 15,24 0-16,-24 0 17,-25-25-32,50 25 15,-26 0 1,26 0 0,-25 0-1,0 0 1,24 0-1,1 0 1,-1-25 0,1 25-1,-25 0 1,0 0 0,49 0-1,0 0 1,-49 0-1,0 0-15,25 0 16,-1 0 0,-24 0-1,0 0 1,-25-50 15,25 50-15,-25-24 62,0-1-62,0-25-16,49 1 15,-49-1 1,0 0-1,0 26 1,0-26 15,0 25-15,0 0 0,0 1-1,0-26 16,0 25 48,25 25 77,0 0-125,25 0-15,-26 0-1,1 0 1,25 0 0,-25 0-1,-1 0 1,1 0-1,50 0 1,-51 0 0,1-25-16,25 25 15,-1 0 1,-24 0 0,0 0-1,0 0 1,24 0-1,-24 0 1,0 0 0,25 0 15,-26 0-15,1 0 15,0 0-16,25 0 1,-26 0 31,1 0-16,25-49-15,0 49-1,-26 0 1,1 0-16,25 0 31,-25 0-15,-1 0 0,26 0-1,-25 0 32,0 0-16,-1 0 1,26 0-17,-25 0 16,0 0-15,-1 0 15,26 0 1,-25 0-17,0 0 16,24 0-15,-24 0-16,-25-25 16,74 25-16,-24 0 15,-25 0 1,24 0 15,-24 0-15,25 0-1,-1 0 1,-24 0 15,25 0 1,-25 0-1,0 0-16,24 0 1,-24 0 47,-25 25-48,25 24 16,-25 1-15,0-25 0,49-25-16,-49 49 15,0-24 1,0 0 0,25 25 15,-25-26-16,0 1 1,25 25 0,-25-1-1,0-24 1,0 0 31,0 0-32,0 24 17,0-24 15,0 0-1,50-25 79,-26 0-93,1 0-17,25 0 1,-1 0-16,-24 0 16,25 0-1,-1 0-15,1 0 16,24 0-1,-24 0 1,0 0 0,-1-50-1,1 50 1,-1 0 0,1 0-1,25 0 1,-51 0-16,26 0 15,-25 0 1,24 0 0,-24 0-1,25 0 1,-1 0 0,1 0-1,0 0 1,-26-24-1,1 24 1,25 0 0,-25 0 15,24 0 0,1 0-15,-1 0-1,1 0 1,0 0 0,-50-25 46,0-50-46,0 26-1,0-1-15,0 1 16,0-1-16,0 0 16,24 1-16,-24-26 0,0 51 15,0-26 1,0 25 15,25 25 219,25 0-234,-1 0-1,-24 0 1,25 0-16,24 0 0,-24 0 16,0 0-1,-26 50-15,26-50 16,-25 0-16,0 0 16,24 0-16,1 25 15,-25-25-15,24 0 16,-24 0-1,49 0 1,-24 0 0,-25 0-1,0 0 1,-1 0 0,26 0-1,-25 24 1,24-24-1,26 0 1,-26 0 0,-24 0-16,0 0 15,0 0-15,24 0 0,-24 50 16,0-50 0,25 0-16,-25 0 0,-1 0 15,26 25 1,-25-25 31,24 0 15,-24 0-46,25 0-1,-1 0 1,-24 0 15,-25 49 47,0-24-62,25-25-16,-25 75 16,0-51-16,0 1 15,0 50 1,0-26 0,0-24-1,0 25 1,0-26-1,0 26 1,0 0-16,0-26 31,0 1-15,0 25 0,50-50 93,-26 0-93,26 0-1,-25 0 1,24 0-16,-24 0 15,0 0-15,25 0 16,-1 0-16,26 0 16,-26 0-16,26-25 15,-1 25-15,1 0 16,-26 0-16,26 0 16,-1 0-16,0 0 15,1 0-15,-26 0 16,1 0-16,0 0 15,-26 0-15,26 0 16,-25 0-16,24 0 16,-24 0-16,0 0 0,25 0 15,-26 0 17,26 0-17,0 0 1,-1 0-1,-24 0 1,25 0 0,-26 0-1,-98 0 79</inkml:trace>
  <inkml:trace contextRef="#ctx0" brushRef="#br0" timeOffset="141406.5339">17388 15304 0,'25'0'15</inkml:trace>
  <inkml:trace contextRef="#ctx0" brushRef="#br0" timeOffset="141796.4223">17488 15354 0,'-50'0'16,"50"50"-1,0-25 32,0-1-31,0 26-1,0 0-15,0-26 32,0 1-17,25-25 1,24-25-1,-24-24-15,25 24 0,-25-25 32,-25 1-17,-25 49 1,0 0-16,0 0 16,-24 0-16,24 0 15,-25 0 1</inkml:trace>
  <inkml:trace contextRef="#ctx0" brushRef="#br0" timeOffset="142522.4053">18306 14188 0,'0'50'78,"0"-1"-63,0 26 1,0-50 0</inkml:trace>
  <inkml:trace contextRef="#ctx0" brushRef="#br0" timeOffset="145507.4622">17240 15776 0,'0'49'157,"24"75"-142,-24-24-15,50 24 16,-50 24-16,0-48 16,25-26-16,-25 1 15,0-26-15,49 26 16,-49-51-16,0 26 15,0-25 1,0 24 15</inkml:trace>
  <inkml:trace contextRef="#ctx0" brushRef="#br0" timeOffset="146184.4143">19224 15280 0,'0'0'0,"0"-25"0,25 0 31,-25 50 47,0 24-78,0 1 16,0 49-16,-50 50 15,50-25-15,0 0 16,0 0-16,0-49 15,0-26-15,0 1 16,0-1-16,0 1 16,0 0-16,0-1 15,0-24-15,0 0 16,0 0 15</inkml:trace>
  <inkml:trace contextRef="#ctx0" brushRef="#br0" timeOffset="146768.1422">20861 16098 0,'0'-49'31,"25"49"-31</inkml:trace>
  <inkml:trace contextRef="#ctx0" brushRef="#br0" timeOffset="146978.1834">20936 16049 0,'0'0'0,"24"49"16,-24 1 0,0-25-16,50 24 15,-50 1-15,25 24 16,-25-24-16,0 0 16,0-1-16,0-24 15,0 25-15,0-1 16,0-24-1,0 0 1</inkml:trace>
  <inkml:trace contextRef="#ctx0" brushRef="#br0" timeOffset="149206.4743">19125 16123 0,'49'-25'156,"-24"25"-15,25-49-110,-50 73 47,0 1-62,0 0-1,0 0-15,-25 49 16,25-24-16,0 49 15,0-24-15,0-26 16,0 26-16,0-26 16,-50 26-16,50-1 15,0-24-15,0-1 16,0 26-16,-24 24 16,24-25-16,0 25 0,-50 1 15,50-1-15,0 50 16,0-25-16,0 25 15,0-50-15,0-25 16,0-24-16,0-1 16,0 26-16,0-1 15,0 1-15,0-1 16,0 0-16,0-24 16,-25-25-16,25 25 15,-74-75 32,74-25-47</inkml:trace>
  <inkml:trace contextRef="#ctx0" brushRef="#br0" timeOffset="150090.6436">17364 16743 0,'0'-49'63,"0"73"62,0 51-110,0 49-15,0-25 16,0 25-16,49 25 15,-49-25-15,0 50 16,0-1-16,0 26 0,50-1 16,-50 0-16,0-24 15,0 0-15,49-75 16,-49-25-16,0-24 16,0 0-1,100-125 32,-76 1-31</inkml:trace>
  <inkml:trace contextRef="#ctx0" brushRef="#br0" timeOffset="151067.4903">20985 16619 0,'25'0'16,"0"0"0,-25-49 93,0 73-31,0 26-62,49 0-16,-49 24 15,0 25-15,0 0 16,0 25-16,0 25 16,0-25-16,0 25 15,0-25-15,0-25 16,0 1-16,50 48 0,-50-48 15,0-1-15,0-25 16,0 1-16,0-1 16,25 0-16,-25-24 15,0-25-15,0 0 16,74-25 31,-24-50-32</inkml:trace>
  <inkml:trace contextRef="#ctx0" brushRef="#br0" timeOffset="151680.0091">22920 16098 0,'0'0'0,"0"-25"0</inkml:trace>
  <inkml:trace contextRef="#ctx0" brushRef="#br0" timeOffset="152070.5994">22845 16073 0,'0'50'78,"0"0"-62,0-1-16,0 26 15,0 24-15,0 50 16,0-25-16,0 0 16,0 49-16,0-24 15,0-25-15,0 0 16,0 0-16,0-24 15,0 48-15,0-24 16,50 0-16,-50-49 16,0-26-16,0-24 15,0 0 1,25-25 31,49 0-32</inkml:trace>
  <inkml:trace contextRef="#ctx0" brushRef="#br0" timeOffset="153225.8395">24160 16371 0,'0'25'110,"0"25"-95,0-26 1,0 26-16,0 24 15,0 26-15,0-26 16,0 50-16,0 25 0,0 0 16,0-25-16,0-25 15,0 0-15,0-24 16,-49 24-16,49-25 16,0-24-16,0-1 15,-25 26-15,25-50 16,0 24-16,0-24 31,0 49 0,0-49-15,0 0 0,0 25-1,-50-50 1,25-25 31</inkml:trace>
  <inkml:trace contextRef="#ctx0" brushRef="#br0" timeOffset="159657.9931">15925 13022 0,'0'-24'31,"0"-26"-16,0 25 17,-50 25-1,1 0-15,-1 0-1,25 25 1,-49-25-16,49 50 15,0-26-15,25 26 16,-49-50-16,49 50 16,0-26-16,24-24 15,26 25-15,0-25 16,24 75-16,-24-75 16,24 25-16,-49-25 15,0 0-15,-25 49 16,25-49-16,-25 50 31,-50-25-15,0 24-16,1-24 15,-1 25-15,1-26 16,98-73 15</inkml:trace>
  <inkml:trace contextRef="#ctx0" brushRef="#br0" timeOffset="159875.571">16247 13072 0,'0'-50'31,"0"1"-31,75 24 0,-26-25 16,1 50-1,-25 0-15,24 0 0</inkml:trace>
  <inkml:trace contextRef="#ctx0" brushRef="#br0" timeOffset="160012.6029">16421 13047 0,'0'0'0,"0"25"0,-25-25 15,50 0 32,25 0-47,24 0 16,-49-50-16,0 26 16</inkml:trace>
  <inkml:trace contextRef="#ctx0" brushRef="#br0" timeOffset="160317.6104">16843 12626 0,'0'49'31,"0"1"-15,0-1-1,25-49 16,49 0-15,-49 0 0,-25-24-16,0-26 15,0 25-15,-25-24 16,-25 24 0,1 25-1,-1 0 1,50 49-16,25-49 15</inkml:trace>
  <inkml:trace contextRef="#ctx0" brushRef="#br0" timeOffset="160574.141">17364 12427 0,'-50'0'16,"25"0"-1,100 0 32,-51 0-31,26 0 0,-75-25 15,0 25-16,-24 0-15,-50 50 16</inkml:trace>
  <inkml:trace contextRef="#ctx0" brushRef="#br0" timeOffset="160888.2753">15999 13767 0,'0'0'0,"0"24"15,100-98 48,48-25-63,51-25 0,-1 0 15,50 0-15,-24 24 16,-26 26-16,-24 0 16,-50 24-16,-75 0 15,1 50-15,-25 0 16</inkml:trace>
  <inkml:trace contextRef="#ctx0" brushRef="#br0" timeOffset="164152.5237">16024 16197 0,'25'0'16,"49"75"-1,-24-50 1,-25-25-16,0 24 16,24-24-1,1 0 1,-50-24-16,0-1 15,25 0-15,-25-49 16,49 98 31,-24 26-47,-25 49 16,50 50-16,-50-25 15,0-25-15,0-24 16,0-26-16,-25-49 15,25 25-15,-25-25 16,-25 0 0,1-49-1,49-1-15,0 25 16,0-24-16,0-26 16,25 26-16,-1-1 15</inkml:trace>
  <inkml:trace contextRef="#ctx0" brushRef="#br0" timeOffset="166896.2227">16619 16718 0,'-49'0'16,"74"0"171,-1 0-171,1 0-1,25 0 1,0 0-16,-26-49 16,51 49-1,-50 0-15,-25-25 16,49 25-16,26 0 16,-51 0-1,1 0 1,0 0-1,25 0 1,-26 0 0,-24-25-16,25 25 15,0 0 1,25 0 0,-26 0-1,1 0 1,25 0 15,-1 0-15,-24 0 15,0 0-15,25 0-1,-26 0 1,1 0-1,0 0 1,-25-49 0,50 49-16,-26 0 15,1 0 1,25 0 15,-25 0 0,0 0 1,-25-25-17,24 25 1,26 0 171,-25 0-155,0 0-1,-1 0-15,-24-25 593,0 0-578,0-24-15,0-1-1,0 25 1,0 0 15,0-24 1,0 24-17,0 0 16,0 0 16,0-49-15,0 49-17,0 0 1,0 0-1,0-24 1,0 24 15,0 0 1,0-24-1,0 24 16,0 0 62,0-25-46</inkml:trace>
  <inkml:trace contextRef="#ctx0" brushRef="#br0" timeOffset="173375.9108">17909 15900 0,'0'-25'16,"50"25"109,-50 25-109,25-25-1,0 0 1,24 0 0,26 0-1,-26 0-15,-24 0 16,0 0 15,0 0-15,24 0 15,-24 0-15,0 0 15,24 0-16,1 0 1,-25 0 0,-25-25-1,49 25 1,-24 0 156,25 0-94,-25 0-47,49 0-15,-49-25-16,24 25 15,-24 0-15,0 0 16,25 0-16,-1 0 16,1 0-1,-50-25-15,50 25 16,-1 0 0,1 0-1,-1 0 1,1 0 15,-25-49-31,0 49 16,24 0-1,26 0 1,-75-25-16,24 25 16,1 0-1,0 0 1,25 0-1,-26 0 17,1 0-17,25 0 1,-1 0 0,-24 0 15,0 0-16,25 0 1,-26 0 0,1 0-1,0 0 1,-25-25 0,75 25-16,-26 0 15,-24 0-15,0 0 16,0 0 93,24 0-62,-24 0-31,25 0-1,-50-49 1,24 49 203,-24 49-204,0-24 1,0 0 0,50-25-1,-50 25-15,0 24 16,0-24-1,0 0 17,0 24-32,25-49 15,-25 25 1,0 0 0,0 0 30,0 24-30,0-24 15,0 0-15,0 25 0,0-1 15,0-24-16,0 0 1,0 24 31,0-24-31,0 0-1,25-25 32,-25 25-31,49-25 77,-24 0-61,0 0-17,24 0-15,1 0 16,0 0 0,-1 0-1,-24 0-15,25 0 16,-1 0-1,-24 0-15,0 0 16,24-50 0,1 50-1,-25 0 1,0 0 0,24 0-1,1 0 1,0 0-1,-26 0-15,51 0 16,-26-25 0,-24 25-16,25 0 15,-25 0 1,24-24-16,-24 24 16,0 0-1,24 0 1,-24 0-1,0 0 17,0 0 15,24 0-1,-24 0 95,0 0 203,0 0-282,24 0-30,-49-50 139,0 25-155,0-24 0,0-1-1,0 0 1,0 26-16,0-26 16,25 25-1,-25-24 16,0 24 1,0 0-1,0 0 16,0-24-16,50 24-15,-50 0 15,25 25 172,-1 0-187,1 0-1,50 0 1,-51 0 0,26 0-1,0 0 1,-25 0-1,49 0 1,-24 0-16,-1 0 16,1 0-1,-25 0 1,24 0 0,26 0-1,-26 0 1,1 0-1,-25 0 1,-1 0 0,26 0-1,-25 0 1,0 0 0,24 0-1,1 0 1,-25 0 15,-1 0-15,1 0-1,50 0 1,-51 0 0,1 0-1,0 0 16,25 0 1,-25 0-17,-1 0 1,26 0 15,-25 0-15,24 0-1,1 0 1,0 0 0,-1 0-1,1 0 1,-50 25 140,25-25-140,-25 25-16,0 24 15,0 1 1,0-1 0,0 1-1,0-25 1,0 24 0,24-24-1,-24 0 1,0 25 15,50-26 125,-25-24-124,0 0-17,24 0 1,1 0-16,24 0 15,-49 0 1,0 0-16,24 0 16,1 0-16,0 0 15,-1 0-15,1 0 0,0 0 16,-1-49-16,1 49 16,-1 0-16,1 0 15,0 0-15,-1 0 16,26 0-16,-51-25 15,1 25-15,25 0 16,24 0 0,-49 0-16,49 0 15,-49 0 1,0 0-16,49 0 16,-49 0-1,25 0 1,-1 0-1,1-50 1,-25 50-16,24 0 16,-24 0-16,25 0 15,24-24-15,-24 24 16,-25 0-16,24 0 16,-24 0-16,25 0 15,-50-50-15,49 50 16,-24 0-1,-50 0 48</inkml:trace>
  <inkml:trace contextRef="#ctx0" brushRef="#br0" timeOffset="176430.2585">17314 12526 0,'0'-24'31,"0"-1"63,-25 25-16,0 0-47,-24 0-31,49 25 16,-25 24-1,25-24 1,0 0-1,0 24 1,0-24 0,0 0-1,0 25 1,50-26 0,-50 1-1,24-25-15,1 0 31,25 0-15,-25 0 15,-25-25-15,24 25 0,-24-74-16,25 74 15,-25-25-15,50-49 16,-50 49 46,-25 25-46,-25 0 0,26 0-1,-51 0 1</inkml:trace>
  <inkml:trace contextRef="#ctx0" brushRef="#br0" timeOffset="182383.9336">15106 16321 0,'0'0'0,"0"-24"16,0 48 93,25 26-93,50 124-16,-75-100 15,49 1-15,-49-51 16,25 1 0,-25 25-16,50-50 31,-26-25 0,-24 0-31,50 0 16,-50-24-16,50 49 15,-50-50-15,49 50 16,-49-25-16,25 25 16,0-49-1,24 49-15,-49 49 16</inkml:trace>
  <inkml:trace contextRef="#ctx0" brushRef="#br0" timeOffset="182719.9059">15602 16073 0,'25'50'63,"-25"0"-48,50-26-15,-50 1 16,74 25-16,-74-25 15,50 24-15,-50-24 16,50 0-16,-50 25 16</inkml:trace>
  <inkml:trace contextRef="#ctx0" brushRef="#br0" timeOffset="182924.0126">15454 16247 0,'0'0'0,"0"-50"16,0 26-16,0-1 15,0-25-15,99-24 16,-50 24-16,-24 1 16,50 24-16,-50 25 0,-1-50 15,26 50-15</inkml:trace>
  <inkml:trace contextRef="#ctx0" brushRef="#br0" timeOffset="183905.9677">14834 18380 0,'0'-49'0,"0"73"78,49 26-62,-49-25-16,50 24 16,-50-24-16,49 0 0,-49 25 15,75-25-15,-125-25 78,25-25-78,-24-25 0,24 25 16,0-24-16,25-1 16,-74-49-16,74 49 15,0 25-15,-25 1 16,25-26-16,0 25 15,0 0-15,0-24 16,0-1 0,25 50-16,0 0 15,49 0 1,-49 25 0</inkml:trace>
  <inkml:trace contextRef="#ctx0" brushRef="#br0" timeOffset="184190.5175">14933 18355 0,'0'-24'47,"0"-26"-47,49 0 0,-49 26 16,50 24-16,0 0 15,-50 24 1,0 26-16,0 49 16,0 0-16,0-49 15,0 0-15,-25-50 16,74-25 15,-24-25-15,25-24-16,-1 24 15,-49 1-15</inkml:trace>
  <inkml:trace contextRef="#ctx0" brushRef="#br0" timeOffset="184631.5255">15206 17934 0,'24'0'47,"26"25"-47,-25-1 15,24 51-15,-24-26 16,25 1-16,-50 0 0,49-26 16,-49 1-16,0 25 15</inkml:trace>
  <inkml:trace contextRef="#ctx0" brushRef="#br0" timeOffset="184790.4797">15032 18083 0,'0'0'0,"0"-50"0,0 0 15,0-24-15,50-25 16,-26 24-16,51 26 16,-26-1-16,1 50 15,24 0-15,-24 0 0</inkml:trace>
  <inkml:trace contextRef="#ctx0" brushRef="#br0" timeOffset="188868.7964">13444 17859 0,'0'-24'78,"-24"24"-62,-1 0 312,25-25-313,-25 25 17,0 0-1,-24 0-16,49 74 1,-25-74 0,25 50-1,0-1 1,0 1 0,0 0-1,0-26 1,49-24-16,1 0 15,-25 0-15,0 0 16,24 0-16,-49 50 16,50-50-16,-25 25 15,-25 0 1,0 49 0,0-24-1,0-26 1,-50-24 46</inkml:trace>
  <inkml:trace contextRef="#ctx0" brushRef="#br0" timeOffset="189206.2443">13717 18058 0,'0'-25'62,"50"25"-62,-50-25 16,50 25-16,-50 50 31,0-25-15,0-1-16,0 26 31,24-50-16,26-25-15,-25 0 16</inkml:trace>
  <inkml:trace contextRef="#ctx0" brushRef="#br0" timeOffset="189767.2415">14114 17835 0,'-49'0'31,"49"24"-15,-50-24-16,50 50 16,0-25-1,25-25 1,0 25 0,24-25-1,1 0-15,-50-25 16,0-50-1,0 26 1,0-1 0,0 25-1,25 25 48,24 0-48,1 50 1,-25-50-16,-1 0 0,26 0 16,0 0-1,-1 0 1,-49-25-16,25 25 16,-25-74-16,0 49 15,0 0 16,-50 25-15,-24 0 0,74 25 15</inkml:trace>
  <inkml:trace contextRef="#ctx0" brushRef="#br0" timeOffset="191688.4889">16396 18033 0,'50'0'94,"-25"0"-94,-1 0 15,26 0-15,24-50 0,-24 50 16,25 0-16,-1-24 16,25 24-16,0-50 15,25 50-15,-49-74 16,-1 74-16,1-25 15,-26 25-15,1 0 16,-25 0 0,-1 0 15,-24 25 16,-49-25-32</inkml:trace>
  <inkml:trace contextRef="#ctx0" brushRef="#br0" timeOffset="192552.5727">15925 18405 0,'25'0'47,"-25"25"-47,25-25 15,-1 0 1,26 0-1,-25 0 1,0 0 0,-25-25-1,49 25 17,-49 25-17,25 0-15,-25 49 0,50 25 16,-50 50-1,0-25-15,0-49 0,0-26 16,-25-74 47,25 1-63,0-1 15,0-50-15,25 51 16,-25-1-16</inkml:trace>
  <inkml:trace contextRef="#ctx0" brushRef="#br0" timeOffset="194268.1983">17959 15949 0,'0'25'78</inkml:trace>
  <inkml:trace contextRef="#ctx0" brushRef="#br0" timeOffset="196984.4514">17314 17859 0,'50'-49'188,"-26"49"-173,1 0 1,25 0 0,-50-25-1,74 25-15,-24 0 16,-1 0 0,-49-25-1,25 25-15,0 0 16,25 0-1,24 0 1,-49-49 0,0 49-1,24 0 1,26 0 0,-26 0-1,-49-25-15,50 25 16,0 0-1,-1 0 1,1 0-16,-1 0 16,1 0-1,-25 0 1,24 0 0,1 0-1,24 0 1,-24 0-1,-25 0-15,0 0 16,24-25 0,1 25-1,-25 0 1,24 0 15,1 0-15,0 0-16,-1 0 15,-24 0 1,0 0 15,0 0 16,24 0-31,-24 0 31,-25-50-16,25 50-31,24 0 16,-49-24 155,0-1-155,0 0 15,0-25-15,-24 25 0,24 1-1,0-26 1,0 25-1,0-24 1,0 24 15,0-25-15,0 25 15,0 1-15,0-26-1,0 25 1,0 0 0,0 1-1,0-26 17,0 25-17,0 0 16,0 1 16,49-26 31</inkml:trace>
  <inkml:trace contextRef="#ctx0" brushRef="#br0" timeOffset="198137.8276">19125 16966 0,'0'0'0,"-25"0"31,50 0 110,24 0-110,-24 0-15,0 0-1,0 0 1,49 0-1,-49 0 1,0 0 0,-25-49-1,25 49 17,24 0-17,1 0-15,-25 0 16,-25-25-16,49 25 15,-24 0 1,25 0 234,-26 0-234,1-25-1,25 25-15,-25 0 16,-1 0-16,26 0 16,-50-49-1,50 49 79,-25 0-78</inkml:trace>
  <inkml:trace contextRef="#ctx0" brushRef="#br0" timeOffset="201348.1355">19819 16867 0,'50'0'172,"-25"0"-157,24 0 1,1 0 0,0 0-1,24 0 1,-49 0 0,0 0-1,-1 0 1,26 0-1,-25 0 1,0 0 0,-1 0-1,26 0 1,-25 0 0,0 0-1,24 0 1,-24 0-1,0 0 1,0 0-16,24 0 16,-24 0-1,0 0 1,24 0 15,-24 0-15,0 0-1,0 0 1,24 0 0,-24 0 31,0 0-32,25 0 16,-25 0 1,-1 0 15,51 0-32,-26 0 1,-73 0 62,24 25 188,0 25-251,0-26 1,0 1-1,0 25 1,24-1 0,-24-24-1,0 0 1,0 25 0,0 24-1,0-49 1,0 0-1,0-1 1,0 51 0,0-50 15,0-1-15,0 1 15,0 25-16,0-25 1,0 0 0,0 24-1,0-24 1,0 0 0,0 0-1,0 24 1,0-24-1,0 25 142</inkml:trace>
  <inkml:trace contextRef="#ctx0" brushRef="#br0" timeOffset="202912.1707">21109 17636 0,'25'0'156,"25"0"-140,-26 0 15,1 0-15,-25-25 0,25 25-16,49 0 15,-49 0 1,0 0-16,0 0 15,24 0-15,1-24 16,0 24 0,-26 0 15,26 0-15,-25 0-16,0-50 15,24 50-15,-24 0 16,25 0-1,-26-25 79</inkml:trace>
  <inkml:trace contextRef="#ctx0" brushRef="#br0" timeOffset="208714.0863">21754 14635 0,'0'-25'47,"0"0"0,0-24 0,0 73 46,-50 1-77,50 0-16,0 25 16,0-26-16,-49 26 0,49 0 15,0-1-15,0 1 16,-25-25-1,25-1 17,0-48 46,0-26-63,0 0 1,0 26-16,0-1 0,0-25 16,50 50-16,-50-25 15,24 25 32,-24 25-31,25 25-1,-25-25-15,0 24 16,0-24-16,0 25 16,0-26-16,0 1 15,-25 25 1,25-100 46,0 25-62,0 1 0,0-26 16,0 25-16,0 0 16,0 1-1,0 48 63,0 1-78,0 25 0,0-1 16,0 1 0</inkml:trace>
  <inkml:trace contextRef="#ctx0" brushRef="#br0" timeOffset="212261.0117">21729 17636 0,'25'0'172,"0"0"-141,49 0-15,-49 0 0,25 0-1,-26 0 1,26 0-1,-25 0 1,0 0 0,0 0-1,24 0 1,-24 0 0,0 0-1,0 0 1,24 0-1,-24 0 1,0 0 0,24 0-1,-24 0 1,0 0 0,0 0-1,24 0 1,-24 0-1,0 0 1,25 0 15,-26 0 1,1 0 14,0 0-14,25 0-1,-1 0 63,-24 0-79,0 0 79,24 0 0,-49-25 0,0-24-79,0 24 1,0 0 15,0-25-15,25 26-16,-25-51 15,50 1 1,-50 49 0,0-25-1,0 26 16,0-1-15,0-25 0,0 25-1,0 1 1,0-1 0,0-25 15,0 25 0,0 1-15,0-1-1,0-25 48,-25 50 15,-25 0-62</inkml:trace>
  <inkml:trace contextRef="#ctx0" brushRef="#br0" timeOffset="212830.442">21655 17487 0,'0'50'93,"25"-50"-61,49 0-17,-49 0-15,0 0 16,-1 0-16,26 0 15,-25 0-15,0 0 16</inkml:trace>
  <inkml:trace contextRef="#ctx0" brushRef="#br0" timeOffset="215327.993">22845 17041 0,'0'-25'31,"25"25"172,0 0-187,0 0-1,24 0 17,-24 0-17,0 0 16,0 0 1,25 0-1,-26 0 0,1 0-15,0 0 31,25 0 0,-26 0-16,1 0 0,25 0 94,-25 0-109,-1 0 15,1 0-15,25 0-1,-1 0 1,1 0-1,0 0 1,-1 0 0,1 0-1,-25 0 1,-1 0 15,1 0 0,25 0 1,-25 0-17,-25-50 1,24 50 0,1 0-1,25 0 1,-25 0-1,-1 0 32,26 0-31,0 0 0,-25 0 15,-1 0 109</inkml:trace>
  <inkml:trace contextRef="#ctx0" brushRef="#br0" timeOffset="216512.4304">24135 16942 0,'0'49'172,"0"1"-156,50-1-1,-50-24 1,0 0 0,0 49 15,0-49-16,0 0 1,0 0 0,0 24-1,-25-24 1,25 0 0,0 25 15,0-26-16,0 1 1,0 25 0,0 0 15,0-26 0,-25-24-31,25 25 16,0 25 15,0-25 32,0-1-1,50-24-15,24 0-31,-24 0-16,0 0 15,24 0-15,0 0 16,1-24-16,-1 24 15,1-25-15,-1 25 16,0-50-16,1 50 16,24-25-16,-25 25 15,1-49-15,-25 49 16,-1 0-16,-24 0 16,25 0-16,-1 0 31,-123-50 63</inkml:trace>
  <inkml:trace contextRef="#ctx0" brushRef="#br0" timeOffset="218558.6966">15181 18728 0,'0'24'16,"-50"-24"0,100 0 93,-25 0-109,24-24 16,1-26-16,49 25 15,-25-24-15,1-1 16,24 25-1,-24-25-15,-26 26 0,1 24 16,-1-50-16,-73 50 219</inkml:trace>
  <inkml:trace contextRef="#ctx0" brushRef="#br0" timeOffset="219566.1534">16223 17140 0,'0'25'15,"49"-25"95,26 0-110,24 0 15,0-75-15,-25 75 16,1-49-16,-25 49 16,-1-50-16,-24 50 15,0 0 1,-25-25 0,-25 25 30,-25 0-46</inkml:trace>
  <inkml:trace contextRef="#ctx0" brushRef="#br0" timeOffset="219781.4133">16272 17363 0,'25'0'31,"49"0"-31,50-99 16,-24 74-16,24-24 16,-50 49-16,-24-50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07C80-6F0C-4D16-86B5-A1E48B0D8428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AFD4-D26B-4910-BF16-E6F8528A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customXml" Target="../ink/ink6.x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8.x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DIGITAL CIRCUITS MODELING using VERILOG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Dr. Chandan Karfa</a:t>
            </a:r>
            <a:br>
              <a:rPr lang="en-US" dirty="0" smtClean="0"/>
            </a:br>
            <a:r>
              <a:rPr lang="en-US" dirty="0" smtClean="0"/>
              <a:t>CSE IIT Guwahati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wire a ; //1-bit wire</a:t>
            </a:r>
          </a:p>
          <a:p>
            <a:pPr marL="0" indent="0">
              <a:buNone/>
            </a:pPr>
            <a:r>
              <a:rPr lang="en-US" dirty="0" smtClean="0"/>
              <a:t>   wire [7:0] bus; //8-bit bus</a:t>
            </a:r>
          </a:p>
          <a:p>
            <a:pPr marL="0" indent="0">
              <a:buNone/>
            </a:pPr>
            <a:r>
              <a:rPr lang="en-US" dirty="0" smtClean="0"/>
              <a:t>   wire [31:0] </a:t>
            </a:r>
            <a:r>
              <a:rPr lang="en-US" dirty="0" err="1" smtClean="0"/>
              <a:t>busA</a:t>
            </a:r>
            <a:r>
              <a:rPr lang="en-US" dirty="0" smtClean="0"/>
              <a:t>, </a:t>
            </a:r>
            <a:r>
              <a:rPr lang="en-US" dirty="0" err="1" smtClean="0"/>
              <a:t>busB</a:t>
            </a:r>
            <a:r>
              <a:rPr lang="en-US" dirty="0" smtClean="0"/>
              <a:t>, </a:t>
            </a:r>
            <a:r>
              <a:rPr lang="en-US" dirty="0" err="1" smtClean="0"/>
              <a:t>busC</a:t>
            </a:r>
            <a:r>
              <a:rPr lang="en-US" dirty="0" smtClean="0"/>
              <a:t> ; //3 buses of 32-bit width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reg</a:t>
            </a:r>
            <a:r>
              <a:rPr lang="en-US" dirty="0" smtClean="0"/>
              <a:t> a; //1-bit register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reg</a:t>
            </a:r>
            <a:r>
              <a:rPr lang="en-US" dirty="0" smtClean="0"/>
              <a:t> [31:0] b; //32-bit register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Memories</a:t>
            </a:r>
            <a:r>
              <a:rPr lang="en-US" dirty="0" smtClean="0"/>
              <a:t> (array of registers)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b="1" dirty="0" err="1" smtClean="0"/>
              <a:t>reg</a:t>
            </a:r>
            <a:r>
              <a:rPr lang="en-US" b="1" dirty="0" smtClean="0"/>
              <a:t> [wordsize:0] memory [0:arraysize]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reg</a:t>
            </a:r>
            <a:r>
              <a:rPr lang="en-US" dirty="0" smtClean="0"/>
              <a:t> [3 : 0] </a:t>
            </a:r>
            <a:r>
              <a:rPr lang="en-US" dirty="0" err="1" smtClean="0"/>
              <a:t>mem_a</a:t>
            </a:r>
            <a:r>
              <a:rPr lang="en-US" dirty="0" smtClean="0"/>
              <a:t> [63:0] ;  //sixty-four 4-bit registers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mem_a</a:t>
            </a:r>
            <a:r>
              <a:rPr lang="en-US" dirty="0" smtClean="0"/>
              <a:t> [address] = </a:t>
            </a:r>
            <a:r>
              <a:rPr lang="en-US" dirty="0" err="1" smtClean="0"/>
              <a:t>data_in</a:t>
            </a:r>
            <a:r>
              <a:rPr lang="en-US" dirty="0" smtClean="0"/>
              <a:t> ;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mem_b</a:t>
            </a:r>
            <a:r>
              <a:rPr lang="en-US" dirty="0" smtClean="0"/>
              <a:t> [0 : 4] // five 1-bit registers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Number </a:t>
            </a:r>
            <a:r>
              <a:rPr lang="en-US" b="1" dirty="0" smtClean="0"/>
              <a:t>format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&lt;size&gt; ’ &lt;</a:t>
            </a:r>
            <a:r>
              <a:rPr lang="en-US" b="1" dirty="0" err="1" smtClean="0"/>
              <a:t>base_format</a:t>
            </a:r>
            <a:r>
              <a:rPr lang="en-US" b="1" dirty="0" smtClean="0"/>
              <a:t>&gt; &lt;</a:t>
            </a:r>
            <a:r>
              <a:rPr lang="en-US" b="1" dirty="0" err="1" smtClean="0"/>
              <a:t>number_format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4’b1111   //This is a 4-bit  binary number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12’habc   </a:t>
            </a:r>
            <a:r>
              <a:rPr lang="en-US" dirty="0"/>
              <a:t>//This is a </a:t>
            </a:r>
            <a:r>
              <a:rPr lang="en-US" dirty="0" smtClean="0"/>
              <a:t>12-bit hexadecimal number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16’d255   //This is a 16-bit decimal number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23456      //This is a 32-bit decimal number by default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`</a:t>
            </a:r>
            <a:r>
              <a:rPr lang="en-US" dirty="0"/>
              <a:t>hc3         //This is a </a:t>
            </a:r>
            <a:r>
              <a:rPr lang="en-US" dirty="0" smtClean="0"/>
              <a:t>32-bit </a:t>
            </a:r>
            <a:r>
              <a:rPr lang="en-US" dirty="0"/>
              <a:t>hexadecimal </a:t>
            </a:r>
            <a:r>
              <a:rPr lang="en-US" dirty="0" smtClean="0"/>
              <a:t>number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`o21         </a:t>
            </a:r>
            <a:r>
              <a:rPr lang="en-US" dirty="0"/>
              <a:t>//This is a 32-bit </a:t>
            </a:r>
            <a:r>
              <a:rPr lang="en-US" dirty="0" smtClean="0"/>
              <a:t>octal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Default type for input/output/</a:t>
            </a:r>
            <a:r>
              <a:rPr lang="en-US" dirty="0" err="1" smtClean="0"/>
              <a:t>inout</a:t>
            </a:r>
            <a:r>
              <a:rPr lang="en-US" dirty="0" smtClean="0"/>
              <a:t> is “</a:t>
            </a:r>
            <a:r>
              <a:rPr lang="en-US" b="1" dirty="0" smtClean="0"/>
              <a:t>wire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 smtClean="0"/>
              <a:t>      “</a:t>
            </a:r>
            <a:r>
              <a:rPr lang="en-US" b="1" dirty="0" smtClean="0"/>
              <a:t>input wire in_1</a:t>
            </a:r>
            <a:r>
              <a:rPr lang="en-US" dirty="0" smtClean="0"/>
              <a:t>” is same as “</a:t>
            </a:r>
            <a:r>
              <a:rPr lang="en-US" b="1" dirty="0" smtClean="0"/>
              <a:t>input in_1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 smtClean="0"/>
              <a:t>      “</a:t>
            </a:r>
            <a:r>
              <a:rPr lang="en-US" b="1" dirty="0" smtClean="0"/>
              <a:t>output wire out_1</a:t>
            </a:r>
            <a:r>
              <a:rPr lang="en-US" dirty="0" smtClean="0"/>
              <a:t>” is same as “</a:t>
            </a:r>
            <a:r>
              <a:rPr lang="en-US" b="1" dirty="0" smtClean="0"/>
              <a:t>output out_1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/>
              <a:t>A parameter is defined by Verilog as a constant value declared within the module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parameter </a:t>
            </a:r>
            <a:r>
              <a:rPr lang="en-US" dirty="0"/>
              <a:t>&lt;identifier&gt; = constant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        parameter </a:t>
            </a:r>
            <a:r>
              <a:rPr lang="en-US" dirty="0" err="1"/>
              <a:t>byte_size</a:t>
            </a:r>
            <a:r>
              <a:rPr lang="en-US" dirty="0"/>
              <a:t> = 8;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reg</a:t>
            </a:r>
            <a:r>
              <a:rPr lang="en-US" dirty="0" smtClean="0"/>
              <a:t>[byte_size-1:0</a:t>
            </a:r>
            <a:r>
              <a:rPr lang="en-US" dirty="0"/>
              <a:t>] 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Modeling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Data-flow Modeling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Gate level Modeling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Switch level Modeling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676400"/>
            <a:ext cx="4095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1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Switch-Level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b="1" dirty="0" smtClean="0"/>
              <a:t>CMOS Inverter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odule </a:t>
            </a:r>
            <a:r>
              <a:rPr lang="en-US" dirty="0" err="1" smtClean="0"/>
              <a:t>not_gate</a:t>
            </a:r>
            <a:r>
              <a:rPr lang="en-US" dirty="0" smtClean="0"/>
              <a:t> (x, f)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input x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output f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//internal declaration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supply1 </a:t>
            </a:r>
            <a:r>
              <a:rPr lang="en-US" dirty="0" err="1" smtClean="0"/>
              <a:t>vdd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supply0 </a:t>
            </a:r>
            <a:r>
              <a:rPr lang="en-US" dirty="0" err="1" smtClean="0"/>
              <a:t>gnd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//NOT gate body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pmos</a:t>
            </a:r>
            <a:r>
              <a:rPr lang="en-US" dirty="0" smtClean="0"/>
              <a:t> p1 (f, </a:t>
            </a:r>
            <a:r>
              <a:rPr lang="en-US" dirty="0" err="1" smtClean="0"/>
              <a:t>vdd</a:t>
            </a:r>
            <a:r>
              <a:rPr lang="en-US" dirty="0" smtClean="0"/>
              <a:t>, x)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nmos</a:t>
            </a:r>
            <a:r>
              <a:rPr lang="en-US" dirty="0" smtClean="0"/>
              <a:t> n1 (f, </a:t>
            </a:r>
            <a:r>
              <a:rPr lang="en-US" dirty="0" err="1" smtClean="0"/>
              <a:t>gnd</a:t>
            </a:r>
            <a:r>
              <a:rPr lang="en-US" dirty="0" smtClean="0"/>
              <a:t>, x) ;</a:t>
            </a:r>
          </a:p>
          <a:p>
            <a:pPr marL="0" indent="0">
              <a:buNone/>
            </a:pPr>
            <a:r>
              <a:rPr lang="en-US" dirty="0" err="1" smtClean="0"/>
              <a:t>endmodule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600200"/>
            <a:ext cx="2947987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81550"/>
            <a:ext cx="28194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Gate-Level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334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Need to model the gate’s: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    -- Function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-- Delay</a:t>
            </a:r>
            <a:endParaRPr lang="en-US" dirty="0"/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Verilog provides built-in gate-level primitives:</a:t>
            </a:r>
          </a:p>
          <a:p>
            <a:pPr marL="0" indent="0">
              <a:buNone/>
            </a:pPr>
            <a:r>
              <a:rPr lang="en-US" dirty="0" smtClean="0"/>
              <a:t>	and		</a:t>
            </a:r>
            <a:r>
              <a:rPr lang="en-US" dirty="0" err="1" smtClean="0"/>
              <a:t>nand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logical AND/NAND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		nor		</a:t>
            </a:r>
            <a:r>
              <a:rPr lang="en-US" dirty="0" smtClean="0">
                <a:solidFill>
                  <a:srgbClr val="0070C0"/>
                </a:solidFill>
              </a:rPr>
              <a:t>logical OR/NOR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xor</a:t>
            </a:r>
            <a:r>
              <a:rPr lang="en-US" dirty="0" smtClean="0"/>
              <a:t>		</a:t>
            </a:r>
            <a:r>
              <a:rPr lang="en-US" dirty="0" err="1" smtClean="0"/>
              <a:t>xnor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logical XOR/XNOR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buf</a:t>
            </a:r>
            <a:r>
              <a:rPr lang="en-US" dirty="0" smtClean="0"/>
              <a:t>		not		</a:t>
            </a:r>
            <a:r>
              <a:rPr lang="en-US" dirty="0" smtClean="0">
                <a:solidFill>
                  <a:srgbClr val="0070C0"/>
                </a:solidFill>
              </a:rPr>
              <a:t>buffer/Inverter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bufif0		notif0		</a:t>
            </a:r>
            <a:r>
              <a:rPr lang="en-US" dirty="0" smtClean="0">
                <a:solidFill>
                  <a:srgbClr val="0070C0"/>
                </a:solidFill>
              </a:rPr>
              <a:t>Tristate with low enable</a:t>
            </a:r>
          </a:p>
          <a:p>
            <a:pPr marL="0" indent="0">
              <a:buNone/>
            </a:pPr>
            <a:r>
              <a:rPr lang="en-US" dirty="0" smtClean="0"/>
              <a:t>	bufif1</a:t>
            </a:r>
            <a:r>
              <a:rPr lang="en-US" dirty="0"/>
              <a:t>	</a:t>
            </a:r>
            <a:r>
              <a:rPr lang="en-US" dirty="0" smtClean="0"/>
              <a:t>	notif1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Tristate </a:t>
            </a:r>
            <a:r>
              <a:rPr lang="en-US" dirty="0">
                <a:solidFill>
                  <a:srgbClr val="0070C0"/>
                </a:solidFill>
              </a:rPr>
              <a:t>with </a:t>
            </a:r>
            <a:r>
              <a:rPr lang="en-US" dirty="0" smtClean="0">
                <a:solidFill>
                  <a:srgbClr val="0070C0"/>
                </a:solidFill>
              </a:rPr>
              <a:t>High enable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Primitive_name</a:t>
            </a:r>
            <a:r>
              <a:rPr lang="en-US" dirty="0" smtClean="0">
                <a:solidFill>
                  <a:srgbClr val="0070C0"/>
                </a:solidFill>
              </a:rPr>
              <a:t>   #delay   </a:t>
            </a:r>
            <a:r>
              <a:rPr lang="en-US" dirty="0" err="1" smtClean="0">
                <a:solidFill>
                  <a:srgbClr val="0070C0"/>
                </a:solidFill>
              </a:rPr>
              <a:t>instance_name</a:t>
            </a:r>
            <a:r>
              <a:rPr lang="en-US" dirty="0" smtClean="0">
                <a:solidFill>
                  <a:srgbClr val="0070C0"/>
                </a:solidFill>
              </a:rPr>
              <a:t> (out, in_1, in_2, … ) 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and #1 a1 (out, in_1, in_2)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b="1" dirty="0" smtClean="0">
                <a:solidFill>
                  <a:srgbClr val="0070C0"/>
                </a:solidFill>
              </a:rPr>
              <a:t>odule</a:t>
            </a:r>
            <a:r>
              <a:rPr lang="en-US" dirty="0" smtClean="0"/>
              <a:t> </a:t>
            </a:r>
            <a:r>
              <a:rPr lang="en-US" dirty="0" err="1" smtClean="0"/>
              <a:t>simple_ckt</a:t>
            </a:r>
            <a:r>
              <a:rPr lang="en-US" dirty="0" smtClean="0"/>
              <a:t> (x, y, A, B, C) 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A, B, C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70C0"/>
                </a:solidFill>
              </a:rPr>
              <a:t>output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x, y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1"/>
                </a:solidFill>
              </a:rPr>
              <a:t>wire</a:t>
            </a:r>
            <a:r>
              <a:rPr lang="en-US" dirty="0" smtClean="0"/>
              <a:t> e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and</a:t>
            </a:r>
            <a:r>
              <a:rPr lang="en-US" dirty="0" smtClean="0"/>
              <a:t> g1 (e, A, B)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not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g2 (y, C)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or</a:t>
            </a:r>
            <a:r>
              <a:rPr lang="en-US" dirty="0" smtClean="0">
                <a:solidFill>
                  <a:srgbClr val="0070C0"/>
                </a:solidFill>
              </a:rPr>
              <a:t>     </a:t>
            </a:r>
            <a:r>
              <a:rPr lang="en-US" dirty="0" smtClean="0"/>
              <a:t>g3 (x, e, y) 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e</a:t>
            </a:r>
            <a:r>
              <a:rPr lang="en-US" b="1" dirty="0" err="1" smtClean="0">
                <a:solidFill>
                  <a:srgbClr val="0070C0"/>
                </a:solidFill>
              </a:rPr>
              <a:t>ndmodule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05050"/>
            <a:ext cx="5029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5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0" y="145494"/>
            <a:ext cx="5257800" cy="665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//Gate-level </a:t>
            </a:r>
            <a:r>
              <a:rPr lang="en-US" dirty="0">
                <a:latin typeface="Helvetica" pitchFamily="34" charset="0"/>
              </a:rPr>
              <a:t>description of 4-to-1- line multiplexer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module mux4x1 (I0, I1, I2, I3, s1, s0, y</a:t>
            </a:r>
            <a:r>
              <a:rPr lang="en-US" dirty="0">
                <a:latin typeface="Helvetica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input </a:t>
            </a:r>
            <a:r>
              <a:rPr lang="en-US" dirty="0" smtClean="0">
                <a:latin typeface="Helvetica" pitchFamily="34" charset="0"/>
              </a:rPr>
              <a:t>I0, I1, I2, I3, s1, s0;</a:t>
            </a:r>
            <a:endParaRPr lang="en-US" dirty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output y;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Helvetica" pitchFamily="34" charset="0"/>
              </a:rPr>
              <a:t> </a:t>
            </a:r>
            <a:r>
              <a:rPr lang="en-US" dirty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  //intermediate connections</a:t>
            </a:r>
            <a:endParaRPr lang="en-US" b="1" dirty="0" smtClean="0">
              <a:solidFill>
                <a:srgbClr val="C00000"/>
              </a:solidFill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   wire NOT_s1, NOT_s0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  </a:t>
            </a:r>
            <a:r>
              <a:rPr lang="en-US" dirty="0" smtClean="0">
                <a:latin typeface="Helvetica" pitchFamily="34" charset="0"/>
              </a:rPr>
              <a:t> </a:t>
            </a:r>
            <a:r>
              <a:rPr lang="en-US" dirty="0">
                <a:latin typeface="Helvetica" pitchFamily="34" charset="0"/>
              </a:rPr>
              <a:t>wire </a:t>
            </a:r>
            <a:r>
              <a:rPr lang="en-US" dirty="0" smtClean="0">
                <a:latin typeface="Helvetica" pitchFamily="34" charset="0"/>
              </a:rPr>
              <a:t>y0, y1, y2, y3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   </a:t>
            </a:r>
            <a:r>
              <a:rPr lang="en-US" b="1" dirty="0" smtClean="0">
                <a:latin typeface="Helvetica" pitchFamily="34" charset="0"/>
              </a:rPr>
              <a:t>not </a:t>
            </a:r>
            <a:r>
              <a:rPr lang="en-US" dirty="0" smtClean="0">
                <a:latin typeface="Helvetica" pitchFamily="34" charset="0"/>
              </a:rPr>
              <a:t>n0 (NOT_s0, s0)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   </a:t>
            </a:r>
            <a:r>
              <a:rPr lang="en-US" b="1" dirty="0">
                <a:latin typeface="Helvetica" pitchFamily="34" charset="0"/>
              </a:rPr>
              <a:t>not </a:t>
            </a:r>
            <a:r>
              <a:rPr lang="en-US" dirty="0" smtClean="0">
                <a:latin typeface="Helvetica" pitchFamily="34" charset="0"/>
              </a:rPr>
              <a:t>n1 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 smtClean="0">
                <a:latin typeface="Helvetica" pitchFamily="34" charset="0"/>
              </a:rPr>
              <a:t>NOT_s1, s1)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dirty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   </a:t>
            </a:r>
            <a:r>
              <a:rPr lang="en-US" b="1" dirty="0" smtClean="0">
                <a:latin typeface="Helvetica" pitchFamily="34" charset="0"/>
              </a:rPr>
              <a:t>and </a:t>
            </a:r>
            <a:r>
              <a:rPr lang="en-US" dirty="0" smtClean="0">
                <a:latin typeface="Helvetica" pitchFamily="34" charset="0"/>
              </a:rPr>
              <a:t>a0 (y0, I0, NOT_s1, NOT_s0)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   </a:t>
            </a:r>
            <a:r>
              <a:rPr lang="en-US" b="1" dirty="0">
                <a:latin typeface="Helvetica" pitchFamily="34" charset="0"/>
              </a:rPr>
              <a:t>and </a:t>
            </a:r>
            <a:r>
              <a:rPr lang="en-US" dirty="0" smtClean="0">
                <a:latin typeface="Helvetica" pitchFamily="34" charset="0"/>
              </a:rPr>
              <a:t>a1 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 smtClean="0">
                <a:latin typeface="Helvetica" pitchFamily="34" charset="0"/>
              </a:rPr>
              <a:t>y1, I1, NOT_s1,          s0) </a:t>
            </a:r>
            <a:r>
              <a:rPr lang="en-US" dirty="0">
                <a:latin typeface="Helvetica" pitchFamily="34" charset="0"/>
              </a:rPr>
              <a:t>;</a:t>
            </a:r>
            <a:endParaRPr lang="en-US" dirty="0" smtClean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   </a:t>
            </a:r>
            <a:r>
              <a:rPr lang="en-US" b="1" dirty="0">
                <a:latin typeface="Helvetica" pitchFamily="34" charset="0"/>
              </a:rPr>
              <a:t>and </a:t>
            </a:r>
            <a:r>
              <a:rPr lang="en-US" dirty="0" smtClean="0">
                <a:latin typeface="Helvetica" pitchFamily="34" charset="0"/>
              </a:rPr>
              <a:t>a2 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 smtClean="0">
                <a:latin typeface="Helvetica" pitchFamily="34" charset="0"/>
              </a:rPr>
              <a:t>y2, I2,          s1, NOT_s0</a:t>
            </a:r>
            <a:r>
              <a:rPr lang="en-US" dirty="0">
                <a:latin typeface="Helvetica" pitchFamily="34" charset="0"/>
              </a:rPr>
              <a:t>) </a:t>
            </a:r>
            <a:r>
              <a:rPr lang="en-US" dirty="0" smtClean="0">
                <a:latin typeface="Helvetic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   </a:t>
            </a:r>
            <a:r>
              <a:rPr lang="en-US" b="1" dirty="0">
                <a:latin typeface="Helvetica" pitchFamily="34" charset="0"/>
              </a:rPr>
              <a:t>and </a:t>
            </a:r>
            <a:r>
              <a:rPr lang="en-US" dirty="0" smtClean="0">
                <a:latin typeface="Helvetica" pitchFamily="34" charset="0"/>
              </a:rPr>
              <a:t>a3 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 smtClean="0">
                <a:latin typeface="Helvetica" pitchFamily="34" charset="0"/>
              </a:rPr>
              <a:t>y3, I3,          </a:t>
            </a:r>
            <a:r>
              <a:rPr lang="en-US" dirty="0">
                <a:latin typeface="Helvetica" pitchFamily="34" charset="0"/>
              </a:rPr>
              <a:t>s1, </a:t>
            </a:r>
            <a:r>
              <a:rPr lang="en-US" dirty="0" smtClean="0">
                <a:latin typeface="Helvetica" pitchFamily="34" charset="0"/>
              </a:rPr>
              <a:t>          s0</a:t>
            </a:r>
            <a:r>
              <a:rPr lang="en-US" dirty="0">
                <a:latin typeface="Helvetica" pitchFamily="34" charset="0"/>
              </a:rPr>
              <a:t>) </a:t>
            </a:r>
            <a:r>
              <a:rPr lang="en-US" dirty="0" smtClean="0">
                <a:latin typeface="Helvetica" pitchFamily="34" charset="0"/>
              </a:rPr>
              <a:t>;</a:t>
            </a:r>
            <a:endParaRPr lang="en-US" b="1" dirty="0" smtClean="0">
              <a:solidFill>
                <a:srgbClr val="C00000"/>
              </a:solidFill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</a:t>
            </a:r>
            <a:endParaRPr lang="en-US" dirty="0" smtClean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   </a:t>
            </a:r>
            <a:r>
              <a:rPr lang="en-US" b="1" dirty="0" smtClean="0">
                <a:latin typeface="Helvetica" pitchFamily="34" charset="0"/>
              </a:rPr>
              <a:t>or </a:t>
            </a:r>
            <a:r>
              <a:rPr lang="en-US" dirty="0" smtClean="0">
                <a:latin typeface="Helvetica" pitchFamily="34" charset="0"/>
              </a:rPr>
              <a:t>a4 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dirty="0" smtClean="0">
                <a:latin typeface="Helvetica" pitchFamily="34" charset="0"/>
              </a:rPr>
              <a:t>y, y3, y2, y1, y0) ; </a:t>
            </a:r>
            <a:br>
              <a:rPr lang="en-US" dirty="0" smtClean="0">
                <a:latin typeface="Helvetica" pitchFamily="34" charset="0"/>
              </a:rPr>
            </a:br>
            <a:r>
              <a:rPr lang="en-US" dirty="0" err="1" smtClean="0">
                <a:latin typeface="Helvetica" pitchFamily="34" charset="0"/>
              </a:rPr>
              <a:t>endmodule</a:t>
            </a:r>
            <a:endParaRPr lang="en-US" dirty="0">
              <a:latin typeface="Helvetica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4"/>
          <a:stretch>
            <a:fillRect/>
          </a:stretch>
        </p:blipFill>
        <p:spPr bwMode="auto">
          <a:xfrm>
            <a:off x="4343400" y="1676400"/>
            <a:ext cx="480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5562600" y="1828800"/>
            <a:ext cx="685800" cy="3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5562600" y="2667896"/>
            <a:ext cx="685800" cy="3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5562600" y="3505200"/>
            <a:ext cx="685800" cy="3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562600" y="4344296"/>
            <a:ext cx="685800" cy="3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6705600" y="3048896"/>
            <a:ext cx="685800" cy="3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4800600" y="5489579"/>
            <a:ext cx="533400" cy="30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n1</a:t>
            </a:r>
            <a:endParaRPr lang="en-US" sz="1600" b="1" dirty="0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5334000" y="5486400"/>
            <a:ext cx="533400" cy="30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n0</a:t>
            </a:r>
            <a:endParaRPr lang="en-US" sz="1600" b="1" dirty="0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372100" y="5029200"/>
            <a:ext cx="952500" cy="2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NOT_s0</a:t>
            </a:r>
            <a:endParaRPr lang="en-US" sz="1000" dirty="0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4572000" y="5110862"/>
            <a:ext cx="952500" cy="2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NOT_s1</a:t>
            </a:r>
            <a:endParaRPr lang="en-US" sz="1000" dirty="0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6096000" y="1752600"/>
            <a:ext cx="476250" cy="2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y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096000" y="2596262"/>
            <a:ext cx="476250" cy="2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y</a:t>
            </a:r>
            <a:r>
              <a:rPr lang="en-US" sz="1000" dirty="0"/>
              <a:t>1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019800" y="3434462"/>
            <a:ext cx="476250" cy="2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y</a:t>
            </a:r>
            <a:r>
              <a:rPr lang="en-US" sz="1000" dirty="0"/>
              <a:t>2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6019800" y="4272662"/>
            <a:ext cx="476250" cy="2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y</a:t>
            </a:r>
            <a:r>
              <a:rPr lang="en-US" sz="1000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6280" y="794880"/>
              <a:ext cx="7831800" cy="5357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20" y="785520"/>
                <a:ext cx="7850520" cy="53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7"/>
          <a:stretch>
            <a:fillRect/>
          </a:stretch>
        </p:blipFill>
        <p:spPr bwMode="auto">
          <a:xfrm>
            <a:off x="985838" y="1752600"/>
            <a:ext cx="7172325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4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6"/>
          <a:stretch>
            <a:fillRect/>
          </a:stretch>
        </p:blipFill>
        <p:spPr bwMode="auto">
          <a:xfrm>
            <a:off x="819150" y="4114800"/>
            <a:ext cx="7505700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2209800" y="1600200"/>
            <a:ext cx="990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4038600" y="1828800"/>
            <a:ext cx="1600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2438400" y="12192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HA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4708525" y="14081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HA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6156325" y="1484313"/>
            <a:ext cx="173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Full Adder (FA)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Gate-level/Structural Modeling</a:t>
            </a:r>
            <a:br>
              <a:rPr lang="en-US" dirty="0" smtClean="0"/>
            </a:br>
            <a:r>
              <a:rPr lang="en-US" dirty="0" smtClean="0"/>
              <a:t>4 bit Full Adder – Half 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543800" cy="627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endParaRPr lang="en-US" sz="1700" dirty="0">
              <a:latin typeface="Helvetica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//Gate-level hierarchical description of 4-bit adder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// Description of half </a:t>
            </a:r>
            <a:r>
              <a:rPr lang="en-US" sz="1700" dirty="0" smtClean="0">
                <a:latin typeface="Helvetica" pitchFamily="34" charset="0"/>
              </a:rPr>
              <a:t>adder</a:t>
            </a:r>
            <a:endParaRPr lang="en-US" sz="1700" dirty="0">
              <a:latin typeface="Helvetica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module </a:t>
            </a:r>
            <a:r>
              <a:rPr lang="en-US" sz="1700" dirty="0" err="1">
                <a:latin typeface="Helvetica" pitchFamily="34" charset="0"/>
              </a:rPr>
              <a:t>halfadder</a:t>
            </a:r>
            <a:r>
              <a:rPr lang="en-US" sz="1700" dirty="0">
                <a:latin typeface="Helvetica" pitchFamily="34" charset="0"/>
              </a:rPr>
              <a:t> (S</a:t>
            </a:r>
            <a:r>
              <a:rPr lang="en-US" sz="1700" dirty="0" smtClean="0">
                <a:latin typeface="Helvetica" pitchFamily="34" charset="0"/>
              </a:rPr>
              <a:t>, C, x, y</a:t>
            </a:r>
            <a:r>
              <a:rPr lang="en-US" sz="1700" dirty="0">
                <a:latin typeface="Helvetica" pitchFamily="34" charset="0"/>
              </a:rPr>
              <a:t>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  input x</a:t>
            </a:r>
            <a:r>
              <a:rPr lang="en-US" sz="1700" dirty="0" smtClean="0">
                <a:latin typeface="Helvetica" pitchFamily="34" charset="0"/>
              </a:rPr>
              <a:t>, y</a:t>
            </a:r>
            <a:r>
              <a:rPr lang="en-US" sz="1700" dirty="0">
                <a:latin typeface="Helvetica" pitchFamily="34" charset="0"/>
              </a:rPr>
              <a:t>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  output S</a:t>
            </a:r>
            <a:r>
              <a:rPr lang="en-US" sz="1700" dirty="0" smtClean="0">
                <a:latin typeface="Helvetica" pitchFamily="34" charset="0"/>
              </a:rPr>
              <a:t>, C;</a:t>
            </a:r>
            <a:endParaRPr lang="en-US" sz="1700" dirty="0">
              <a:latin typeface="Helvetica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 smtClean="0">
                <a:latin typeface="Helvetica" pitchFamily="34" charset="0"/>
              </a:rPr>
              <a:t>   //</a:t>
            </a:r>
            <a:r>
              <a:rPr lang="en-US" sz="1700" dirty="0">
                <a:latin typeface="Helvetica" pitchFamily="34" charset="0"/>
              </a:rPr>
              <a:t>Instantiate primitive gates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  </a:t>
            </a:r>
            <a:r>
              <a:rPr lang="en-US" sz="1700" dirty="0" err="1">
                <a:latin typeface="Helvetica" pitchFamily="34" charset="0"/>
              </a:rPr>
              <a:t>xor</a:t>
            </a:r>
            <a:r>
              <a:rPr lang="en-US" sz="1700" dirty="0">
                <a:latin typeface="Helvetica" pitchFamily="34" charset="0"/>
              </a:rPr>
              <a:t> (S</a:t>
            </a:r>
            <a:r>
              <a:rPr lang="en-US" sz="1700" dirty="0" smtClean="0">
                <a:latin typeface="Helvetica" pitchFamily="34" charset="0"/>
              </a:rPr>
              <a:t>, x, y</a:t>
            </a:r>
            <a:r>
              <a:rPr lang="en-US" sz="1700" dirty="0">
                <a:latin typeface="Helvetica" pitchFamily="34" charset="0"/>
              </a:rPr>
              <a:t>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  and (C</a:t>
            </a:r>
            <a:r>
              <a:rPr lang="en-US" sz="1700" dirty="0" smtClean="0">
                <a:latin typeface="Helvetica" pitchFamily="34" charset="0"/>
              </a:rPr>
              <a:t>, x, y</a:t>
            </a:r>
            <a:r>
              <a:rPr lang="en-US" sz="1700" dirty="0">
                <a:latin typeface="Helvetica" pitchFamily="34" charset="0"/>
              </a:rPr>
              <a:t>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 err="1" smtClean="0">
                <a:latin typeface="Helvetica" pitchFamily="34" charset="0"/>
              </a:rPr>
              <a:t>endmodule</a:t>
            </a:r>
            <a:endParaRPr lang="en-US" sz="1700" dirty="0" smtClean="0">
              <a:latin typeface="Helvetica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sz="1700" dirty="0">
              <a:latin typeface="Helvetica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//Description of full </a:t>
            </a:r>
            <a:r>
              <a:rPr lang="en-US" sz="1700" dirty="0" smtClean="0">
                <a:latin typeface="Helvetica" pitchFamily="34" charset="0"/>
              </a:rPr>
              <a:t>adder</a:t>
            </a:r>
            <a:endParaRPr lang="en-US" sz="1700" dirty="0">
              <a:latin typeface="Helvetica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module </a:t>
            </a:r>
            <a:r>
              <a:rPr lang="en-US" sz="1700" dirty="0" err="1">
                <a:latin typeface="Helvetica" pitchFamily="34" charset="0"/>
              </a:rPr>
              <a:t>fulladder</a:t>
            </a:r>
            <a:r>
              <a:rPr lang="en-US" sz="1700" dirty="0">
                <a:latin typeface="Helvetica" pitchFamily="34" charset="0"/>
              </a:rPr>
              <a:t> (S</a:t>
            </a:r>
            <a:r>
              <a:rPr lang="en-US" sz="1700" dirty="0" smtClean="0">
                <a:latin typeface="Helvetica" pitchFamily="34" charset="0"/>
              </a:rPr>
              <a:t>, C, x, y, z</a:t>
            </a:r>
            <a:r>
              <a:rPr lang="en-US" sz="1700" dirty="0">
                <a:latin typeface="Helvetica" pitchFamily="34" charset="0"/>
              </a:rPr>
              <a:t>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  input x</a:t>
            </a:r>
            <a:r>
              <a:rPr lang="en-US" sz="1700" dirty="0" smtClean="0">
                <a:latin typeface="Helvetica" pitchFamily="34" charset="0"/>
              </a:rPr>
              <a:t>, y, z</a:t>
            </a:r>
            <a:r>
              <a:rPr lang="en-US" sz="1700" dirty="0">
                <a:latin typeface="Helvetica" pitchFamily="34" charset="0"/>
              </a:rPr>
              <a:t>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  output S</a:t>
            </a:r>
            <a:r>
              <a:rPr lang="en-US" sz="1700" dirty="0" smtClean="0">
                <a:latin typeface="Helvetica" pitchFamily="34" charset="0"/>
              </a:rPr>
              <a:t>, C</a:t>
            </a:r>
            <a:r>
              <a:rPr lang="en-US" sz="1700" dirty="0">
                <a:latin typeface="Helvetica" pitchFamily="34" charset="0"/>
              </a:rPr>
              <a:t>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  wire S1</a:t>
            </a:r>
            <a:r>
              <a:rPr lang="en-US" sz="1700" dirty="0" smtClean="0">
                <a:latin typeface="Helvetica" pitchFamily="34" charset="0"/>
              </a:rPr>
              <a:t>, D1, D2</a:t>
            </a:r>
            <a:r>
              <a:rPr lang="en-US" sz="1700" dirty="0">
                <a:latin typeface="Helvetica" pitchFamily="34" charset="0"/>
              </a:rPr>
              <a:t>; //Outputs of first XOR and two AND gates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 smtClean="0">
                <a:latin typeface="Helvetica" pitchFamily="34" charset="0"/>
              </a:rPr>
              <a:t>   //</a:t>
            </a:r>
            <a:r>
              <a:rPr lang="en-US" sz="1700" dirty="0">
                <a:latin typeface="Helvetica" pitchFamily="34" charset="0"/>
              </a:rPr>
              <a:t>Instantiate the </a:t>
            </a:r>
            <a:r>
              <a:rPr lang="en-US" sz="1700" dirty="0" err="1">
                <a:latin typeface="Helvetica" pitchFamily="34" charset="0"/>
              </a:rPr>
              <a:t>halfadder</a:t>
            </a:r>
            <a:r>
              <a:rPr lang="en-US" sz="1700" dirty="0">
                <a:latin typeface="Helvetica" pitchFamily="34" charset="0"/>
              </a:rPr>
              <a:t>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   </a:t>
            </a:r>
            <a:r>
              <a:rPr lang="en-US" sz="1700" dirty="0" err="1">
                <a:latin typeface="Helvetica" pitchFamily="34" charset="0"/>
              </a:rPr>
              <a:t>halfadder</a:t>
            </a:r>
            <a:r>
              <a:rPr lang="en-US" sz="1700" dirty="0">
                <a:latin typeface="Helvetica" pitchFamily="34" charset="0"/>
              </a:rPr>
              <a:t> HA1 (S1</a:t>
            </a:r>
            <a:r>
              <a:rPr lang="en-US" sz="1700" dirty="0" smtClean="0">
                <a:latin typeface="Helvetica" pitchFamily="34" charset="0"/>
              </a:rPr>
              <a:t>, D1, x, y</a:t>
            </a:r>
            <a:r>
              <a:rPr lang="en-US" sz="1700" dirty="0">
                <a:latin typeface="Helvetica" pitchFamily="34" charset="0"/>
              </a:rPr>
              <a:t>),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</a:t>
            </a:r>
            <a:r>
              <a:rPr lang="en-US" sz="1700" dirty="0" smtClean="0">
                <a:latin typeface="Helvetica" pitchFamily="34" charset="0"/>
              </a:rPr>
              <a:t>   </a:t>
            </a:r>
            <a:r>
              <a:rPr lang="en-US" sz="1700" dirty="0" err="1" smtClean="0">
                <a:latin typeface="Helvetica" pitchFamily="34" charset="0"/>
              </a:rPr>
              <a:t>halfadder</a:t>
            </a:r>
            <a:r>
              <a:rPr lang="en-US" sz="1700" dirty="0" smtClean="0">
                <a:latin typeface="Helvetica" pitchFamily="34" charset="0"/>
              </a:rPr>
              <a:t> HA2 </a:t>
            </a:r>
            <a:r>
              <a:rPr lang="en-US" sz="1700" dirty="0">
                <a:latin typeface="Helvetica" pitchFamily="34" charset="0"/>
              </a:rPr>
              <a:t>(S</a:t>
            </a:r>
            <a:r>
              <a:rPr lang="en-US" sz="1700" dirty="0" smtClean="0">
                <a:latin typeface="Helvetica" pitchFamily="34" charset="0"/>
              </a:rPr>
              <a:t>, D2, S1, z</a:t>
            </a:r>
            <a:r>
              <a:rPr lang="en-US" sz="1700" dirty="0">
                <a:latin typeface="Helvetica" pitchFamily="34" charset="0"/>
              </a:rPr>
              <a:t>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>
                <a:latin typeface="Helvetica" pitchFamily="34" charset="0"/>
              </a:rPr>
              <a:t>    or </a:t>
            </a:r>
            <a:r>
              <a:rPr lang="en-US" sz="1700" dirty="0" smtClean="0">
                <a:latin typeface="Helvetica" pitchFamily="34" charset="0"/>
              </a:rPr>
              <a:t>            g1    (C, D2, D1</a:t>
            </a:r>
            <a:r>
              <a:rPr lang="en-US" sz="1700" dirty="0">
                <a:latin typeface="Helvetica" pitchFamily="34" charset="0"/>
              </a:rPr>
              <a:t>);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700" dirty="0" err="1">
                <a:latin typeface="Helvetica" pitchFamily="34" charset="0"/>
              </a:rPr>
              <a:t>endmodule</a:t>
            </a:r>
            <a:endParaRPr lang="en-US" sz="1700" dirty="0">
              <a:latin typeface="Helvetica" pitchFamily="34" charset="0"/>
            </a:endParaRP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57200" y="0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Helvetica" pitchFamily="34" charset="0"/>
              </a:rPr>
              <a:t>4 bit Full Adder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9960" y="1196640"/>
              <a:ext cx="6411600" cy="511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1187280"/>
                <a:ext cx="6430320" cy="51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1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70104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module </a:t>
            </a:r>
            <a:r>
              <a:rPr lang="en-US" dirty="0" err="1" smtClean="0">
                <a:latin typeface="Helvetica" pitchFamily="34" charset="0"/>
              </a:rPr>
              <a:t>four_bit_adder</a:t>
            </a:r>
            <a:r>
              <a:rPr lang="en-US" dirty="0" smtClean="0">
                <a:latin typeface="Helvetica" pitchFamily="34" charset="0"/>
              </a:rPr>
              <a:t> </a:t>
            </a:r>
            <a:r>
              <a:rPr lang="en-US" dirty="0">
                <a:latin typeface="Helvetica" pitchFamily="34" charset="0"/>
              </a:rPr>
              <a:t>(S</a:t>
            </a:r>
            <a:r>
              <a:rPr lang="en-US" dirty="0" smtClean="0">
                <a:latin typeface="Helvetica" pitchFamily="34" charset="0"/>
              </a:rPr>
              <a:t>, C4, A, B, C0</a:t>
            </a:r>
            <a:r>
              <a:rPr lang="en-US" dirty="0">
                <a:latin typeface="Helvetica" pitchFamily="34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input [3:0] A</a:t>
            </a:r>
            <a:r>
              <a:rPr lang="en-US" dirty="0" smtClean="0">
                <a:latin typeface="Helvetica" pitchFamily="34" charset="0"/>
              </a:rPr>
              <a:t>, B</a:t>
            </a:r>
            <a:r>
              <a:rPr lang="en-US" dirty="0">
                <a:latin typeface="Helvetica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input C0;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output [3:0] S;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output C4;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wire C1,C2,C3;  //Intermediate </a:t>
            </a:r>
            <a:r>
              <a:rPr lang="en-US" dirty="0" smtClean="0">
                <a:latin typeface="Helvetica" pitchFamily="34" charset="0"/>
              </a:rPr>
              <a:t>carries</a:t>
            </a:r>
          </a:p>
          <a:p>
            <a:pPr>
              <a:spcBef>
                <a:spcPct val="50000"/>
              </a:spcBef>
            </a:pPr>
            <a:endParaRPr lang="en-US" dirty="0">
              <a:latin typeface="Helvetica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   //</a:t>
            </a:r>
            <a:r>
              <a:rPr lang="en-US" dirty="0">
                <a:latin typeface="Helvetica" pitchFamily="34" charset="0"/>
              </a:rPr>
              <a:t>Instantiate the full adder cells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</a:t>
            </a:r>
            <a:r>
              <a:rPr lang="en-US" dirty="0" err="1">
                <a:latin typeface="Helvetica" pitchFamily="34" charset="0"/>
              </a:rPr>
              <a:t>fulladder</a:t>
            </a:r>
            <a:r>
              <a:rPr lang="en-US" dirty="0">
                <a:latin typeface="Helvetica" pitchFamily="34" charset="0"/>
              </a:rPr>
              <a:t>  FA0 (S[0],C1,A[0],B[0],C0</a:t>
            </a:r>
            <a:r>
              <a:rPr lang="en-US" dirty="0" smtClean="0">
                <a:latin typeface="Helvetica" pitchFamily="34" charset="0"/>
              </a:rPr>
              <a:t>),</a:t>
            </a:r>
            <a:endParaRPr lang="en-US" dirty="0">
              <a:latin typeface="Helvetica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                  FA1 </a:t>
            </a:r>
            <a:r>
              <a:rPr lang="en-US" dirty="0">
                <a:latin typeface="Helvetica" pitchFamily="34" charset="0"/>
              </a:rPr>
              <a:t>(S[1],C2,A[1],B[1],C1</a:t>
            </a:r>
            <a:r>
              <a:rPr lang="en-US" dirty="0" smtClean="0">
                <a:latin typeface="Helvetica" pitchFamily="34" charset="0"/>
              </a:rPr>
              <a:t>),</a:t>
            </a:r>
            <a:endParaRPr lang="en-US" dirty="0">
              <a:latin typeface="Helvetica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                  FA2 </a:t>
            </a:r>
            <a:r>
              <a:rPr lang="en-US" dirty="0">
                <a:latin typeface="Helvetica" pitchFamily="34" charset="0"/>
              </a:rPr>
              <a:t>(S[2],C3,A[2],B[2],C2</a:t>
            </a:r>
            <a:r>
              <a:rPr lang="en-US" dirty="0" smtClean="0">
                <a:latin typeface="Helvetica" pitchFamily="34" charset="0"/>
              </a:rPr>
              <a:t>), </a:t>
            </a:r>
            <a:endParaRPr lang="en-US" dirty="0">
              <a:latin typeface="Helvetica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                  FA3 </a:t>
            </a:r>
            <a:r>
              <a:rPr lang="en-US" dirty="0">
                <a:latin typeface="Helvetica" pitchFamily="34" charset="0"/>
              </a:rPr>
              <a:t>(S[3],C4,A[3],B[3],C3</a:t>
            </a:r>
            <a:r>
              <a:rPr lang="en-US" dirty="0" smtClean="0">
                <a:latin typeface="Helvetica" pitchFamily="34" charset="0"/>
              </a:rPr>
              <a:t>);</a:t>
            </a:r>
            <a:endParaRPr lang="en-US" dirty="0">
              <a:latin typeface="Helvetica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latin typeface="Helvetica" pitchFamily="34" charset="0"/>
              </a:rPr>
              <a:t>endmodule</a:t>
            </a:r>
            <a:endParaRPr lang="en-US" sz="2400" dirty="0">
              <a:latin typeface="Helvetica" pitchFamily="34" charset="0"/>
            </a:endParaRP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Helvetica" pitchFamily="34" charset="0"/>
              </a:rPr>
              <a:t>4 bit Full Adder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84360" y="4107600"/>
              <a:ext cx="1447200" cy="1938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000" y="4098240"/>
                <a:ext cx="1465920" cy="19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3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S. </a:t>
            </a:r>
            <a:r>
              <a:rPr lang="en-IN" dirty="0" err="1"/>
              <a:t>Palnitkar</a:t>
            </a:r>
            <a:r>
              <a:rPr lang="en-IN" dirty="0"/>
              <a:t>, Verilog HDL: A Guide to Digital Design and </a:t>
            </a:r>
            <a:r>
              <a:rPr lang="en-IN" dirty="0" err="1"/>
              <a:t>Synthesis,Pearson</a:t>
            </a:r>
            <a:r>
              <a:rPr lang="en-IN" dirty="0"/>
              <a:t>, 2nd Ed, 2003.</a:t>
            </a:r>
          </a:p>
        </p:txBody>
      </p:sp>
    </p:spTree>
    <p:extLst>
      <p:ext uri="{BB962C8B-B14F-4D97-AF65-F5344CB8AC3E}">
        <p14:creationId xmlns:p14="http://schemas.microsoft.com/office/powerpoint/2010/main" val="225124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Data-flow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Dataflow modeling uses </a:t>
            </a:r>
            <a:r>
              <a:rPr lang="en-US" i="1" dirty="0"/>
              <a:t>continuous</a:t>
            </a:r>
            <a:r>
              <a:rPr lang="en-US" dirty="0"/>
              <a:t> assignments and the keyword </a:t>
            </a:r>
            <a:r>
              <a:rPr lang="en-US" dirty="0" smtClean="0"/>
              <a:t>“</a:t>
            </a:r>
            <a:r>
              <a:rPr lang="en-US" b="1" i="1" dirty="0" smtClean="0"/>
              <a:t>assign”.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smtClean="0"/>
              <a:t>     assign </a:t>
            </a:r>
            <a:r>
              <a:rPr lang="en-US" dirty="0"/>
              <a:t>&lt;</a:t>
            </a:r>
            <a:r>
              <a:rPr lang="en-US" dirty="0" err="1"/>
              <a:t>drive_strength</a:t>
            </a:r>
            <a:r>
              <a:rPr lang="en-US" dirty="0" smtClean="0"/>
              <a:t>&gt;  </a:t>
            </a:r>
            <a:r>
              <a:rPr lang="en-US" dirty="0"/>
              <a:t>#&lt;delay&gt; </a:t>
            </a:r>
            <a:r>
              <a:rPr lang="en-US" dirty="0" smtClean="0"/>
              <a:t> &lt;</a:t>
            </a:r>
            <a:r>
              <a:rPr lang="en-US" dirty="0" err="1"/>
              <a:t>list_of_assignments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wire </a:t>
            </a:r>
            <a:r>
              <a:rPr lang="en-US" dirty="0"/>
              <a:t>out ;</a:t>
            </a:r>
          </a:p>
          <a:p>
            <a:pPr marL="0" indent="0">
              <a:buNone/>
            </a:pPr>
            <a:r>
              <a:rPr lang="en-US" dirty="0"/>
              <a:t>     assign out = var1 &amp; var2 </a:t>
            </a:r>
            <a:r>
              <a:rPr lang="en-US" dirty="0" smtClean="0"/>
              <a:t>;</a:t>
            </a:r>
            <a:endParaRPr lang="en-US" sz="2800" dirty="0"/>
          </a:p>
          <a:p>
            <a:endParaRPr lang="en-US" b="1" i="1" dirty="0" smtClean="0"/>
          </a:p>
          <a:p>
            <a:r>
              <a:rPr lang="en-US" dirty="0"/>
              <a:t>The assignment expression is evaluated as soon as one of the right-hand-side operands changes and the value is assigned to the left-hand-side net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i="1" dirty="0" smtClean="0"/>
              <a:t>LHS </a:t>
            </a:r>
            <a:r>
              <a:rPr lang="en-US" dirty="0" smtClean="0"/>
              <a:t>must be net &amp; cannot be reg.  </a:t>
            </a:r>
            <a:r>
              <a:rPr lang="en-US" b="1" dirty="0" smtClean="0"/>
              <a:t>RHS</a:t>
            </a:r>
            <a:r>
              <a:rPr lang="en-US" dirty="0" smtClean="0"/>
              <a:t> can be net/reg.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54240" y="633960"/>
              <a:ext cx="4670280" cy="3607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880" y="624600"/>
                <a:ext cx="4689000" cy="36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0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0" y="152400"/>
            <a:ext cx="5257800" cy="607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//Data-flow </a:t>
            </a:r>
            <a:r>
              <a:rPr lang="en-US" dirty="0">
                <a:latin typeface="Helvetica" pitchFamily="34" charset="0"/>
              </a:rPr>
              <a:t>description of 4-to-1- line multiplexer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module mux4x1 (I0, I1, I2, I3, s1, s0, y</a:t>
            </a:r>
            <a:r>
              <a:rPr lang="en-US" dirty="0">
                <a:latin typeface="Helvetica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input </a:t>
            </a:r>
            <a:r>
              <a:rPr lang="en-US" dirty="0" smtClean="0">
                <a:latin typeface="Helvetica" pitchFamily="34" charset="0"/>
              </a:rPr>
              <a:t>I0, I1, I2, I3, s1, s0;</a:t>
            </a:r>
            <a:endParaRPr lang="en-US" dirty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output y;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b="1" dirty="0" smtClean="0">
              <a:solidFill>
                <a:srgbClr val="C00000"/>
              </a:solidFill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Helvetica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  assign </a:t>
            </a:r>
            <a:r>
              <a:rPr lang="en-US" b="1" dirty="0" smtClean="0">
                <a:latin typeface="Helvetica" pitchFamily="34" charset="0"/>
              </a:rPr>
              <a:t>y</a:t>
            </a: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= (~s1 &amp; ~s0 &amp; I0) |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                     (~</a:t>
            </a:r>
            <a:r>
              <a:rPr lang="en-US" dirty="0">
                <a:latin typeface="Helvetica" pitchFamily="34" charset="0"/>
              </a:rPr>
              <a:t>s1 &amp; </a:t>
            </a:r>
            <a:r>
              <a:rPr lang="en-US" dirty="0" smtClean="0">
                <a:latin typeface="Helvetica" pitchFamily="34" charset="0"/>
              </a:rPr>
              <a:t>   s0 </a:t>
            </a:r>
            <a:r>
              <a:rPr lang="en-US" dirty="0">
                <a:latin typeface="Helvetica" pitchFamily="34" charset="0"/>
              </a:rPr>
              <a:t>&amp; </a:t>
            </a:r>
            <a:r>
              <a:rPr lang="en-US" dirty="0" smtClean="0">
                <a:latin typeface="Helvetica" pitchFamily="34" charset="0"/>
              </a:rPr>
              <a:t>I1) </a:t>
            </a:r>
            <a:r>
              <a:rPr lang="en-US" dirty="0">
                <a:latin typeface="Helvetica" pitchFamily="34" charset="0"/>
              </a:rPr>
              <a:t>|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 smtClean="0">
                <a:latin typeface="Helvetica" pitchFamily="34" charset="0"/>
              </a:rPr>
              <a:t>                     </a:t>
            </a:r>
            <a:r>
              <a:rPr lang="en-US" dirty="0" smtClean="0">
                <a:latin typeface="Helvetica" pitchFamily="34" charset="0"/>
              </a:rPr>
              <a:t>(  s1 &amp;  ~s0 </a:t>
            </a:r>
            <a:r>
              <a:rPr lang="en-US" dirty="0">
                <a:latin typeface="Helvetica" pitchFamily="34" charset="0"/>
              </a:rPr>
              <a:t>&amp; </a:t>
            </a:r>
            <a:r>
              <a:rPr lang="en-US" dirty="0" smtClean="0">
                <a:latin typeface="Helvetica" pitchFamily="34" charset="0"/>
              </a:rPr>
              <a:t>I2) </a:t>
            </a:r>
            <a:r>
              <a:rPr lang="en-US" dirty="0">
                <a:latin typeface="Helvetica" pitchFamily="34" charset="0"/>
              </a:rPr>
              <a:t>|</a:t>
            </a:r>
            <a:r>
              <a:rPr lang="en-US" b="1" dirty="0" smtClean="0">
                <a:latin typeface="Helvetica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 smtClean="0">
                <a:latin typeface="Helvetica" pitchFamily="34" charset="0"/>
              </a:rPr>
              <a:t>                     </a:t>
            </a:r>
            <a:r>
              <a:rPr lang="en-US" dirty="0" smtClean="0">
                <a:latin typeface="Helvetica" pitchFamily="34" charset="0"/>
              </a:rPr>
              <a:t>(  </a:t>
            </a:r>
            <a:r>
              <a:rPr lang="en-US" dirty="0">
                <a:latin typeface="Helvetica" pitchFamily="34" charset="0"/>
              </a:rPr>
              <a:t>s1 &amp;  </a:t>
            </a:r>
            <a:r>
              <a:rPr lang="en-US" dirty="0" smtClean="0">
                <a:latin typeface="Helvetica" pitchFamily="34" charset="0"/>
              </a:rPr>
              <a:t>  s0 </a:t>
            </a:r>
            <a:r>
              <a:rPr lang="en-US" dirty="0">
                <a:latin typeface="Helvetica" pitchFamily="34" charset="0"/>
              </a:rPr>
              <a:t>&amp; </a:t>
            </a:r>
            <a:r>
              <a:rPr lang="en-US" dirty="0" smtClean="0">
                <a:latin typeface="Helvetica" pitchFamily="34" charset="0"/>
              </a:rPr>
              <a:t>I3) ;</a:t>
            </a:r>
            <a:r>
              <a:rPr lang="en-US" b="1" dirty="0" smtClean="0">
                <a:latin typeface="Helvetica" pitchFamily="34" charset="0"/>
              </a:rPr>
              <a:t> </a:t>
            </a:r>
            <a:endParaRPr lang="en-US" b="1" dirty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err="1">
                <a:latin typeface="Helvetica" pitchFamily="34" charset="0"/>
              </a:rPr>
              <a:t>e</a:t>
            </a:r>
            <a:r>
              <a:rPr lang="en-US" dirty="0" err="1" smtClean="0">
                <a:latin typeface="Helvetica" pitchFamily="34" charset="0"/>
              </a:rPr>
              <a:t>ndmodule</a:t>
            </a:r>
            <a:endParaRPr lang="en-US" dirty="0" smtClean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dirty="0" smtClean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//Using conditional operator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module </a:t>
            </a:r>
            <a:r>
              <a:rPr lang="en-US" dirty="0" smtClean="0">
                <a:latin typeface="Helvetica" pitchFamily="34" charset="0"/>
              </a:rPr>
              <a:t>mux2x1 (I0, I1, </a:t>
            </a:r>
            <a:r>
              <a:rPr lang="en-US" dirty="0" err="1" smtClean="0">
                <a:latin typeface="Helvetica" pitchFamily="34" charset="0"/>
              </a:rPr>
              <a:t>sel</a:t>
            </a:r>
            <a:r>
              <a:rPr lang="en-US" dirty="0" smtClean="0">
                <a:latin typeface="Helvetica" pitchFamily="34" charset="0"/>
              </a:rPr>
              <a:t>, </a:t>
            </a:r>
            <a:r>
              <a:rPr lang="en-US" dirty="0">
                <a:latin typeface="Helvetica" pitchFamily="34" charset="0"/>
              </a:rPr>
              <a:t>y);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input I0, I1, </a:t>
            </a:r>
            <a:r>
              <a:rPr lang="en-US" dirty="0" err="1" smtClean="0">
                <a:latin typeface="Helvetica" pitchFamily="34" charset="0"/>
              </a:rPr>
              <a:t>sel</a:t>
            </a:r>
            <a:r>
              <a:rPr lang="en-US" dirty="0" smtClean="0">
                <a:latin typeface="Helvetica" pitchFamily="34" charset="0"/>
              </a:rPr>
              <a:t>;</a:t>
            </a:r>
            <a:endParaRPr lang="en-US" dirty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output y</a:t>
            </a:r>
            <a:r>
              <a:rPr lang="en-US" dirty="0" smtClean="0">
                <a:latin typeface="Helvetica" pitchFamily="34" charset="0"/>
              </a:rPr>
              <a:t>;</a:t>
            </a:r>
            <a:endParaRPr lang="en-US" b="1" dirty="0">
              <a:solidFill>
                <a:srgbClr val="C00000"/>
              </a:solidFill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Helvetica" pitchFamily="34" charset="0"/>
              </a:rPr>
              <a:t>   </a:t>
            </a:r>
            <a:r>
              <a:rPr lang="en-US" b="1" dirty="0" smtClean="0">
                <a:solidFill>
                  <a:srgbClr val="C00000"/>
                </a:solidFill>
                <a:latin typeface="Helvetica" pitchFamily="34" charset="0"/>
              </a:rPr>
              <a:t>assign </a:t>
            </a:r>
            <a:r>
              <a:rPr lang="en-US" b="1" dirty="0">
                <a:latin typeface="Helvetica" pitchFamily="34" charset="0"/>
              </a:rPr>
              <a:t>y</a:t>
            </a:r>
            <a:r>
              <a:rPr lang="en-US" b="1" dirty="0">
                <a:solidFill>
                  <a:srgbClr val="C00000"/>
                </a:solidFill>
                <a:latin typeface="Helvetica" pitchFamily="34" charset="0"/>
              </a:rPr>
              <a:t> </a:t>
            </a:r>
            <a:r>
              <a:rPr lang="en-US" dirty="0">
                <a:latin typeface="Helvetica" pitchFamily="34" charset="0"/>
              </a:rPr>
              <a:t>= </a:t>
            </a:r>
            <a:r>
              <a:rPr lang="en-US" dirty="0" err="1" smtClean="0">
                <a:latin typeface="Helvetica" pitchFamily="34" charset="0"/>
              </a:rPr>
              <a:t>sel</a:t>
            </a:r>
            <a:r>
              <a:rPr lang="en-US" dirty="0" smtClean="0">
                <a:latin typeface="Helvetica" pitchFamily="34" charset="0"/>
              </a:rPr>
              <a:t> ? I1 : I0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err="1">
                <a:latin typeface="Helvetica" pitchFamily="34" charset="0"/>
              </a:rPr>
              <a:t>e</a:t>
            </a:r>
            <a:r>
              <a:rPr lang="en-US" dirty="0" err="1" smtClean="0">
                <a:latin typeface="Helvetica" pitchFamily="34" charset="0"/>
              </a:rPr>
              <a:t>ndmodule</a:t>
            </a:r>
            <a:endParaRPr lang="en-US" dirty="0">
              <a:latin typeface="Helvetica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4"/>
          <a:stretch>
            <a:fillRect/>
          </a:stretch>
        </p:blipFill>
        <p:spPr bwMode="auto">
          <a:xfrm>
            <a:off x="4343400" y="1676400"/>
            <a:ext cx="480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3160" y="366120"/>
              <a:ext cx="3349080" cy="3116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800" y="356760"/>
                <a:ext cx="3367800" cy="31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25280" y="1741320"/>
              <a:ext cx="946800" cy="920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920" y="1731960"/>
                <a:ext cx="965520" cy="9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2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Behavioral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029200"/>
          </a:xfrm>
        </p:spPr>
        <p:txBody>
          <a:bodyPr/>
          <a:lstStyle/>
          <a:p>
            <a:r>
              <a:rPr lang="en-US" dirty="0" smtClean="0"/>
              <a:t>Used to model the behavior of a design without describing it’s actual hardware structure.</a:t>
            </a:r>
            <a:endParaRPr lang="en-US" dirty="0"/>
          </a:p>
          <a:p>
            <a:r>
              <a:rPr lang="en-US" dirty="0" smtClean="0"/>
              <a:t>Procedural blocks are the basic components for behavioral modeling.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343275"/>
            <a:ext cx="80962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82400" y="1661040"/>
              <a:ext cx="6161760" cy="2054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040" y="1651680"/>
                <a:ext cx="6180480" cy="20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599000" y="571320"/>
              <a:ext cx="4241880" cy="3304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9640" y="561960"/>
                <a:ext cx="426060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4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Procedural </a:t>
            </a:r>
            <a:r>
              <a:rPr lang="en-US" dirty="0"/>
              <a:t>blocks are like concurrent processes. </a:t>
            </a:r>
            <a:r>
              <a:rPr lang="en-US" dirty="0" smtClean="0"/>
              <a:t>Statements </a:t>
            </a:r>
            <a:r>
              <a:rPr lang="en-US" dirty="0"/>
              <a:t>in a block are executed sequentially, but all within one unit of simulated time. (unless delay is specified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blocks execute in parallel.</a:t>
            </a:r>
          </a:p>
          <a:p>
            <a:endParaRPr lang="en-US" dirty="0"/>
          </a:p>
          <a:p>
            <a:r>
              <a:rPr lang="en-US" dirty="0" smtClean="0"/>
              <a:t>initial </a:t>
            </a:r>
            <a:r>
              <a:rPr lang="en-US" dirty="0"/>
              <a:t>block </a:t>
            </a:r>
            <a:r>
              <a:rPr lang="en-US" dirty="0" smtClean="0"/>
              <a:t>– Executes only once. It is </a:t>
            </a:r>
            <a:r>
              <a:rPr lang="en-US" b="1" dirty="0" smtClean="0"/>
              <a:t>NOT </a:t>
            </a:r>
            <a:r>
              <a:rPr lang="en-US" dirty="0" smtClean="0"/>
              <a:t>synthesizable. Used in test benches.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lways block - Executes </a:t>
            </a:r>
            <a:r>
              <a:rPr lang="en-US" dirty="0"/>
              <a:t>repeatedly</a:t>
            </a:r>
            <a:r>
              <a:rPr lang="en-US" dirty="0" smtClean="0"/>
              <a:t>. It </a:t>
            </a:r>
            <a:r>
              <a:rPr lang="en-US" dirty="0"/>
              <a:t>must have timing </a:t>
            </a:r>
            <a:r>
              <a:rPr lang="en-US" dirty="0" smtClean="0"/>
              <a:t>control, otherwise it become INFINITE LOOPS.</a:t>
            </a:r>
          </a:p>
          <a:p>
            <a:endParaRPr lang="en-US" dirty="0" smtClean="0"/>
          </a:p>
          <a:p>
            <a:r>
              <a:rPr lang="en-US" b="1" i="1" dirty="0" smtClean="0"/>
              <a:t>Procedural assignments within initial/always: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LHS </a:t>
            </a:r>
            <a:r>
              <a:rPr lang="en-US" dirty="0"/>
              <a:t>must be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&amp; cannot be </a:t>
            </a:r>
            <a:r>
              <a:rPr lang="en-US" dirty="0" smtClean="0"/>
              <a:t>net.  </a:t>
            </a:r>
            <a:r>
              <a:rPr lang="en-US" b="1" dirty="0"/>
              <a:t>RHS</a:t>
            </a:r>
            <a:r>
              <a:rPr lang="en-US" dirty="0"/>
              <a:t> can be net/reg.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0" y="532989"/>
            <a:ext cx="5257800" cy="571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//Behavioral description of 4-to-1- line multiplexer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module mux4x1_bhv (I0, I1, I2, I3, select, y</a:t>
            </a:r>
            <a:r>
              <a:rPr lang="en-US" dirty="0">
                <a:latin typeface="Helvetica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input </a:t>
            </a:r>
            <a:r>
              <a:rPr lang="en-US" dirty="0" smtClean="0">
                <a:latin typeface="Helvetica" pitchFamily="34" charset="0"/>
              </a:rPr>
              <a:t>I0, I1, I2, I3</a:t>
            </a:r>
            <a:r>
              <a:rPr lang="en-US" dirty="0">
                <a:latin typeface="Helvetic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input [1:0] select;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output y;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</a:t>
            </a:r>
            <a:r>
              <a:rPr lang="en-US" b="1" dirty="0" err="1">
                <a:solidFill>
                  <a:srgbClr val="C00000"/>
                </a:solidFill>
                <a:latin typeface="Helvetica" pitchFamily="34" charset="0"/>
              </a:rPr>
              <a:t>reg</a:t>
            </a:r>
            <a:r>
              <a:rPr lang="en-US" b="1" dirty="0">
                <a:solidFill>
                  <a:srgbClr val="C00000"/>
                </a:solidFill>
                <a:latin typeface="Helvetica" pitchFamily="34" charset="0"/>
              </a:rPr>
              <a:t> y;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always @ </a:t>
            </a:r>
            <a:r>
              <a:rPr lang="en-US" b="1" dirty="0" smtClean="0">
                <a:latin typeface="Helvetica" pitchFamily="34" charset="0"/>
              </a:rPr>
              <a:t>(I0 </a:t>
            </a:r>
            <a:r>
              <a:rPr lang="en-US" b="1" dirty="0">
                <a:latin typeface="Helvetica" pitchFamily="34" charset="0"/>
              </a:rPr>
              <a:t>or </a:t>
            </a:r>
            <a:r>
              <a:rPr lang="en-US" b="1" dirty="0" smtClean="0">
                <a:latin typeface="Helvetica" pitchFamily="34" charset="0"/>
              </a:rPr>
              <a:t>I1 </a:t>
            </a:r>
            <a:r>
              <a:rPr lang="en-US" b="1" dirty="0">
                <a:latin typeface="Helvetica" pitchFamily="34" charset="0"/>
              </a:rPr>
              <a:t>or </a:t>
            </a:r>
            <a:r>
              <a:rPr lang="en-US" b="1" dirty="0" smtClean="0">
                <a:latin typeface="Helvetica" pitchFamily="34" charset="0"/>
              </a:rPr>
              <a:t>I2 </a:t>
            </a:r>
            <a:r>
              <a:rPr lang="en-US" b="1" dirty="0">
                <a:latin typeface="Helvetica" pitchFamily="34" charset="0"/>
              </a:rPr>
              <a:t>or </a:t>
            </a:r>
            <a:r>
              <a:rPr lang="en-US" b="1" dirty="0" smtClean="0">
                <a:latin typeface="Helvetica" pitchFamily="34" charset="0"/>
              </a:rPr>
              <a:t>I3 </a:t>
            </a:r>
            <a:r>
              <a:rPr lang="en-US" b="1" dirty="0">
                <a:latin typeface="Helvetica" pitchFamily="34" charset="0"/>
              </a:rPr>
              <a:t>or select</a:t>
            </a:r>
            <a:r>
              <a:rPr lang="en-US" b="1" dirty="0" smtClean="0">
                <a:latin typeface="Helvetica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  begin </a:t>
            </a:r>
            <a:endParaRPr lang="en-US" dirty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         case (select)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            2'b00: y = </a:t>
            </a:r>
            <a:r>
              <a:rPr lang="en-US" dirty="0" smtClean="0">
                <a:latin typeface="Helvetica" pitchFamily="34" charset="0"/>
              </a:rPr>
              <a:t>I0</a:t>
            </a:r>
            <a:r>
              <a:rPr lang="en-US" dirty="0">
                <a:latin typeface="Helvetic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            2'b01: y = </a:t>
            </a:r>
            <a:r>
              <a:rPr lang="en-US" dirty="0" smtClean="0">
                <a:latin typeface="Helvetica" pitchFamily="34" charset="0"/>
              </a:rPr>
              <a:t>I1</a:t>
            </a:r>
            <a:r>
              <a:rPr lang="en-US" dirty="0">
                <a:latin typeface="Helvetic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            2'b10: y = </a:t>
            </a:r>
            <a:r>
              <a:rPr lang="en-US" dirty="0" smtClean="0">
                <a:latin typeface="Helvetica" pitchFamily="34" charset="0"/>
              </a:rPr>
              <a:t>I2</a:t>
            </a:r>
            <a:r>
              <a:rPr lang="en-US" dirty="0">
                <a:latin typeface="Helvetic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            2'b11: y = </a:t>
            </a:r>
            <a:r>
              <a:rPr lang="en-US" dirty="0" smtClean="0">
                <a:latin typeface="Helvetica" pitchFamily="34" charset="0"/>
              </a:rPr>
              <a:t>I3</a:t>
            </a:r>
            <a:r>
              <a:rPr lang="en-US" dirty="0">
                <a:latin typeface="Helvetic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           </a:t>
            </a:r>
            <a:r>
              <a:rPr lang="en-US" dirty="0" err="1" smtClean="0">
                <a:latin typeface="Helvetica" pitchFamily="34" charset="0"/>
              </a:rPr>
              <a:t>endcase</a:t>
            </a:r>
            <a:endParaRPr lang="en-US" dirty="0" smtClean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</a:rPr>
              <a:t>  end</a:t>
            </a:r>
            <a:endParaRPr lang="en-US" dirty="0">
              <a:latin typeface="Helvetic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err="1">
                <a:latin typeface="Helvetica" pitchFamily="34" charset="0"/>
              </a:rPr>
              <a:t>e</a:t>
            </a:r>
            <a:r>
              <a:rPr lang="en-US" dirty="0" err="1" smtClean="0">
                <a:latin typeface="Helvetica" pitchFamily="34" charset="0"/>
              </a:rPr>
              <a:t>ndmodule</a:t>
            </a:r>
            <a:endParaRPr lang="en-US" dirty="0" smtClean="0">
              <a:latin typeface="Helvetica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4"/>
          <a:stretch>
            <a:fillRect/>
          </a:stretch>
        </p:blipFill>
        <p:spPr bwMode="auto">
          <a:xfrm>
            <a:off x="4343400" y="1371600"/>
            <a:ext cx="480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2209800" y="5137150"/>
            <a:ext cx="22098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Sensitivity list contains signals whose change triggers the execution of the block</a:t>
            </a:r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 flipH="1" flipV="1">
            <a:off x="2590800" y="3048000"/>
            <a:ext cx="152400" cy="20891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1200" y="812520"/>
              <a:ext cx="8956800" cy="6036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40" y="803160"/>
                <a:ext cx="8975520" cy="60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Edge-triggered Event control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@ (</a:t>
            </a:r>
            <a:r>
              <a:rPr lang="en-US" dirty="0" err="1" smtClean="0"/>
              <a:t>posedge</a:t>
            </a:r>
            <a:r>
              <a:rPr lang="en-US" dirty="0" smtClean="0"/>
              <a:t> CLK) //positive edge of CLK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Curr_state</a:t>
            </a:r>
            <a:r>
              <a:rPr lang="en-US" dirty="0" smtClean="0"/>
              <a:t> = </a:t>
            </a:r>
            <a:r>
              <a:rPr lang="en-US" dirty="0" err="1" smtClean="0"/>
              <a:t>Next_state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Level-triggered Event control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@ (A or B) //change in values of A or 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out = A &amp; 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35275"/>
            <a:ext cx="46482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1640" y="848160"/>
              <a:ext cx="4081320" cy="5438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80" y="838800"/>
                <a:ext cx="4100040" cy="54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3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Blocking assignment ( = )</a:t>
            </a:r>
          </a:p>
          <a:p>
            <a:pPr marL="0" indent="0">
              <a:buNone/>
            </a:pPr>
            <a:r>
              <a:rPr lang="en-US" dirty="0" smtClean="0"/>
              <a:t>a = 1 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= a 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b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Non-blocking assignment ( &lt;= )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&lt;= 1 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&lt;= a 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&lt;= b 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33242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95750"/>
            <a:ext cx="15906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4600" y="1447800"/>
            <a:ext cx="23622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Used to model “</a:t>
            </a:r>
            <a:r>
              <a:rPr lang="en-US" b="1" dirty="0" smtClean="0"/>
              <a:t>Combinational </a:t>
            </a:r>
            <a:r>
              <a:rPr lang="en-US" dirty="0" err="1" smtClean="0"/>
              <a:t>ckt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154269"/>
            <a:ext cx="23622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Used to model “</a:t>
            </a:r>
            <a:r>
              <a:rPr lang="en-US" b="1" dirty="0" smtClean="0"/>
              <a:t>Sequential </a:t>
            </a:r>
            <a:r>
              <a:rPr lang="en-US" dirty="0" err="1" smtClean="0"/>
              <a:t>ckt</a:t>
            </a:r>
            <a:r>
              <a:rPr lang="en-US" dirty="0" smtClean="0"/>
              <a:t>.”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3640" y="624960"/>
              <a:ext cx="6778080" cy="5992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80" y="615600"/>
                <a:ext cx="6796800" cy="60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2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05000"/>
            <a:ext cx="643322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D-Flip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733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//Asynchronous Reset</a:t>
            </a:r>
          </a:p>
          <a:p>
            <a:pPr marL="0" indent="0"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dff_a</a:t>
            </a:r>
            <a:r>
              <a:rPr lang="en-US" dirty="0" smtClean="0"/>
              <a:t> (d, </a:t>
            </a:r>
            <a:r>
              <a:rPr lang="en-US" dirty="0" err="1" smtClean="0"/>
              <a:t>clk</a:t>
            </a:r>
            <a:r>
              <a:rPr lang="en-US" dirty="0" smtClean="0"/>
              <a:t>, </a:t>
            </a:r>
            <a:r>
              <a:rPr lang="en-US" dirty="0" err="1" smtClean="0"/>
              <a:t>rst</a:t>
            </a:r>
            <a:r>
              <a:rPr lang="en-US" dirty="0" smtClean="0"/>
              <a:t>, q)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input d, </a:t>
            </a:r>
            <a:r>
              <a:rPr lang="en-US" dirty="0" err="1" smtClean="0"/>
              <a:t>clk</a:t>
            </a:r>
            <a:r>
              <a:rPr lang="en-US" dirty="0" smtClean="0"/>
              <a:t>, </a:t>
            </a:r>
            <a:r>
              <a:rPr lang="en-US" dirty="0" err="1" smtClean="0"/>
              <a:t>rst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output q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reg</a:t>
            </a:r>
            <a:r>
              <a:rPr lang="en-US" dirty="0" smtClean="0"/>
              <a:t> q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always @ 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 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dirty="0" err="1" smtClean="0"/>
              <a:t>negedge</a:t>
            </a:r>
            <a:r>
              <a:rPr lang="en-US" dirty="0" smtClean="0"/>
              <a:t> </a:t>
            </a:r>
            <a:r>
              <a:rPr lang="en-US" dirty="0" err="1" smtClean="0"/>
              <a:t>rst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if (~</a:t>
            </a:r>
            <a:r>
              <a:rPr lang="en-US" dirty="0" err="1" smtClean="0"/>
              <a:t>rst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q &lt;= 1’b0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q &lt;= d ;</a:t>
            </a:r>
          </a:p>
          <a:p>
            <a:pPr marL="0" indent="0">
              <a:buNone/>
            </a:pPr>
            <a:r>
              <a:rPr lang="en-US" dirty="0" err="1" smtClean="0"/>
              <a:t>endmodule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0668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//Synchronous Reset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dff_a</a:t>
            </a:r>
            <a:r>
              <a:rPr lang="en-US" dirty="0" smtClean="0"/>
              <a:t> (d, </a:t>
            </a:r>
            <a:r>
              <a:rPr lang="en-US" dirty="0" err="1" smtClean="0"/>
              <a:t>clk</a:t>
            </a:r>
            <a:r>
              <a:rPr lang="en-US" dirty="0" smtClean="0"/>
              <a:t>, </a:t>
            </a:r>
            <a:r>
              <a:rPr lang="en-US" dirty="0" err="1" smtClean="0"/>
              <a:t>rst</a:t>
            </a:r>
            <a:r>
              <a:rPr lang="en-US" dirty="0" smtClean="0"/>
              <a:t>, q) 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input d, </a:t>
            </a:r>
            <a:r>
              <a:rPr lang="en-US" dirty="0" err="1" smtClean="0"/>
              <a:t>clk</a:t>
            </a:r>
            <a:r>
              <a:rPr lang="en-US" dirty="0" smtClean="0"/>
              <a:t>, </a:t>
            </a:r>
            <a:r>
              <a:rPr lang="en-US" dirty="0" err="1" smtClean="0"/>
              <a:t>rst</a:t>
            </a:r>
            <a:r>
              <a:rPr lang="en-US" dirty="0" smtClean="0"/>
              <a:t> 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output q 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reg</a:t>
            </a:r>
            <a:r>
              <a:rPr lang="en-US" dirty="0" smtClean="0"/>
              <a:t> q 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always @ 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if (~</a:t>
            </a:r>
            <a:r>
              <a:rPr lang="en-US" dirty="0" err="1" smtClean="0"/>
              <a:t>rst</a:t>
            </a:r>
            <a:r>
              <a:rPr lang="en-US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q &lt;= 1’b0 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else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q &lt;= d 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endmodule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60198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active high reset: if (</a:t>
            </a:r>
            <a:r>
              <a:rPr lang="en-US" dirty="0" err="1" smtClean="0"/>
              <a:t>rst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active low  reset: if (~</a:t>
            </a:r>
            <a:r>
              <a:rPr lang="en-US" dirty="0" err="1" smtClean="0"/>
              <a:t>rst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41240" y="1339560"/>
              <a:ext cx="8465760" cy="5500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1330200"/>
                <a:ext cx="8484480" cy="55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5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4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building block in </a:t>
            </a:r>
            <a:r>
              <a:rPr lang="en-US" dirty="0" err="1" smtClean="0"/>
              <a:t>verilog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Declared by keyword “module”.</a:t>
            </a:r>
          </a:p>
          <a:p>
            <a:r>
              <a:rPr lang="en-US" dirty="0" smtClean="0"/>
              <a:t>A corresponding keyword “</a:t>
            </a:r>
            <a:r>
              <a:rPr lang="en-US" dirty="0" err="1" smtClean="0"/>
              <a:t>endmodule</a:t>
            </a:r>
            <a:r>
              <a:rPr lang="en-US" dirty="0" smtClean="0"/>
              <a:t>” must appear at the end of definition.</a:t>
            </a:r>
          </a:p>
          <a:p>
            <a:r>
              <a:rPr lang="en-US" dirty="0" smtClean="0"/>
              <a:t>Modules cannot be nested.</a:t>
            </a:r>
          </a:p>
          <a:p>
            <a:r>
              <a:rPr lang="en-US" dirty="0" smtClean="0"/>
              <a:t>One module can instantiate another module.</a:t>
            </a:r>
          </a:p>
          <a:p>
            <a:r>
              <a:rPr lang="en-US" dirty="0" smtClean="0"/>
              <a:t>Module instantiations are used for: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-- connecting different parts of the design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-- connecting Test bench to the design.</a:t>
            </a:r>
          </a:p>
        </p:txBody>
      </p:sp>
    </p:spTree>
    <p:extLst>
      <p:ext uri="{BB962C8B-B14F-4D97-AF65-F5344CB8AC3E}">
        <p14:creationId xmlns:p14="http://schemas.microsoft.com/office/powerpoint/2010/main" val="20816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6744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Ports provide interface by which a module can communicate with it’s environment.</a:t>
            </a:r>
          </a:p>
          <a:p>
            <a:pPr marL="0" indent="0">
              <a:buNone/>
            </a:pPr>
            <a:r>
              <a:rPr lang="en-US" b="1" dirty="0" smtClean="0"/>
              <a:t>	input</a:t>
            </a:r>
            <a:r>
              <a:rPr lang="en-US" dirty="0" smtClean="0"/>
              <a:t>    – Input port</a:t>
            </a:r>
          </a:p>
          <a:p>
            <a:pPr marL="0" indent="0">
              <a:buNone/>
            </a:pPr>
            <a:r>
              <a:rPr lang="en-US" b="1" dirty="0" smtClean="0"/>
              <a:t>	output</a:t>
            </a:r>
            <a:r>
              <a:rPr lang="en-US" dirty="0" smtClean="0"/>
              <a:t> – Output port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inout</a:t>
            </a:r>
            <a:r>
              <a:rPr lang="en-US" dirty="0" smtClean="0"/>
              <a:t>    – Bidirectional port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module</a:t>
            </a:r>
            <a:r>
              <a:rPr lang="en-US" dirty="0" smtClean="0"/>
              <a:t> fulladd4 (sum, </a:t>
            </a:r>
            <a:r>
              <a:rPr lang="en-US" dirty="0" err="1" smtClean="0"/>
              <a:t>c_out</a:t>
            </a:r>
            <a:r>
              <a:rPr lang="en-US" dirty="0" smtClean="0"/>
              <a:t>, a, b, </a:t>
            </a:r>
            <a:r>
              <a:rPr lang="en-US" dirty="0" err="1" smtClean="0"/>
              <a:t>c_in</a:t>
            </a:r>
            <a:r>
              <a:rPr lang="en-US" dirty="0" smtClean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319563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6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Nets represent connections between hardware elements.</a:t>
            </a:r>
          </a:p>
          <a:p>
            <a:r>
              <a:rPr lang="en-US" dirty="0" smtClean="0"/>
              <a:t>They are always driven by some source.</a:t>
            </a:r>
          </a:p>
          <a:p>
            <a:r>
              <a:rPr lang="en-US" dirty="0" smtClean="0"/>
              <a:t>Declared by keyword “</a:t>
            </a:r>
            <a:r>
              <a:rPr lang="en-US" b="1" dirty="0" smtClean="0"/>
              <a:t>wire</a:t>
            </a:r>
            <a:r>
              <a:rPr lang="en-US" dirty="0" smtClean="0"/>
              <a:t>”.</a:t>
            </a:r>
          </a:p>
          <a:p>
            <a:r>
              <a:rPr lang="en-US" dirty="0"/>
              <a:t>It can hold any one of the four values: 0, 1, x, </a:t>
            </a:r>
            <a:r>
              <a:rPr lang="en-US" dirty="0" smtClean="0"/>
              <a:t>z. Default </a:t>
            </a:r>
            <a:r>
              <a:rPr lang="en-US" dirty="0"/>
              <a:t>value for any net type variable is ‘z</a:t>
            </a:r>
            <a:r>
              <a:rPr lang="en-US" dirty="0" smtClean="0"/>
              <a:t>’ (High impedance – hanging net).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219200"/>
            <a:ext cx="7543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3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Registers</a:t>
            </a:r>
          </a:p>
          <a:p>
            <a:r>
              <a:rPr lang="en-US" dirty="0" smtClean="0"/>
              <a:t>These correspond to variables in C language.</a:t>
            </a:r>
          </a:p>
          <a:p>
            <a:endParaRPr lang="en-US" dirty="0" smtClean="0"/>
          </a:p>
          <a:p>
            <a:r>
              <a:rPr lang="en-US" dirty="0" smtClean="0"/>
              <a:t>Register data types always retain their value until another value is placed on them.</a:t>
            </a:r>
          </a:p>
          <a:p>
            <a:endParaRPr lang="en-US" dirty="0" smtClean="0"/>
          </a:p>
          <a:p>
            <a:r>
              <a:rPr lang="en-US" dirty="0" smtClean="0"/>
              <a:t>Unlike nets, registers do not need any drivers.</a:t>
            </a:r>
          </a:p>
          <a:p>
            <a:endParaRPr lang="en-US" dirty="0" smtClean="0"/>
          </a:p>
          <a:p>
            <a:r>
              <a:rPr lang="en-US" dirty="0" smtClean="0"/>
              <a:t>Declared by keyword “</a:t>
            </a:r>
            <a:r>
              <a:rPr lang="en-US" b="1" dirty="0" err="1" smtClean="0"/>
              <a:t>reg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/>
              <a:t>It can hold any one of the four values: 0, 1, x, </a:t>
            </a:r>
            <a:r>
              <a:rPr lang="en-US" dirty="0" smtClean="0"/>
              <a:t>z. Default </a:t>
            </a:r>
            <a:r>
              <a:rPr lang="en-US" dirty="0"/>
              <a:t>value for any </a:t>
            </a:r>
            <a:r>
              <a:rPr lang="en-US" dirty="0" err="1" smtClean="0"/>
              <a:t>reg</a:t>
            </a:r>
            <a:r>
              <a:rPr lang="en-US" dirty="0" smtClean="0"/>
              <a:t> type </a:t>
            </a:r>
            <a:r>
              <a:rPr lang="en-US" dirty="0"/>
              <a:t>variable is </a:t>
            </a:r>
            <a:r>
              <a:rPr lang="en-US" dirty="0" smtClean="0"/>
              <a:t>‘x’ (unknown).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F806D1-115D-416D-BC46-B0BE4EB3C274}"/>
</file>

<file path=customXml/itemProps2.xml><?xml version="1.0" encoding="utf-8"?>
<ds:datastoreItem xmlns:ds="http://schemas.openxmlformats.org/officeDocument/2006/customXml" ds:itemID="{AC7B4F1C-C011-4A51-84D7-EAC6BB8DCF17}"/>
</file>

<file path=customXml/itemProps3.xml><?xml version="1.0" encoding="utf-8"?>
<ds:datastoreItem xmlns:ds="http://schemas.openxmlformats.org/officeDocument/2006/customXml" ds:itemID="{CC0E3757-B270-4ADC-88EE-026A4DAB77D1}"/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1703</Words>
  <Application>Microsoft Office PowerPoint</Application>
  <PresentationFormat>On-screen Show (4:3)</PresentationFormat>
  <Paragraphs>309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</vt:lpstr>
      <vt:lpstr>Wingdings</vt:lpstr>
      <vt:lpstr>Office Theme</vt:lpstr>
      <vt:lpstr>Introduction to DIGITAL CIRCUITS MODELING using VERILOG  Dr. Chandan Karfa CSE IIT Guwahati</vt:lpstr>
      <vt:lpstr>PowerPoint Presentation</vt:lpstr>
      <vt:lpstr>PowerPoint Presentation</vt:lpstr>
      <vt:lpstr>PowerPoint Presentation</vt:lpstr>
      <vt:lpstr>Modules</vt:lpstr>
      <vt:lpstr>Structure of a Module</vt:lpstr>
      <vt:lpstr>Ports</vt:lpstr>
      <vt:lpstr>Nets</vt:lpstr>
      <vt:lpstr>PowerPoint Presentation</vt:lpstr>
      <vt:lpstr>PowerPoint Presentation</vt:lpstr>
      <vt:lpstr>PowerPoint Presentation</vt:lpstr>
      <vt:lpstr>Modeling Techniques</vt:lpstr>
      <vt:lpstr>Switch-Level Modeling</vt:lpstr>
      <vt:lpstr>Gate-Level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Data-flow Modeling</vt:lpstr>
      <vt:lpstr>PowerPoint Presentation</vt:lpstr>
      <vt:lpstr>Behavioral Modeling</vt:lpstr>
      <vt:lpstr>PowerPoint Presentation</vt:lpstr>
      <vt:lpstr>PowerPoint Presentation</vt:lpstr>
      <vt:lpstr>Event Control</vt:lpstr>
      <vt:lpstr>PowerPoint Presentation</vt:lpstr>
      <vt:lpstr>PowerPoint Presentation</vt:lpstr>
      <vt:lpstr>Modeling D-Flip Flop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&amp; VERIFICATION using VERILOG</dc:title>
  <dc:creator>d.rajesh</dc:creator>
  <cp:lastModifiedBy>Chandan Karfa</cp:lastModifiedBy>
  <cp:revision>399</cp:revision>
  <dcterms:created xsi:type="dcterms:W3CDTF">2006-08-16T00:00:00Z</dcterms:created>
  <dcterms:modified xsi:type="dcterms:W3CDTF">2021-09-17T10:58:01Z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