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ink/ink3.xml" ContentType="application/inkml+xml"/>
  <Override PartName="/ppt/ink/ink4.xml" ContentType="application/inkml+xml"/>
  <Override PartName="/ppt/ink/ink1.xml" ContentType="application/inkml+xml"/>
  <Override PartName="/ppt/theme/theme1.xml" ContentType="application/vnd.openxmlformats-officedocument.theme+xml"/>
  <Override PartName="/ppt/theme/theme2.xml" ContentType="application/vnd.openxmlformats-officedocument.theme+xml"/>
  <Override PartName="/ppt/ink/ink2.xml" ContentType="application/inkml+xml"/>
  <Override PartName="/ppt/ink/ink5.xml" ContentType="application/inkml+xml"/>
  <Override PartName="/ppt/ink/ink6.xml" ContentType="application/inkml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57" r:id="rId3"/>
    <p:sldId id="418" r:id="rId4"/>
    <p:sldId id="367" r:id="rId5"/>
    <p:sldId id="368" r:id="rId6"/>
    <p:sldId id="369" r:id="rId7"/>
    <p:sldId id="370" r:id="rId8"/>
    <p:sldId id="372" r:id="rId9"/>
    <p:sldId id="373" r:id="rId10"/>
    <p:sldId id="417" r:id="rId11"/>
    <p:sldId id="312" r:id="rId12"/>
    <p:sldId id="313" r:id="rId13"/>
    <p:sldId id="314" r:id="rId14"/>
    <p:sldId id="315" r:id="rId15"/>
    <p:sldId id="316" r:id="rId16"/>
    <p:sldId id="381" r:id="rId17"/>
    <p:sldId id="401" r:id="rId18"/>
    <p:sldId id="402" r:id="rId19"/>
    <p:sldId id="403" r:id="rId20"/>
    <p:sldId id="404" r:id="rId21"/>
    <p:sldId id="405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364" r:id="rId32"/>
    <p:sldId id="365" r:id="rId33"/>
    <p:sldId id="366" r:id="rId34"/>
    <p:sldId id="416" r:id="rId35"/>
    <p:sldId id="385" r:id="rId36"/>
    <p:sldId id="362" r:id="rId37"/>
    <p:sldId id="383" r:id="rId38"/>
    <p:sldId id="387" r:id="rId39"/>
    <p:sldId id="363" r:id="rId40"/>
    <p:sldId id="384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6" r:id="rId50"/>
    <p:sldId id="397" r:id="rId51"/>
    <p:sldId id="398" r:id="rId52"/>
    <p:sldId id="399" r:id="rId53"/>
    <p:sldId id="40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14" autoAdjust="0"/>
  </p:normalViewPr>
  <p:slideViewPr>
    <p:cSldViewPr>
      <p:cViewPr varScale="1">
        <p:scale>
          <a:sx n="67" d="100"/>
          <a:sy n="67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customXml" Target="../customXml/item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7T03:59:54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18753 1811 0,'24'0'63,"1"0"-32,25 49-15,-25 26-16,24-1 15,1 25-15,0 50 16,-26-74-16,26-1 16,-50-49-16,50-25 15,-50 49-15,24-49 0</inkml:trace>
  <inkml:trace contextRef="#ctx0" brushRef="#br0" timeOffset="591.7523">19274 1910 0,'0'-50'15,"0"26"17,-25 24 14,0 0-30,25 49 15,0 1-31,0-1 16,0 26-16,0-1 0,25-24 16,0-1-16,24 1 15,-24-25-15,0-25 16,24 0-16,-24 0 15,25 0 1,-50-75 0,0 26-1,0-26-15,0 1 16,-75 0-16,26 24 16,-1 0-16,25 26 15,1 24-15,-26-50 16,25 50-16,0 0 15,50 0 17</inkml:trace>
  <inkml:trace contextRef="#ctx0" brushRef="#br0" timeOffset="935.6622">19596 1439 0,'0'0'0,"-25"24"31,25 51-31,0-1 16,0 1-16,0-1 16,50-24-16,-25-25 15,24-25-15,-24 49 16,0-49-16,24 0 15,1-25 1,-50-24-16,25 24 16,-25-25-16,0 1 15,0-26-15,-25 26 16,-25-1-16,1 0 16,-1 1-16,1 49 15,-1 0-15,0 0 0,-24 0 16,49 25-16,-24 99 15,24-50-15</inkml:trace>
  <inkml:trace contextRef="#ctx0" brushRef="#br0" timeOffset="1175.4912">19224 3522 0,'0'0'0,"50"-49"16,-1-26 0,50-24-16,50-75 0,50 1 15,-50-26 1,24 26-16,-24-1 0,-25 50 16,-25 25-16,-74 49 15,0 1-15,24 24 16,-49 0-16</inkml:trace>
  <inkml:trace contextRef="#ctx0" brushRef="#br0" timeOffset="4348.3946">21357 1935 0,'50'0'0,"-50"49"16,49 1-16,-24 0 16,25 24-16,24 25 15,-49-49-15,25-1 16,-50 1-16,24-50 16,-24 25-16,0-75 46,0 25-30,0-24-16,-24-1 16,24 25-16,0 1 15,0-26-15,24 50 16,-24-25-16,25 25 16,0 0-1,0 0-15,49 0 16,-24 75-1,-1-26 1,-24 1 0</inkml:trace>
  <inkml:trace contextRef="#ctx0" brushRef="#br0" timeOffset="5740.0327">22176 2208 0,'0'-50'62,"0"25"-62,0-24 0,0 24 16,0-25-16,-25-24 16,25 24-1,-50-49-15,50 0 0,-74-25 16,74 49-16,-50 1 15,50-1-15,-49 51 16,49-26-16,0 100 47,0 24-31,0 25-16,0 0 15,49 1-15,1-1 0,-25-49 16,24-26-16,-24 26 15,0-50 1,25 25-16,-26-25 0,1 0 16,25 0-16,-25 0 15,-1 0-15,26 0 16,0-25 0,-50-49-1,0 24-15,0 0 16,0 1-16,0-1 15,0 25-15,-50-24 16,25 49 0,0 0-1,25 24 1,0 26-16,0 0 16,0 24-16,0-49 15,50-25 1,24 0-1,-49-25 1,-25 0-16,0-49 16,-49 74 15,-1 0-15,50 25-1,25-25 32,24 0-47,-24-50 16,-25 25-16,50 25 15,-50-49-15,49 49 16,-49-25-16,25 25 16,25 0-1,-1 49-15,-24 76 16,25 48-16,-1 26 15,26-1-15,-75-49 16,25-100-16,-75-98 47,50-50-31,-74-25-16,74 0 15,-50-25-15,50 50 16,0-1-16,0-24 15,0 50-15,25-25 16,-25 24-16,0 1 16,49 24-16,-49 25 15,0-24 1,0 98 15,0 26-31,0-1 16,0 1-1,25 24-15,-25-74 0,25-25 16,25 0 0,-26-25-1,-24-25 1</inkml:trace>
  <inkml:trace contextRef="#ctx0" brushRef="#br0" timeOffset="6143.4298">22969 1265 0,'0'-50'0,"0"75"47,0 25-47,50-1 15,-50 1-15,50 0 16,-25-26-1,49-24 17,-74-24-32,25-51 15,-25 26-15,0-1 16,0 0-16,0 26 16,25 24 15,49 0-16,-49 0-15,0 49 16,24-49-16,1 0 16,-50-25-1,25 25-15,-25-74 16,0 49-16,0 0 16,0-24-1</inkml:trace>
  <inkml:trace contextRef="#ctx0" brushRef="#br0" timeOffset="6437.9688">22151 3423 0,'0'0'0,"25"-124"16,49 0-1,25-50-15,50-49 16,74 0-16,1 49 16,-26-24-16,1 74 15,-51 25-15,-24 24 16,-49 26-16,-1-1 0,1-24 15,-75 24-15</inkml:trace>
  <inkml:trace contextRef="#ctx0" brushRef="#br0" timeOffset="8881.8509">20911 2604 0,'-50'-24'16,"25"-26"-1,0 50 16,25 25 32,0 24-63,0 26 16,0-1-16,0 26 15,0-26-15,75 0 0,-50 1 16,24-26-16,-24 1 15,25-50-15,24 25 16,-49-25-16,0 0 16,0 0-16,24 0 15,1-99 1,-50 24-16,0 26 16,0-1-16,0 25 15,0-24-15,-50-26 16,1 26-16,-1-1 15,-24 0-15,24 25 16,0-24-16,1 49 16,-1-50-16,0 1 15</inkml:trace>
  <inkml:trace contextRef="#ctx0" brushRef="#br0" timeOffset="9225.1792">21084 1761 0,'0'0'0,"0"-49"16,-24 49 0,24 24 15,0 26-31,0 24 16,0 26-16,49 48 15,26 1-15,-1 25 16,25-1-16,25-24 15,0-25-15,25-24 16,0-26-16,25-74 16,24 50-16,-24-50 15,-100 0-15</inkml:trace>
  <inkml:trace contextRef="#ctx0" brushRef="#br0" timeOffset="9797.6309">23639 372 0,'75'50'16,"73"-50"-16,26 99 15,-25-25-15,0 26 16,-25 24-16,-25-25 16,-25 50-16,-74-1 15,0-24-15,0 50 0,-74 25 16,-25-51-1</inkml:trace>
  <inkml:trace contextRef="#ctx0" brushRef="#br0" timeOffset="23629.7163">23664 2332 0,'-50'74'16,"50"-49"0,0 0-1,0-1 1,-24-24 78</inkml:trace>
  <inkml:trace contextRef="#ctx0" brushRef="#br0" timeOffset="24496.9274">22969 3373 0,'0'-49'0,"0"24"32,-24 25 46,24 50-78,0-1 15,0 1-15,-50 24 16,50 1-16,0-1 0,0 1 16,25-26-16,-25-24 15,25-25-15,-25 50 16,24-50-16,26 0 15,-25 0 17,25-25-32,-50-25 15,49 25-15,-49 1 16,0-26 0,-25 50 15,25 25-16,-49-25-15,49 74 16,-25-74-16,25 50 16,0-25-16</inkml:trace>
  <inkml:trace contextRef="#ctx0" brushRef="#br0" timeOffset="25250.0036">23441 3125 0,'0'0'0,"-25"0"47,25 25-32,0 25-15,0-25 16,0-1-16,0 26 16,0 24-16,0-24 15,0 0-15,0-26 16,25-24-16,-25 50 15,49-50-15,-24 0 16,0-25 0,-25-49-1,50 49-15,-50-25 16,0 26-16,0-1 16,-50-25-16,0 25 15,26 25 1,24-24 31,0-26-32,0 0 1,74 1-16,-49 49 16,0-50-16,24 50 15,1 0 1,-50 25-16,49 0 15,-49 24-15,50 1 16,-50-25-16,25-25 16,0 0-1,-1 0 1,26-50 0,-50 25-1,0 1-15,0-26 16,0 25-16,-25 0 15,0 25 1,1 0 0,-26 0-16,0 25 15,26 0-15,24 25 16,-75-1-16</inkml:trace>
  <inkml:trace contextRef="#ctx0" brushRef="#br0" timeOffset="25472.9631">23267 4390 0,'0'-24'16,"50"-26"-1,49-74-15,25-50 16,25-74-16,0 50 15,-1 24-15,-23 25 16,-26 50-16,-50 50 16,1 24-16</inkml:trace>
  <inkml:trace contextRef="#ctx0" brushRef="#br0" timeOffset="114019.6669">14908 6548 0,'0'0'0,"-50"0"16,26 0-1,-1 0 17,25-24-17,-50 24 1,75 0 62,0 0-78,24 0 16,26-25-16,24 25 15,50-75-15,0 26 16,24-26-16,1 1 15,24 0-15,-24 24 0,0 0 16,-50 1-16,0-1 16,-50 50-16,-24-49 15,24 49-15,-24 0 16,-1 0-16,-49 24 31</inkml:trace>
  <inkml:trace contextRef="#ctx0" brushRef="#br0" timeOffset="115639.7269">14834 6598 0,'0'-25'15,"0"-24"1,0 24 15,0 50 47,0-1-78,0 51 0,49-26 16,-49 26 0,25-1-16,-25 1 0,50-1 15,-50 25-15,49 25 16,-49-49-16,50-26 16,-50 26-16,25-26 15,-25 26-15,74 24 16,-74 0-16,50-24 15,-50-1-15,24 0 16,-24 1-16,50-1 16,-50 50-16,50-24 15,-50-26-15,0 0 0,24 1 16,-24-1-16,0-24 16,0 24-16,0-49 15,0 0-15,0 0 16,0 24-16,0 1 15,0-25 17,0-1-1,0 26 0,0-25-15,0 0-1,50 24 1,-50 1-16,0-25 16,0 0-16,25 24 15,-25-24-15,49 25 16,-49-1 0,25-24-1,-25 0 1,25 24-1,-25-24 17,50-25-17,-50 25 1,24-25 15,1 0 0,25 0-31,-25 0 16,0 0-16,-1 0 16,51 0-16,-1 0 15,25-50-15,50 1 16,25-1-16,-25-24 16,-1 24-16,26 1 15,0-1-15,-1 0 16,1 1-16,-25-1 15,-25 0-15,25 1 16,0-1-16,-1 1 16,-24-1-16,0 25 0,-24-24 15,24 49-15,-50-75 16,-24 75-16,-26 0 16,26-25-16,-25 25 15,49 0 1,-24-49-16,-25 49 15,0 0-15,24-25 16,1 25 0,-50 50 31,-50-50-47</inkml:trace>
  <inkml:trace contextRef="#ctx0" brushRef="#br0" timeOffset="117635.3912">16545 6077 0,'0'25'15,"0"-75"48,0 26-32,50 24-31,-1-25 16,26 25-16,-1-75 15,50 26-15,-25 24 16,25-50-16,25 26 15,-50-1-15,25 1 16,0-26-16,-24 50 16,24-24-16,-25-1 15,-25 50-15,-24-25 0,0 25 16,-26 0-16,1 0 16,25 0 15,-25 0-16,-1 25 1,-24 25 0,75-25-16,-50 24 15,-1 1-15,26 49 16,0-25-16,-26 1 16,26 49-16,0-25 15,-1 50-15,1-25 16,-1 0-16,-49 25 15,75 0-15,-75-25 16,50 0-16,-50 49 0,74-49 16,-74 25-16,50-50 15,-50 1-15,0 24 16,74-50-16,-74 0 16,25-24-16,-25 0 15,49 24-15,-49-49 16,25 0-16,-25 24 15,50-24-15,-50 0 16,25 25-16,-25-26 16,0 1-16,24 25 15,-24-1 1,0-24-16,50 25 16,-50-25 77,0-1-77,-50-24-16,50 50 16,-49-50-16</inkml:trace>
  <inkml:trace contextRef="#ctx0" brushRef="#br0" timeOffset="119007.2236">16570 7069 0,'0'-24'31,"0"-1"-15,0-25 0,0 1-1,-25 49 1,25-25-1,-50 25-15,1 0 32,-1 0-17,1 25-15,24-25 16,0 74-16,-25-49 16,50 0-16,-24 24 15,24-24-15,0 0 16,-50 24-16,50-24 15,0 0-15,0 25 16,0-26-16,0 1 16,0 0-16,0 25 15,0-26-15,0 1 16,25 25-16,-25-25 16,49-1-16,1 26 0,-25-25 15,0-25-15,24 74 16,-24-74-16,0 0 15,24 0-15,-24 0 16,0-49-16,25 24 16,-26-25-16,-24 25 15,50 1-15,-50-26 16,0 25-16,0 0 16,0 1-1,-25 24-15,0 0 16,25 24 15,0 51-31,0-50 16,50-25-16,-25 24 15,25-24-15,-26 0 16,1 0-16,25 0 16,-25-24 15,-25-26-31,0 25 15,0 0-15,0 1 16,-25 24-16,25-50 16,-50 50-16,-24 0 15,24 50 1,50-26-16,-25 1 0</inkml:trace>
  <inkml:trace contextRef="#ctx0" brushRef="#br0" timeOffset="119413.3838">16917 7317 0,'25'25'15,"-25"25"1,0-25-16,74-1 16,-74 26-16,25-50 0,-25 25 15,25-25-15,25 0 32,-1-25-17,-49-25-15,0 26 16,25-1-16,-25-25 15,0 25 1,50 25 47,24 25-63,-24 25 15</inkml:trace>
  <inkml:trace contextRef="#ctx0" brushRef="#br0" timeOffset="119989.1563">17240 6722 0,'24'0'63,"-24"25"-63,25-25 15,-25 74-15,50-49 16,-50 0-16,25 25 15,-25-1-15,24-24 0,-24 25 16,75-26-16,-75 1 16,49 50-16,-49-26 15,50-24-15</inkml:trace>
  <inkml:trace contextRef="#ctx0" brushRef="#br0" timeOffset="120537.4627">17314 6921 0,'0'0'0,"25"-50"16,24 50-16,-24 0 15,25 0-15,24 25 16,-24 0-16,-1 24 15,1-24-15,0 25 16,-25-50-16,-25 49 16,49-49-16,-49-49 78,0 24-78,0 0 15,0-49 1,0 49 0,0 50 31,50-25-47,-25 49 15,49-49 1,-49 0-1,0 0 1,-25-25 0,0-49-1,-25 49 1,-25 25-16,1 0 31,-26 50-31,75-25 16</inkml:trace>
  <inkml:trace contextRef="#ctx0" brushRef="#br0" timeOffset="121273.3531">17885 7020 0,'0'0'16,"49"0"-16,-24 0 0,25 0 15,-1 0 1,1-25 0,-50-25-16,0 26 15,0-1-15,0-25 16,0 25-16,0 0 15,0-24-15,0-1 0,-50-24 16,50 24-16,0 1 16,-25 24-16,25-25 15,0 75 32,0 0-31,0 49-1,0 1-15,0-1 0,0-24 16,0-1-16,50 1 16,-25 0-1,0-50 1,-25-25 0,74-50-1,-74 26-15,0-26 16,0 26-16,0-26 15,0 26-15,0 24 16,-25 25 0,25 74 15,0 25-15,0-24-16,0-1 15,0 1-15,50-26 16,-50 1-16,49-50 15,-49 25-15,50-25 16,0 0-16,-1-25 16,-49-25-1,25 50 1,-25-49-16,25 49 94,0 0-63,24 0-31,-24 0 16</inkml:trace>
  <inkml:trace contextRef="#ctx0" brushRef="#br0" timeOffset="124785.4031">21060 4961 0,'0'0'0,"-25"-25"16,25-24 15,-25 49-15,-25 0 15</inkml:trace>
  <inkml:trace contextRef="#ctx0" brushRef="#br0" timeOffset="125197.5252">20762 5011 0,'0'0'0,"-50"0"15,1 0 1,73 0 62,26 0-78,24-50 0,26 0 16,49-24-1,74-1-15,25-24 16,-25-50-16,50 25 16,25 0-16,-75 25 0,0-25 15,-49 25-15,-25 25 16,-25 24-16,-75 50 16,1-50-16,-1 50 15,-49 25 16,0 25-31,-74 49 16,-50-25-16</inkml:trace>
  <inkml:trace contextRef="#ctx0" brushRef="#br0" timeOffset="128145.7081">20663 5135 0,'0'49'0,"0"-24"32,0-75 77,0 26-93,0-1 15,0 74 78,49 1-93,-49 0-16,25-1 16,-25 26-16,74 24 15,-24 25-15,-50-25 16,75 50-16,-26 0 15,-49-25-15,50 25 0,-1-1 16,-49-24-16,75 0 16,-75-24-16,74 24 15,-74-75-15,50 1 16,-50 24-16,0 1 16,49-1-16,-49 1 15,0-26-15,25 26 16,-25-26-16,0 1 15,0-1-15,50 1 16,-50 24-16,0-24 16,25 0-16,-25-26 15,49 26-15,-49 0 0,25-26 16,-25 1 0,50 25-16,-50-25 0,24 24 15,-24 1 1,50-50-16,-50 25 15,0 0 1,25-25 0,-25 49-16,0-24 31,25-25 63,24 0-79,1-50-15,-25 50 16,24-74-16,26 24 16,-1 1-16,50-26 15,-25 1-15,1 49 16,-26-25-16,25 1 15,25-1-15,-25 1 16,25 24-16,-24-25 16,24 1-16,0 49 15,0-100-15,-50 100 16,25-49-16,-49 49 0,24-50 16,-24 50-16,0-25 15,-1 25-15,26-74 16,-26 74-16,1-50 15,-1 26-15,1-26 16,0 25-16,-25 25 16,24-49-16,-24 49 15,-25-50-15,50 50 16,-26 0 0,-24-25-1,50 25 1,-25-25-16,0 25 31,24 0 0,26-49-31,-26 49 16,1 0-16,-25 0 16,24-25-16,1 25 15,-25-50 1,24 50-1,-49-25 1,0 1 47,0-26-48,0 0 1,0-24-1,0 49 1,0 0-16,-25-49 16,25 24-16,0 1 15,-49-26-15,49 1 16,-25 0-16,25-1 16,-50-24-16,1-25 15,49 25-15,-75-50 16,51 25-16,-26 49 15,0 1-15,50 24 16,-74-24-16,74 24 16,-50 1-16,50-1 15,-74-24-15,74 24 0,-50 1 16,50-1 0,-49 0-16,49-24 0,-50 24 15,50 1-15,-25 24 16,25-25-16,-49 25 15,49-49 1,-25 24-16,25 1 16,-25 49-1,25-50-15,0 25 16,-50 25 0,50-24-16,0-26 31,0 25 0,0 0-15,-24 25-1,24-24-15,0-26 16,0 0 15,-25 50-15,25-24-16,0-1 47,-25 25-32,25-50 1,0 25 31,-50 25-32,50-24 32,-24 24-15,24-50-32,-25 25 46,-25 25 48,25 0-63,-24 0-15,24 0 0,-25 0-16,1 25 0,-1-25 15,1 74-15,-51-49 16,26 25-16,0-1 16,24-49-16,0 0 15</inkml:trace>
  <inkml:trace contextRef="#ctx0" brushRef="#br0" timeOffset="130551.2926">18802 6499 0,'0'0'0,"0"-25"47,-25 25-31,1 0 31,24-25 46,74 25-77,-24-25-16,-25 25 16,-1 0-16,26-49 15,0 49-15,-1 0 16,1-50-16,-1 50 16,51-74-16,-26 49 0,-24 25 15,-1-74-15,1 74 16,49-25-16,-49 25 15,-1 0-15,1-50 16,-1 50-16,1 0 16,-25 0-16,0 0 15,0 0-15,24-25 16,-24 25-16,0 0 16,24 0-16,-24-49 15,50 49 1,-26-25-1,1 25-15,-1 0 32,-24 0-17,0 0 1,-25-25 0,74 25-16,1-99 15,-1 74-15,1-25 16,-1 26-16,-49 24 15,0 0-15,-25-50 16,24 50-16,-48 0 78</inkml:trace>
  <inkml:trace contextRef="#ctx0" brushRef="#br0" timeOffset="131039.2576">20439 5507 0,'75'0'63,"-26"24"-48,1-24-15,0 25 16,-1-25-16,-24 50 16,25-50-16,-26 25 15,51-25 1,-50 0-1,-25 24 17,0 26-17,0-25 1,-25 24-16,-25 26 16,50-25-16,-49 24 15,49 0-15,-50 1 16,50-26-16</inkml:trace>
  <inkml:trace contextRef="#ctx0" brushRef="#br0" timeOffset="131962.2586">19001 5507 0,'0'-25'93,"0"0"-77,0-25 15,-25 50-15,-25 0-1,50 25-15,-24 0 16,24 0 0,0 24-16,-25 1 0,25 0 15,0-1-15,0 1 16,0-1-16,0 1 16,25-25-1,24-25 1,-24 0-16,0 0 15,49-25-15,-24-25 16,-1 26-16,-24-1 16,-25-25-16</inkml:trace>
  <inkml:trace contextRef="#ctx0" brushRef="#br0" timeOffset="132321.2246">19274 5209 0,'0'0'0,"-50"25"15,0 24 1,50 1 15,50-50-31,0 0 16,24 0-16,0 0 15,-24 0-15,-25-25 16,24 25-16,-24 0 16,-25 25-1,0 49 1,0-24-16,-25 0 15,25-1-15,0-24 16</inkml:trace>
  <inkml:trace contextRef="#ctx0" brushRef="#br0" timeOffset="132951.277">19993 5705 0,'0'0'15,"-25"99"17,25 1-17,-74 73-15,74 26 16,-75-26-16,75-24 0,0-75 15,0-24-15,0 0 16</inkml:trace>
  <inkml:trace contextRef="#ctx0" brushRef="#br0" timeOffset="141398.6545">19770 8384 0,'-25'0'16</inkml:trace>
  <inkml:trace contextRef="#ctx0" brushRef="#br0" timeOffset="141467.0765">19670 8409 0,'0'0'0,"-49"0"0,49 25 16,-50-25-16</inkml:trace>
  <inkml:trace contextRef="#ctx0" brushRef="#br0" timeOffset="142164.9854">18877 8508 0,'0'0'0,"25"0"109,-1-25-93,26-24-16,49-1 16,-24 0-16,-1 26 15,25-26-15,0 0 16,-24-24-16</inkml:trace>
  <inkml:trace contextRef="#ctx0" brushRef="#br0" timeOffset="143521.212">21655 6152 0,'0'0'0,"0"-25"0,-25 25 15,25-25-15,0-25 16,-50 50-16,50-24 16,0-1-1,25 74 48,-25 1-48,50 0-15,-50-1 16,49 1-16,-49-25 16,25-25-16,-25 49 15,25-49-15,-25 75 16,0-51-16,50 26 0,-50-25 16,0 0-16,-25-25 15</inkml:trace>
  <inkml:trace contextRef="#ctx0" brushRef="#br0" timeOffset="143820.5706">21556 6152 0,'0'0'0,"0"-25"15,0-25 1,49 50-16,1 0 15,-1 0-15,1 0 16,0 0-16,-1 25 16,-24 25-1,-25-26 1,0 1-16,0 50 16,-50-1-16,1 0 15,-1 26-15,25-51 16,25-24-16,-49 25 15,49-26 1</inkml:trace>
  <inkml:trace contextRef="#ctx0" brushRef="#br0" timeOffset="145029.2781">22101 6226 0,'0'-50'16,"-49"50"0,24 25-1,-25 0-15,1 74 16,49-49-1,-50-1-15,50-24 0,0 25 16,0-1-16,0-24 16,0 0-1,50-25 17,-1-50-17,-49 26-15,0-1 16,0 0-16,0-25 15,50 50 1,-25 0 31,0 25-47,49 0 16,-49-25-1,-25-25 16,0-24-31,0-26 16,0 1-16,0-25 16,0-25-16,0 0 15,-25 49-15,25 25 16,-25 1-16,25-1 16,-49 50-1,98 50 48,-49-1-63,25 1 15,-25 0-15,74 49 16,-74-25-16,25 26 16,-25-26-16,50-24 15,-50-1-15,25 1 16,-50-50 31,0 0-32,-25 0 1,50-25-16,-49 25 16,49-25-1,0 0 1,49-24-16,-24-1 15,50-24-15,-26-25 16,1 74-16,24-50 16,-24 51-16,-25 24 15,-25-25-15,0 50 32,0-1-17,-25 26-15,25 24 16,0 1-16,0-50 15,0-1-15,49-123 63,-49 50-47,25 49 15,25 0-16,-1 0 1,-24 0 0,-25-25-1,25-25 1,-25 1-16,0-1 0,0 25 16,0-25-16,0 1 15,0-1-15</inkml:trace>
  <inkml:trace contextRef="#ctx0" brushRef="#br0" timeOffset="145877.5819">22697 5556 0,'0'0'0,"24"50"0,-24-25 16,25 49-16,-25 25 16,75 50-16,-26 25 15,1 74-15,-1-75 16,1-73-16,-50-51 0,25-49 15,-25 50 1,0-125 31,0 26-47,-50-26 16,50-24-16,0 0 15,0 25-15,0 49 16,0-25-16,25 25 15,-25 1 1,0 48 31,0 1-47,-25-25 16,25 25-16,25-25 31,25 0-16,-25 0 1,24-74-16,1 24 16,-1-49-16,-24 49 15,25-24-15,-50 24 16,25 0-16,-25 26 16,-25 24 15,-25 0-16,50 74-15,0-49 16,0 0 0,0 0-16,0 24 15,25-49 32,-25-25-31,25 25-16,-25-49 15,0-1 1,25 50 15,24 25-15,1-25 0,-50-25 30,25 0-30,-25 0-16,0-49 16,0 0-16,0-1 15,0-74-15,0 25 16,0-24-16,-25 48 16</inkml:trace>
  <inkml:trace contextRef="#ctx0" brushRef="#br0" timeOffset="146379.6759">23416 4787 0,'0'50'31,"-50"0"-31,50 49 16,0 0-16,0 25 15,25 99-15,-25-24 16,75-51-16,-75-98 16,49-25-16,-24-25 78,-25-50-78,0-24 15,50-1-15,-50-49 16,0 50-16,0-25 16,0 24-16,0 26 0,0-1 15,0 25-15,0 1 16,-25 24-1,25 24 17,0 1-32,0 50 15,49-1-15,-49 25 16,50 0-16,-50-74 16,25-25-1,0 0 32,-1 0-31,-24-49-1,50 49-15,0 0 16,-50-25 0</inkml:trace>
  <inkml:trace contextRef="#ctx0" brushRef="#br0" timeOffset="146469.1836">23788 5432 0</inkml:trace>
  <inkml:trace contextRef="#ctx0" brushRef="#br0" timeOffset="147055.6256">21134 7640 0,'0'0'0,"0"-25"15</inkml:trace>
  <inkml:trace contextRef="#ctx0" brushRef="#br0" timeOffset="147154.4935">21134 7491 0,'0'0'16,"50"-50"0,-50 1-1,24 49-15</inkml:trace>
  <inkml:trace contextRef="#ctx0" brushRef="#br0" timeOffset="147865.1533">21208 7367 0,'0'0'0,"-24"0"79,-51 0-64,50 0 1,1 0-1,-1 0-15,-50 0 16,26 0-16,24 0 16,-25 0-16,25 0 15,-49 0-15,24 0 16,1 0-16,-1 74 16,1-74-16,-51 50 15,26 0-15,0-1 16,-50-24-16,24 25 0,26-50 15,0 49-15,49-49 16,-25 25 0,25-25-1,-24 0 1,24 0 0,0 0-1,-25 50 1,1-50-1,24 24 1,0-24 0,25 25-1,-49-25-15,24 0 16,25 50 0,-25-50-16,-25 25 31,26-25-16,-1 24 1,-25-24 0,50 50-1,-25-50-15,1 0 32,24 25-17,-25-25 1,-25 0 15,50 25-15</inkml:trace>
  <inkml:trace contextRef="#ctx0" brushRef="#br0" timeOffset="148293.2873">19323 7689 0,'0'25'94,"-25"25"-94,25-25 15,-49-1-15,24 51 16,-25-26-16,26-24 16,24 25-16,-50-50 15,50 25-15,25-25 78,24 0-78,1 25 16,0-25-16,-1 74 16,50-49-16,-24 74 15,24 0-15,0-24 16,-74-75-16</inkml:trace>
  <inkml:trace contextRef="#ctx0" brushRef="#br0" timeOffset="164490.2664">18232 3101 0,'-25'0'0,"25"-50"125,-50 25-110,50 0-15,0-49 16,-49 49 0,49 0-16,-25-24 15,25 74 63,0 49-78,50-24 0,-26-1 16,26 1 0,-25-50-16,0 0 0,24 0 15,1-99-15,-50-100 16</inkml:trace>
  <inkml:trace contextRef="#ctx0" brushRef="#br0" timeOffset="164669.1359">17909 2059 0,'50'0'63</inkml:trace>
  <inkml:trace contextRef="#ctx0" brushRef="#br0" timeOffset="164910.4673">18505 1513 0,'0'0'0,"0"50"31,-25 49-16,-25 75-15,1 49 16,49-25-16,-75-24 0,75-100 16,75-123 15,24-75-15,74-25-16,-24 74 15,-49 1-15,-26 74 16</inkml:trace>
  <inkml:trace contextRef="#ctx0" brushRef="#br0" timeOffset="165233.4547">18728 3473 0,'0'0'0,"0"-25"31,25-50-31,49-73 16,50-1-16,25-50 0,25 51 16,-26 48-16,-48 51 15,-51 49-15</inkml:trace>
  <inkml:trace contextRef="#ctx0" brushRef="#br0" timeOffset="165444.0565">19075 3721 0,'25'-50'0,"74"-124"16,75-74-1,24 0-15,25-49 0,-24 98 16</inkml:trace>
  <inkml:trace contextRef="#ctx0" brushRef="#br0" timeOffset="170373.7456">20266 7441 0,'0'-49'16,"0"24"0,-25 25-1,25-25-15,-25-24 16,25 98 46,0 1-62,0 49 16,25 50-16,-25 0 16,0-50-16,0-25 15,0 1-15,25-26 16,-25-24-16</inkml:trace>
  <inkml:trace contextRef="#ctx0" brushRef="#br0" timeOffset="171659.5765">20836 8136 0,'0'0'16,"-25"0"78,-24 50-79,24-26-15,25 1 16,-50 25-1,1-25-15,24 24 0,-25 1 16,1-1-16,-1 26 16,1-26-1,-51 26-15,26-26 0,-25 1 16,24-25-16,1 24 16,-50 1-16,25-50 15,-50 50-15,50-50 16,24 49-16,1-49 15,-1 50-15,1-50 16,0 0-16,24 0 16,25 0-16,0 25 0,-24-25 15,-1 0 1,1 0-16,-1 0 0,0 0 16,1 0-16,24 0 15,0 0 16,0 0 1,-24-25 202,49 50-156,0 24-62,0 26-16,0-1 15,0-49 1,0 25-16,0-100 78,0 25-78,-25-24 0,25 24 16,0-25-1,0 25-15,0 1 16,0-26 0,25 50-1,-25-50-15,49 50 16,-24 0-16,25 0 16,-1 0-16,1 0 15,24 0-15,-49 0 16</inkml:trace>
  <inkml:trace contextRef="#ctx0" brushRef="#br0" timeOffset="173122.1655">20092 9004 0,'-25'0'156,"1"0"-140,-26 0-1,0 0-15,26 0 16,-26 0 0,50 25-16,-25-25 15,25 25-15,0 24 31,25 1-15,25-50 0,-26 0-16,26 0 15,-25 0-15,0 25 16,-1-25 0,-24 49-1,0-24-15,0 50 16,0-1-16,0-49 15,0 24-15,0-24 32,0-74-1,0-1-31</inkml:trace>
  <inkml:trace contextRef="#ctx0" brushRef="#br0" timeOffset="173422.1326">20142 8855 0,'0'-49'16,"0"73"78,74 1-94,-74 0 15,50 49-15,-50-49 16,49 25-16,-49-25 16,50 0-16,-25 49 15,-25-24 1</inkml:trace>
  <inkml:trace contextRef="#ctx0" brushRef="#br0" timeOffset="173889.0376">20167 9178 0,'0'0'0,"0"-50"31,0 25-15,24-24-16,26 24 15,-25-25-15,24 25 16,-24 25-16,0-49 16,25 49-16,-50-50 15,24 50-15,-24-49 0,0 98 63,0-24-63,0 0 15,0 0-15,25-25 16,-25 49-16,50-49 16,-1-25 31,-49 1-47,0-1 15,25 25 16,25 0-15,-1 0-16,-24 49 16,0-49-16,49 0 15,-74-24 17,0-1-32</inkml:trace>
  <inkml:trace contextRef="#ctx0" brushRef="#br0" timeOffset="174651.148">20613 8533 0,'0'0'0,"25"25"47,-25-1-47,49 51 15,1-26-15,-25 1 16,24 0-16,-24-1 15,-25-24-15,50-25 16,-50 25-16,-25-25 47,0 0-31,-24 0-16,24 0 15,25-25-15,-25 25 16,25-50 15,0 1-31,0 24 16,0 0-16,50 25 15,-50-74-15,49 74 16,-24 0 0,-25 25 15,25-1-16,-25 1-15,50-25 16,-50 75-16,24-75 16,1 0 15,25-25-15,-50-25-16,25 1 15,-25 24-15,0-25 16,24 75 31,-24 25-32,50-50 1,-50 49-16,25-49 16,0 0-1,-25-25 1,74-24-1,-74-26-15,50 26 0,-50 24 16,49 25-16,-49-25 16,25 25-16,-25 25 31,0 0-15,0 24-16,0 1 15,0-25-15</inkml:trace>
  <inkml:trace contextRef="#ctx0" brushRef="#br0" timeOffset="198948.3537">18926 6400 0,'0'0'0,"-173"322"0,49-49 16,24-25-16</inkml:trace>
  <inkml:trace contextRef="#ctx0" brushRef="#br0" timeOffset="214638.4578">16570 8086 0,'49'0'78,"1"0"-78,-25 0 15,25 0-15,-1-49 16,26 49-16,24 0 16,25-50-16,-25 50 15,50-50-15,-25 50 16,49-74 0,1 74-16,-25-74 15,-50 49-15,25-25 0,-49 50 16,-26-74-16,1 74 15,-25-25 1</inkml:trace>
  <inkml:trace contextRef="#ctx0" brushRef="#br0" timeOffset="217233.1187">20241 9748 0,'0'0'0,"-25"0"31,25-49 32,25-1-47,49 25-16,1-49 15,49-25-15,25-1 16,-1-24-16,1 0 15,0 0-15,0 0 0,-25 25 16,0 25-16,-50 49 16,-49-25-16,25 50 15,-25 0 95,-1 0-95</inkml:trace>
  <inkml:trace contextRef="#ctx0" brushRef="#br0" timeOffset="241728.3925">15602 5556 0,'50'75'141,"-25"-26"-125,25 26-16,-26-1 15,-24-24-15,50-1 16,-50-24-16,0 25 16,0-25-1,0 24 1,-50-49-1,26 0-15,-51 0 16,25-74-16,1 49 16,-26-25-16,26 1 15,24-1-15,-25 0 16,26-24-16,24 24 16,-50-49-16,50-25 15,0 50-15,0-1 16,0 1-16,25-25 15,-25 49-15,74 1 16,-49-1-16,25 50 16,-1-25-16,1 25 15,-50 50-15</inkml:trace>
  <inkml:trace contextRef="#ctx0" brushRef="#br0" timeOffset="241868.685">15553 5631 0,'49'-25'32,"-49"-25"-17,50 25-15,-25 25 16,-25-49-16</inkml:trace>
  <inkml:trace contextRef="#ctx0" brushRef="#br0" timeOffset="242239.3924">15875 5184 0,'0'-49'15,"-24"49"16,24 24-15,0 1 0,0 0-16,0 0 15,0 24-15,0-24 16,74 25-16,-24-50 16,-26 0-16,1 0 15,0 0-15,25 25 16,-1-25-1,-49 24-15,25-24 16,-25 75-16,0-1 16,0 1-16,0-51 15,-25-24 1</inkml:trace>
  <inkml:trace contextRef="#ctx0" brushRef="#br0" timeOffset="242888.8888">16173 5085 0,'0'74'47,"50"1"-47,-1 24 15,1-25-15,-50-24 16,49-25-16,-73-50 47,-1-25-47,-25 1 16,-24-50-16,-1 24 15,51-24-15,24 49 16,-75 1-16,75 24 15,50 50 48,-25 0-63,24 24 16,1-49-16,-1 50 15,-24-50-15,25 0 16,-50-50 15,0 1-15,0-26-16,0 26 15,-25 24-15,25 0 16,-25 25 15,25-50-31,50 75 47,-25-25-47,-1 50 16,26-25-16,-25 24 15,24 1-15,-24-1 16,25 26-16,-25-26 0,-25 26 16,0-50-16</inkml:trace>
  <inkml:trace contextRef="#ctx0" brushRef="#br0" timeOffset="243114.3763">15999 6325 0,'0'0'16,"50"-99"-1,49-50-15,75-49 16,24-50 0,50-100-16,-24 125 0,-51 99 15,-24 25-15,-75 24 16</inkml:trace>
  <inkml:trace contextRef="#ctx0" brushRef="#br0" timeOffset="245094.3593">14114 7169 0,'0'0'0,"0"-50"47,0 25-15,0 0-1,-25 25-16,-24 0 1,24 0-16,0 0 31,-24 0-31,24 25 16,25 50 0,0-51-1,-25 26-15,25 0 16,0-1-16,0-24 15,0 25-15,0-1 16,0-24-16,50 25 16,-1-1-16,-24-24 15,25 25-15,-26-50 16,1 49-16,25-49 16,-1 0-16,1 25 15,0-25-15,-1 0 16,1 0-16,-1-25 0,-24 25 15,-25-49-15,50-1 16,-50 25-16,0-24 16,0-26-16,0 1 15,0-1-15,0 1 16,-75 0-16,51-1 16,-26 26-16,25 24 15,-24 25-15,-1-50 16,25 50-16,0 0 15,-24 0-15,24 25 16,-25 49 0,50-24-16,-24 0 15</inkml:trace>
  <inkml:trace contextRef="#ctx0" brushRef="#br0" timeOffset="245679.5076">14412 7813 0,'-25'0'31,"50"75"31,-25-26-46,74 26-16,-24 49 16,0-25-16,-26-24 15,26-1-15,-50-24 16,50-26-16,-50 26 16,24-50-1,-24 25 1</inkml:trace>
  <inkml:trace contextRef="#ctx0" brushRef="#br0" timeOffset="246833.3451">14660 8434 0,'-25'0'32,"25"-25"-17,-25 25 1,25-25-1,-24 25 17,-26 0-17,50 74 1,-25-24 0,25-25-16,0 0 15,0 24-15,0-24 16,0 0-16,0 0 15,0 24-15,0-24 16,0 0-16,50 24 16,-1-24-16,-24 50 15,25-51-15,-25-24 16,24 50-16,1-50 0,-25 0 16,-1 0-16,26 0 15,-25 0-15,0 0 16,24 0-16,-24-50 15,-25 26-15,50-1 16,-50-50-16,49 51 16,-49-1-16,0-25 15,0 25-15,0 1 16,-49-26-16,24 25 16,0 0-16,-49 25 15,24-74-15,0 74 0,1-25 16,-1 25-16,-24 0 15,24 0 1,50 25 0</inkml:trace>
  <inkml:trace contextRef="#ctx0" brushRef="#br0" timeOffset="247448.376">14759 8880 0,'0'50'172,"-25"24"-172,25 1 16,-49 24-16,49 25 15,-75 25-15,75-50 16,-74 25-16,74-25 15,-75 25-15,75-50 16,-49-49-16,49 25 16,0-25-1</inkml:trace>
  <inkml:trace contextRef="#ctx0" brushRef="#br0" timeOffset="248160.8753">14387 9971 0,'-50'-49'31,"1"49"-15,-1 0 0,1 0-1,24 0 1,-25 25-1,25 24 1,25-24-16,0 25 16,0-25-16,0-1 15,0 26-15,0 0 16,0-1-16,0 26 16,25-51-16,-25 1 15,50-25-15,-50 50 16,74-50-16,-24 25 0,-25-25 15,-1 0-15,26 0 16,0 0-16,-26 0 16,1 0-16,25 0 15,0-50 1,-50 0 0,0 1-1,0-1-15,0-24 16,0-1-16,-25 26 15,25-1-15,-25 50 16,25-74-16,-25 74 16,25-25-16,-50 25 15,1 0 1,-1 0-16,25 0 16,-24 25-16,24-25 15,-49 0 1</inkml:trace>
  <inkml:trace contextRef="#ctx0" brushRef="#br0" timeOffset="249720.95">15082 8880 0,'-25'0'31,"74"0"94,1 25-125,24 24 16,50 1-16,0 0 15,-24-1-15,-26 1 16,25-25-16,-24 24 16,-1 1-16,-24-50 15,24 50-15,-49-50 16,0 24-16,49-24 16,-74 50-1,25-50 1,-25 25-16,25-25 31,-25 25 0,25-25-15,24 0 0,-49 49-1,25-49 1,-25 25 78,25-25-63,-25 25 16</inkml:trace>
  <inkml:trace contextRef="#ctx0" brushRef="#br0" timeOffset="250359.8485">16421 9475 0,'-50'0'46,"1"-24"-30,24 24-16,0 0 16,-24 0-1,49 24 1,-25 1 0,25 50-16,0-26 15,0 1-15,-25-1 16,25 1-16,0 0 15,0 24-15,0-24 16,0-26-16,0 1 16,0 25-16,50-25 15,-26-25-15,26 49 16,-25-49-16,24 0 16,1 0-16,24 0 15,-49 0-15,0 0 16,25-24-16,-1-1 15,-24-50 1,-25 50-16,0 1 16,0-1-16,0-50 15,0 26-15,0 24 16,0 0-16,0-24 16,-50 24-16,50 0 15,-74-25-15,49 26 16,0 24-16,-24-75 15,24 75-15,0 0 16,-24 0-16,-1 0 16,25 75-1,25-51 1</inkml:trace>
  <inkml:trace contextRef="#ctx0" brushRef="#br0" timeOffset="251910.7973">15925 8607 0,'0'-25'16,"0"125"62,-25 24-63,25-25-15,-49 50 16,49-50-16,-50-25 16,50-24-16,-25 0 15,50-50 32,0 0-31,24 0-16,1-50 0,24 50 15,-24-25 1,0 25-16,-26 0 0,51-49 16,-26 49-16,1-50 15,-25 50-15,-25-50 16</inkml:trace>
  <inkml:trace contextRef="#ctx0" brushRef="#br0" timeOffset="252232.3541">16347 8582 0,'0'0'15,"49"0"1,-49-24 0,50 24-16,-1 0 15,1 0-15,0 0 16,-1 0-16,26 0 16,-50 0-16,-1-25 15,26 25-15,-25 0 16,-25 74 31,-25 1-47,25-1 15,-50 0-15,1-24 0</inkml:trace>
  <inkml:trace contextRef="#ctx0" brushRef="#br0" timeOffset="253313.1767">13767 9227 0,'-50'100'125,"50"-26"-125,-24 0 16,24 26-16,-50-1 16,50 25-16,-50-50 15,50-49-15,-24-25 16,24 25-16,24-25 62,26 0-62,-25 0 16,0 0-16,-1 0 16,26 0-16,-25 0 15,0 0-15,24 0 16,1 0-16,24 0 15,-49 0-15,-25-25 16</inkml:trace>
  <inkml:trace contextRef="#ctx0" brushRef="#br0" timeOffset="253763.0218">14015 9277 0,'0'0'0,"0"-50"16,0 26-1,50 24 1,-26 0-16,26-25 16,0 25-16,-1-50 15,1 50-15,-1 0 16,-24-25-16,0 25 15,-25 25 1,0 25-16,0 24 16,0 25-1,0 1-15,0-26 0,0-24 16,0-1-16,0 1 16</inkml:trace>
  <inkml:trace contextRef="#ctx0" brushRef="#br0" timeOffset="256186.9505">14635 7739 0,'0'-50'16,"0"75"124,0 50-124,0 24-16,0 25 16,0-74-16,0-26 15,0 1-15,0 25 16,-25-50-16,25 25 15,50-25 48,0 0-63,-1 0 16,1 0-16,24 0 15,-49 0-15,0 0 16,0 0-16,24 0 0,-24-25 15</inkml:trace>
  <inkml:trace contextRef="#ctx0" brushRef="#br0" timeOffset="256422.3128">14908 7541 0,'0'0'15,"0"-50"-15,0 0 0,50 50 16,-1-24 0,26 24-16,-26 0 15,1 74 1,24 0-16,-24 26 0,-1-1 16,-49 0-16,50 50 15,-50-25-15,0 50 16,-25-26-16</inkml:trace>
  <inkml:trace contextRef="#ctx0" brushRef="#br0" timeOffset="258712.5371">14536 10418 0,'0'25'328,"0"0"-312,0 49-1,0-49-15,0 0 16,0-1-16,-50 26 0,50 0 15,-25-50 1,25 49-16,-49 1 16,24 24-1,-49 1 1,74-51 0,-50-24-16,25 50 15,-24-50-15,24 50 16,-25-50-16,1 0 15,-1 24-15,-24-24 16,24 50-16,-24-50 16,24 0-16,0 25 0,1-25 15,-26 0 1,26 0-16,-1 0 0,-24 0 16,24 0-16,0 0 15,26 0-15,-26 0 16,25 0-16,0 0 15,-24-50-15,24 50 16,0-25-16,-24 25 16,24-24-16,0 24 15,25-50-15,-74 50 16,74-50-16,-50 50 16,50-49-16,-25 49 0,25-50 15,-49 1-15,49 24 16,-50 0-16,50-25 15,-25 26-15,25-26 16,0 25 0,-25 25-1,25-74-15,0 49 16,0 0-16,0 0 16,0-49-16,0 49 15,50 0-15,-50-24 16,25 24-16,-25 0 15,25 25-15,-25-49 16,49 49-16,-49-50 0,25 50 16,-25-25-1,50 25-15,-50-25 0,49 25 16,-49-49-16,50 49 16,-50-75-16,49 75 15,1-25-15,-25 25 16,24-24-16,-24 24 15,0 0-15,25-75 16,-26 75-16,1-25 16,25 25-16,-1 0 15,-24-49-15,0 49 16,25 0-16,-25 0 16,49 0-1,0 0 1,-49 0-16,0 0 0,25 0 15,-26 25-15,1-25 16,25 0-16,-50 24 16,49-24-16,1 50 15,0-50 1,-50 25 0,49-25-16,-49 25 15,50-25-15,-25 49 16,-1-49-1,-24 25 17,50-25-32,-50 25 109,0 25-93</inkml:trace>
  <inkml:trace contextRef="#ctx0" brushRef="#br0" timeOffset="259053.7982">14065 10096 0,'24'0'63,"26"-50"-48,0 50 1,-50-50-16,49 50 15,-49-49-15,50 49 16,-50-50-16,0 25 0,0-24 16,0 24-16,-25 99 62,25 1-46,0-1-16,0-24 15</inkml:trace>
  <inkml:trace contextRef="#ctx0" brushRef="#br0" timeOffset="261593.7806">14586 10170 0,'24'0'78,"26"0"-62,-25 0-16,24 0 16,26 0-16,24 0 15,0 0-15,25 25 0,0-25 16,25 74-16,-25-74 15,0 25-15,-49-25 16,-1 0-16,-24 50 16,-1-50-16,1 0 15,-1 24-15,-24-24 16</inkml:trace>
  <inkml:trace contextRef="#ctx0" brushRef="#br0" timeOffset="263261.3316">16074 10443 0,'-50'0'141,"25"0"-110,1 0-15,-26 0 15,25 0 0,0 49 1,25 1-17,-49 0 1,49 24-1,0-24 1,0-1-16,0-24 16,25 25-1,-25 24 1,49-49-16,-24 0 16,25 24-1,-26-49 1,-24 50-1,25-50-15,-25 25 16,50-25-16,-50 49 16,74-49-16,-49 50 15,0-50-15,24 0 16,-24 25-16,0-25 16,25 0-16,-1 0 15,1 0 1,-25 0-1,24-25 1,-24-50 0,25 26-1,-50 24 1,24 25-16,-24-50 16,25 26-1,-25-1 1,0-25-1,0 1 1,0-1 0,0 25-16,-25 25 15,25-49-15,-49 49 16,-1-50 0,25 0-16,1 26 0,-26-26 15,25 50-15,0-25 16,-24 25-16,-1 0 15,1 0 1,-1 0 0,0 0-1,1-49 1,24 49 0</inkml:trace>
  <inkml:trace contextRef="#ctx0" brushRef="#br0" timeOffset="263798.8275">15627 10542 0,'0'-25'47,"50"25"-31,-50-49-1,50 49-15,-50-25 16,49 25-16,-49-25 16,75 25-16,-75-25 15,49 25-15,-49-49 16,25 49-16,-25-75 15</inkml:trace>
  <inkml:trace contextRef="#ctx0" brushRef="#br0" timeOffset="263941.5697">15925 10170 0,'-50'-50'0,"50"100"63,25 24-63,-25 26 15,0-26-15,0-24 16</inkml:trace>
  <inkml:trace contextRef="#ctx0" brushRef="#br0" timeOffset="286092.1919">17512 8607 0,'25'0'156,"0"50"-156,25-1 16,-26-24-16,26 50 16,-25-26-16,25 1 15,-26 24-15,26 26 16,24-26-16,-24 25 16,0-24-16,-50-26 0,24-24 15</inkml:trace>
  <inkml:trace contextRef="#ctx0" brushRef="#br0" timeOffset="286824.2645">17537 8657 0,'0'-25'16,"-25"0"-1,-24 100 48,49 24-63,0 0 15,-50 50 1,50-75-16,0-49 0,-25-25 63,25-25-63,0 1 15,0-26-15,0-25 16,0 26-16,0 24 15,0-25-15,0 1 16,0-26-16,50 26 16,-25-1-1,24 25 1,26 25 0,-50 0-16,-1 0 15,1 0-15,25 0 16,0 0-16,24 25 15,0 25-15,26-25 16,-51 24-16</inkml:trace>
  <inkml:trace contextRef="#ctx0" brushRef="#br0" timeOffset="290095.0291">16123 6375 0,'-49'0'172,"49"-25"-78,0 0-79,0 0 1,25-24-1,-25 24 1,24 0-16,-24-24 16,25 49-16,-25-50 15,50 50-15,-50-50 16,25 50-16,-25-24 16,24-26-1,26 0 1,0 1-1,-1 24 1,-24 25 0,-25-50-16,25 50 0,-25-25 15,25 25-15,-25-24 16,49 24-16,-49-50 16,25 50-16,-25-50 15,50 50-15,-50-24 16,24 24-16,-24-25 15,50 25-15,-50-50 16,25 50-16,-25-74 16,50 74-16,-50-75 15,49 51-15,1-1 16,-25-25 0,24 25-1,-24 25 16,-25-49-31,25 24 32,-25 0-17,49 25-15,-49-49 16,25 49 0,-25-25-1,25 25-15,-25-25 16,25 25-16,24-50 31,-24 50-15,-25-24-16,25 24 15,-25-25 1,50 25 0,-26-50 437</inkml:trace>
  <inkml:trace contextRef="#ctx0" brushRef="#br0" timeOffset="291968.7451">21853 7119 0,'-49'0'32,"73"-25"30,1-24-46,74-1-16,-24 0 15,49 1-15,-25 24 16,50-25-16,25 1 16,-1-1-16,1 0 15,0 50-15,-1-74 0,-49 24 16,25 50-16,0-49 16,-50 49-16,0 0 15,-49 0-15,-1 0 16,-24 0-16,25 0 15,-50-25-15,25 25 16,0 0 0,24 0 62,-49 25 94</inkml:trace>
  <inkml:trace contextRef="#ctx0" brushRef="#br0" timeOffset="300739.2364">20960 5358 0,'-24'0'79,"73"-25"14,-24 25-77,25-50-16,-1 50 16,26-49-16,-26 49 15,-24-50-15,25 50 16,-26-25-16,1 25 15,-25-24-15,50 24 0,-1 0 32,-49 24-17,-49 1 1</inkml:trace>
  <inkml:trace contextRef="#ctx0" brushRef="#br0" timeOffset="301602.7647">20886 5333 0,'0'-25'16,"0"0"15,25 50 47,24 74-62,-49-49-16,50 0 16,-50-1-16,50 1 15,-50 24-15,49-24 16,-49-25-16,0-1 0,25 51 16,-25-50-16,0 0 15,0 24 16,50-49 48,-1 0-64,-24-25 1,25 25-16,-1-49 15,1-1-15,-1 25 0,-24 25 16,0-74 0,25 24-16,-26 25 15,26-24-15,-25 49 0,-25-25 16,25 25-16,-25-25 109</inkml:trace>
  <inkml:trace contextRef="#ctx0" brushRef="#br0" timeOffset="301911.587">21432 5209 0,'0'-25'15,"24"25"16,51 25-15,-75 25-16,49-1 16,-49 1-16,50-1 15,-50 1-15,74 0 16,-74-26-16,25 26 16,-25-25-16,25 0 15,25-25 1</inkml:trace>
  <inkml:trace contextRef="#ctx0" brushRef="#br0" timeOffset="302276.2249">21977 5011 0,'0'0'0,"50"0"62,0-50-46,-1 0-16,1 26 0,-1 24 15,-24-75-15,0 75 16,25 0-16,-50-25 16,24 25-16</inkml:trace>
  <inkml:trace contextRef="#ctx0" brushRef="#br0" timeOffset="302720.1854">21977 4961 0,'-25'50'63,"25"-26"-63,0 51 15,0-26-15,0 1 16,25 0-16,-25-1 16,75 26-16,-75-51 15,0 1-15,25-25 16,-25 25 15,24-25 16,1 0-31,50 0-1,-26-74-15,1 24 16,-1 25-16,1-24 15,-25 49-15,-25-25 16,49 25-16,1 0 16,-50-25-1</inkml:trace>
  <inkml:trace contextRef="#ctx0" brushRef="#br0" timeOffset="303078.2219">22250 5011 0,'0'-25'15,"50"0"1,-1-25-1,-24 50 1,25-24-16,-25 24 16,-25-50-16,49 50 15,-24 0-15,25 0 16,-50 50 0,0-1-16,24 50 15,-24-24-15,50-1 16,-50-24-16,25-25 15,-25 24-15,49-24 16</inkml:trace>
  <inkml:trace contextRef="#ctx0" brushRef="#br0" timeOffset="303687.4122">23044 4663 0,'0'-49'16,"50"49"-1,-26-50-15,26 50 0,-50-25 16,25 25-16,-100 0 62,26 0-46,-1 50-16,25-50 16,-24 0-1,49 49-15,-50-49 31,75 25 1,-25 0-17,25 25-15,-25-1 16,49 1-16,-49 0 0,25-26 16,-25 26-1,25-50 1,-25 25-16,50-25 47,-1 0-32,-24 0-15,0 0 16,24-50-16,-24 50 16,25-49-16,-25 49 0,-25-25 15,24 25 1,-24-50-16,0 25 0,0-24 15,0 24-15</inkml:trace>
  <inkml:trace contextRef="#ctx0" brushRef="#br0" timeOffset="303956.3787">23193 4589 0,'0'0'16,"0"-25"15,25 25-16,-25-50-15,49 50 16,26-24 0,-51 24-16,1 0 15,50 0-15,-75 49 16,49 1-16,-49-1 16,25 1-16,-25 0 15,0 24-15,0-49 16,0 0-16,0 0 15,0 24-15,0-24 16,0 25-16</inkml:trace>
  <inkml:trace contextRef="#ctx0" brushRef="#br0" timeOffset="304849.2344">22250 7169 0,'0'-25'16,"-25"25"-1,-24 0 1,24 0 0,-49 0-1,-1 0 1,50 49-1,25-24 1,0 25 31,0-25-31,0 24-16,25 50 15,-25-24-15,25 24 16,-25-74-16,0 0 15,25-25-15,-25 74 16,49-74 0,-49 25-1,25-25 1,25 0 0,-1-25-16,-24 25 15,25-99-15,-1 74 16,1 25-16,-25-50 0,24 50 15,-24-74-15,25 49 16,-50-24 15</inkml:trace>
  <inkml:trace contextRef="#ctx0" brushRef="#br0" timeOffset="305127.3843">22201 7144 0,'0'0'0,"24"0"31,51 0-31,-50-50 16,24-24-16,26 49 15,-51 25-15,1-50 16,25 50-1,-50 25-15,49 25 16,-49 24-16,0 25 16,50 1-16,-50-26 15,0 0-15,25 26 16,-25-51-16,0 1 16</inkml:trace>
  <inkml:trace contextRef="#ctx0" brushRef="#br0" timeOffset="305621.906">23044 6896 0,'-25'0'15,"-25"0"-15,26 0 16,-1 0-16,-25 49 16,1 1-1,49-25 48,24 24-48,26 1-15,-25-25 16,-25 24-16,49-24 16,1 25-1,-50-1-15,25-49 16,0 0-1,24 0 1,1 0 0,-25 0-16,0-49 15,-25 24-15,74 0 16,-74-24-16</inkml:trace>
  <inkml:trace contextRef="#ctx0" brushRef="#br0" timeOffset="305937.786">23019 6871 0,'25'-25'16,"25"25"-1,-26-50-15,26 50 16,-25 0-16,0 0 15,-1 0-15,26 0 16,-50 25-16,74-25 16,-49 75-16,25-1 15,-50-49 1,0 25 0,0 24-1,0-49-15,-25-25 16,25 74-16,-50-49 0,50 0 15,-24-25-15</inkml:trace>
  <inkml:trace contextRef="#ctx0" brushRef="#br0" timeOffset="308635.4204">21283 5531 0,'25'25'93,"-1"-25"-93,26 0 16,-25 0 0,0 0-1,24-25-15,-24-24 16,0 49-16,-25-25 16</inkml:trace>
  <inkml:trace contextRef="#ctx0" brushRef="#br0" timeOffset="309753.9859">22225 5184 0,'25'0'172,"25"0"-156,-25 0 15,-25-25-16,24 25 32,-24-24-31,25 24-16</inkml:trace>
  <inkml:trace contextRef="#ctx0" brushRef="#br0" timeOffset="313030.7679">24160 6077 0,'-25'0'94,"25"-25"-94,-24 25 31,-26 0-15,25 0-16,-25 0 15,26 0-15,-26 0 16,-24 25-16,24-25 16,0 0-16,1 25 15,24-25-15,-25 0 16,1 50-1,-26-50 1,75 24 0,0 1 46,25 50-46,-25-51-16,25 1 15,-25 25-15,50 24 16,-50-24-16,24-1 16,-24 1-16,50 0 15,-50-26-15,25-24 16,-25 25-16,25-25 16,-25 25-16,49-25 15,-24 50 1,0-50 109,24 0-110,-24 0 1,25 0 0,-25-25-16,24 25 15,-24-75-15,25 75 0,-25-24 16,-1 24 0,1 0-16,25-50 0,-25 50 15,24-50-15,-24 50 16,-25-24-16,50 24 15,-1-25 1,-49-25 78</inkml:trace>
  <inkml:trace contextRef="#ctx0" brushRef="#br0" timeOffset="313338.1962">24185 5978 0,'0'50'47,"25"49"-47,24 50 15,-49-50-15,50-25 16,-50-24-16,50 24 15,-50-49-15,0 0 16,24 24-16,-24-24 16</inkml:trace>
  <inkml:trace contextRef="#ctx0" brushRef="#br0" timeOffset="345362.3836">13023 8062 0,'0'0'0,"-25"0"31,25-25 63,0-25-78,74 50-1,1-25-15,-26 25 16,26-74-16,-1 74 15,-24-25-15,-1 25 16,26 0-16,-25 0 16,-26 0-16,1-50 15,25 50-15,-25 0 16,-75 0 125,25-24-126,0 24 1,25-25-16,-49 25 15,-1-50 1,50 25 15,25 25 1,25 0-32,-26 0 15,1 0-15,25 50 16,-25-50-16,-25 25 15,24-25-15,-24 25 16,0 49 0,0 0-1,0-24-15,-49-25 16</inkml:trace>
  <inkml:trace contextRef="#ctx0" brushRef="#br0" timeOffset="355762.0373">8384 10096 0,'-24'0'0,"24"-50"16,0 25-1,-25 25 1,25-25 0,0 50 77,0 0-93,49 25 16,1-1 0,-25 1-16,49 49 0,1-25 15,-26 1-15,26 24 16,-26-49-16,1 24 15,24-24-15,-24-1 16,-25 1-16,24-1 16,-24 1-16,25 0 15,-26-1-15,26 1 16,-25-1-16,24 26 16,-49-50-16,75 0 15,-25 49 1,-1-49-1,-49 0 48,25-25-63</inkml:trace>
  <inkml:trace contextRef="#ctx0" brushRef="#br0" timeOffset="357300.6025">8285 10021 0,'0'0'0,"25"0"125,25-25-109,-26-24-1,26-1 1,0 50 0,-26-50-16,1 1 15,25 49-15,-25-75 16,24 51-16,-24 24 0,-25-50 16,25 50-16,-25-50 15,49 50 1,-49-24-16,25-1 31,-25-25-15,25 50-16,-25-25 15,50 25 1,-26 0 0,1 0-1,0 0 1,49 0-1,-74 50 1,75-50-16,-50 74 0,24-49 16,26 25-1,-26-1-15,1 1 0,0 24 16,24-24-16,-49-25 16,24 24-16,-24-24 15,0 25-15,25-50 16,-50 50-16,74-26 15,-74 26-15,50-25 16,-50 0-16,49 24 16,1 1-1,-25-1 1,-25-24 0,49-25-16,-49 25 15,25-25 1,-25 25-1,25-25 17,-25 49-17,49-24 17,-49 0-1,25-25-16,-25 50-15,0-26 32,25-24-32,-25 25 0,0 0 62,0 25-46</inkml:trace>
  <inkml:trace contextRef="#ctx0" brushRef="#br0" timeOffset="358007.564">9401 11336 0,'25'-25'47,"0"0"-31,25-49-16,98-75 31,-98 99-31,24 1 0,-24-1 16,-25 50-16,-25-25 15,49 25-15,1-25 110,-50-49-95,0 49-15,25 25 16,-25-25 0,25 25-1,-25 25 17</inkml:trace>
  <inkml:trace contextRef="#ctx0" brushRef="#br0" timeOffset="361526.7227">8657 10418 0,'-25'0'93,"50"0"32,25 0-109,-25-25-16,24 25 16,-24 0-16,0 0 0,24 0 15,-24 0 1,25 0-16,-25 0 78,24 0-47,-24 0-15,0 0 0,-25 25 30,-25 25-46,25-26 16,-50 26-16,1 0 16,49-1-1,-25-49 1,25 25-16,0 25 16</inkml:trace>
  <inkml:trace contextRef="#ctx0" brushRef="#br0" timeOffset="362530.7631">8533 11782 0,'0'-25'94,"0"-24"-94,99 24 15,-74-25-15,25 1 16,-1 24-16,1-25 15,0 26-15,24-26 0,-24 50 16,-1-50 0,-24 50-16,25-74 15,-26 74-15,26-74 16,0 24 0,-26 25-16,26-25 15,-25 50 1,-25-24-1,25 24 1,-25 24 62,0 26-78</inkml:trace>
  <inkml:trace contextRef="#ctx0" brushRef="#br0" timeOffset="363177.5234">8558 12402 0,'50'-24'16,"-50"-1"-16,24 25 15,-24-50-15,50 1 16,-50-1 0,0 0 15,-50 50-15,1 25-1,-1 0 1,25 25-1,25-26 1,0 1-16,0 25 16,0-25-1,25-1-15,25 26 16,-1-50-16,-24 50 16,25-50-16,-25 0 0,24 0 15,1 0-15,24-75 16,-49 26-16,-25-1 15</inkml:trace>
  <inkml:trace contextRef="#ctx0" brushRef="#br0" timeOffset="363559.0545">8930 12154 0,'0'-49'16,"0"24"-1,50 25 17,-26 99-32,51 0 15,-1 1-15,-24-51 16,-25 1-16,24-50 16,-49 25-16,25-25 15,-25-25 16,0-50-15,-50-24-16,50 25 0,-24 49 16,73 25 31,1 0-47,0 0 15,-26 0-15,26 0 16,0 0-16,-1 0 15</inkml:trace>
  <inkml:trace contextRef="#ctx0" brushRef="#br0" timeOffset="364683.0094">7715 11609 0,'-50'0'0,"25"0"31,0 0-16,50 0 48,50-75-47,-26 50-1,-24-24-15,25 24 16,-1-25-16,1-24 15,-1 49-15,1-24 16,-25 24-16,24 0 16,-24-25-16,25 25 15,-25-24-15,0 49 16,24-50-16,-24 25 16,25-24-16,-26 49 15,1-50-15,25 50 16,-50-49-16,49 49 0,-49-50 15,50 50-15,-50-50 16,25 50-16,-25-24 16,49 24-16,-49-25 15,25 25 1,0-50 0,25 25-1,-26 1 1,1 24 15,-25-50 16,75 50-47,-75 25 62,0 24-62</inkml:trace>
  <inkml:trace contextRef="#ctx0" brushRef="#br0" timeOffset="366251.0875">7293 11460 0,'-50'0'125,"50"49"-94,0 26-15,25-50-1,0 24-15,25-49 0,-26 50 16,26-50-1,0 0 1,-26 0 0,-24-25-1,0-25 1,0-24 0,0 49-16,0-49 15,-24 24-15,-1 1 16,-25-1-16,50 0 15,-49 1-15,49 24 16,-25 25-16,25-50 0,-25 50 16,25 25 31,25 0-32,0 25-15,24 49 16,-24-50-16,25-24 15,-26-25-15,-24 50 16,50-50-16,-25 0 31,-25-50-15,0 1-16,0-26 16,0 1-16,-25 24 15,25 0-15,-50 1 16,50-1-16,-49 25 0,49 1 15,-25 24-15,25-50 16,0 75 31,0 24-31,50 26-16,-1 24 15,26-24-15,-26-26 16,1 1-16,-1-50 15,-49-25 17,25-25-32,-25 1 0,0-1 15,0 0 1,0 26-16,0 73 62,0-24-62,75 25 16,-51-50 0,1 0-16,25-25 15,24 0-15,-24-25 16,-1 1-16,1 24 16</inkml:trace>
  <inkml:trace contextRef="#ctx0" brushRef="#br0" timeOffset="367772.9086">9575 11956 0,'-25'0'16,"25"-25"31,25-25-47,25-24 15,-1 24-15,26 26 16,-51 24-16,26 0 16,-50 74-1,0 0 1,0-24-16,0 0 15,-50-26-15,26 26 16,24-75 31,49-24-47,1-26 16,24-49-16,1 50 15,-51-25-15</inkml:trace>
  <inkml:trace contextRef="#ctx0" brushRef="#br0" timeOffset="368103.646">10046 11361 0,'-25'-25'0,"25"99"78,50-74-78,0 75 0,-26-75 16,26 0-1,0 0 1,-50-25-16,49 25 16,-49-50-16,0 25 15,0-24-15,0-1 16,-25 50-16,25-49 15,-49 49-15,-1 0 16,1 0 0,49 24-1,-50 1-15</inkml:trace>
  <inkml:trace contextRef="#ctx0" brushRef="#br0" timeOffset="368397.0512">10071 12452 0,'0'-74'31,"99"-100"-15,0-74-16,26 49 0,-1 51 15,-25 24 1,0 49-16,-49 26 0,-1-1 16,1 50-16,-50-25 15</inkml:trace>
  <inkml:trace contextRef="#ctx0" brushRef="#br0" timeOffset="374825.855">6202 11286 0,'-25'0'16,"-25"0"-1,50-49 64,25 24-64,0-25-15,24 0 16,1 1-16,0-1 15,24-24-15,0 24 0,26-49 16,-1 25-16,25 24 16,-25 0-16,25 1 15,0-1-15,-49 50 16,-1-25-16,0 25 16,1 0-16,-1-49 15,1 49-15,-1-50 16,-24 50-16,-1 0 15,26-25-15,-51 25 16,1 0-16,0 0 16,25 0-1,-1 0 1,26-49 0,-26 49-1,-24 0 1,50-25-1,-51 25 1,26 0 0,-25 0-1,24 0 17,-73-50 14,-1 26-30</inkml:trace>
  <inkml:trace contextRef="#ctx0" brushRef="#br0" timeOffset="374992.7615">8236 10120 0,'49'50'0,"-98"-100"15,73 50 16,1 50-15,-25-25-16,25 0 16,-25 24-16,0-24 0,0 25 15,0-1-15,0-24 16</inkml:trace>
  <inkml:trace contextRef="#ctx0" brushRef="#br0" timeOffset="375765.0237">6326 10492 0,'49'0'31,"-24"0"0,-25-24-31,0-26 16,0 0-16,-25 26 15,25-1-15,-74-25 16,49 25-16,0 25 16,25-49-16,-49 49 15,49 25 32,49 24-47,-24-24 16,25 25-16,-1-50 0,26 49 15,-26-49 1,-24 50-16,25-50 0,-26 0 16,-24-25-16</inkml:trace>
  <inkml:trace contextRef="#ctx0" brushRef="#br0" timeOffset="375914.0246">6202 10046 0,'0'0'0,"0"-25"0</inkml:trace>
  <inkml:trace contextRef="#ctx0" brushRef="#br0" timeOffset="376252.765">6499 10096 0,'50'24'16,"-50"26"-16,49-25 15,-49 0-15,50-25 16,-50 49-16,25-49 16,-25-25 31,0 1-47,0-1 15,0-25-15,0 25 16,25 25 31,24 25-47,1-25 15,-1 25-15,1-25 16,-25 0-16</inkml:trace>
  <inkml:trace contextRef="#ctx0" brushRef="#br0" timeOffset="376807.9087">6698 9723 0,'24'25'16,"26"0"-16,0 49 15,49 50-15,0 50 16,50 49-16,0 1 15,-50-100-15,-49-100 16,-26-24 0,-98-49 15,0-26-15,-50-49-16,24 0 15,26 0-15,74 75 16,-25 24-16,25 0 15,0-24 1,25 49-16,24 0 16,-24 0-16,0 0 15,0 24-15,-25 1 16,0 0-16,0 25 16,0-1-16,0 1 15,0-25-15,-25-25 31</inkml:trace>
  <inkml:trace contextRef="#ctx0" brushRef="#br0" timeOffset="377429.0118">7169 9847 0,'50'50'16,"-1"24"-16,-49 1 15,50-1-15,-50-24 16,49-50-16,-49 50 16,50-50-1,-50-25 1,25-25-16,-25-24 16,0-1-16,0 26 15,0-26-15,-75 26 16,75 73 15,50 26-15,-25 0-16,24-1 15,1 1 1,-75-100 15,-24-74-15,-26-25-16,-24 1 15,0-1-15,24 25 16,-24 74-16,74 50 16,25-25-16,75 75 31,-1 49-31,50 25 16,-25-49-16,-24-1 15,-26-24-15,26-26 16,-50 1-16,24 25 15,-24-1 1,-25 1 0,-25-50-16,0 0 15,-24 0 1,49-74 15,0-1-15,74 1-16,1-50 15,-75 25-15</inkml:trace>
  <inkml:trace contextRef="#ctx0" brushRef="#br0" timeOffset="380736.7445">10269 12551 0,'-24'0'16,"24"-49"125,49-26-141,1 1 15,-25 49-15,0 25 16,24 0-16,-49 99 16,0 0-16,0 1 15,0-26-15,-25 0 16,50-74 31,0-99-47,49-50 15,1-24-15,-26 74 16</inkml:trace>
  <inkml:trace contextRef="#ctx0" brushRef="#br0" timeOffset="380893.9869">10766 11807 0,'49'0'32,"-49"50"-17,75 24-15,-1-24 16,0-1-16,1 1 16,24-1-16,-49-49 15</inkml:trace>
  <inkml:trace contextRef="#ctx0" brushRef="#br0" timeOffset="393012.3282">6202 11410 0,'0'0'0,"-25"-25"16,-25-24-1,0 24 1,26-25-1,-26 26 1,25 24 0,25-25-1,-49 25-15,-1 0 16,0 0 0,26 0-16,-1 0 0,-25 25 15,1 49 1,-26 0-16,26 50 15,-26 0-15,26-24 16,-1 48-16,0 26 16,1 0-16,49-1 0,-75 1 15,75-25-15,0 24 16,0-24-16,0 0 16,0 25-16,0-75 15,50 0-15,-50-49 16,50-25-16,-26-25 15,-24 49-15,50-49 16,0 0-16,-26 0 0,1 0 16,0 0-1,74 25-15,-74-25 16,0 0-16,24 50 16,1-1-1,0 1-15,49 49 0,25 25 16,0-25-16,-50-74 15,-24-25-15,-25 50 16,49-50 0,-49-50-1,-25 0-15,50-24 16,-50 0-16,49-1 16,-49 26-16,0-1 15,25 0-15,-25 26 16,50 24-16,-26 0 15,26 0 1,-25 0 0,24 0-16,-24 0 15,0 0-15,25 0 16,-50-25-16,49 25 16,-24-75-1,-25 51-15,0-26 16,0 0-16,0-49 15,0 0-15,0 25 16,0-26-16,0 26 16,-74-25-16,74-1 0,-75 26 15,75 0-15,-49-26 16,49 51-16,-50-1 16,50 25-16,-25 25 15,25-49-15,-25 49 16,25-25-1,0-25 48,0 26-63,0-26 16,0 25-16,-49 0 15,49-24-15,-25 24 16,0 0-16,-24-25 15,-1 50-15,0-49 16,1 49-16,-1-50 0,25 50 16,-24-74-16,24 24 15,25 1 1,0 24 0</inkml:trace>
  <inkml:trace contextRef="#ctx0" brushRef="#br0" timeOffset="393708.5317">6127 11534 0,'0'0'0,"0"-49"15,0 73 63,0 1-78,25 50 16,-25-26-16,50 1 16,-26-1-16,26 1 0,-25-50 15,0 25-15,49 24 16,-24 1 15,-50-25-31,49 24 0,-49 26 16</inkml:trace>
  <inkml:trace contextRef="#ctx0" brushRef="#br0" timeOffset="409491.9381">21655 6102 0,'0'0'0,"-25"0"62,-25 0-31,26 0-15,-1 0 15,50-50 47,-1 50-78,51-49 16,-26 24-16,1 25 16,24-99-16,26 74 15,-26 25-15,1-75 16,-1 75-16,-24-24 0,-1 24 15,1 0-15,-1-50 16,-24 50-16,0 0 16,-25-25-16,74 25 15,-49-49 1,0 49 0,-25-25-1,50 25 1,-1-25-1,-24 25 17,-25-50 140,25 75 421</inkml:trace>
  <inkml:trace contextRef="#ctx0" brushRef="#br0" timeOffset="479612.3373">1712 6722 0,'-25'0'63,"0"-25"-63,-24 25 15,24 0-15,0 0 16,0 0-16,0 0 15,1 0-15,-26-25 16,0 25-16,26 0 16,-1 0-16,-25 0 15,25-24-15,1 24 16,-26-25-16,25 25 16,0 0-16,1 0 15,-26 0-15,25 0 16,0 0-16,1 0 31,24 49 32,-25-24-63,25 0 15,0 0-15,0 0 16,0-1-16,0 26 15,0 25-15,0-1 16,-25 25-16,25-24 0,-25-26 16,25 1-1,-25-1-15,1 26 16,-1-26-16,0 26 16,25-1-16,-25-24 15,25 24-15,0-24 16,0-1-16,0 1 15,0-25-15,0 0 16,0-1-16,0 26 16,0-25-1,0 0-15,0 0 16,0 24-16,0-24 16,0 0-16,0 0 15,0 24-15,0-24 16,0 25-1,0-26-15,25 1 16,0 50-16,0-51 16,-25 1-16,24 25 15,1-25-15,0 24 16,0-24-16,-25 0 16,49 24-16,-49-24 15,25 0-15,0-25 16,-25 25-1,0 0-15,0-1 16,25 1 15,-25 0 32,25 0-32,-1 0-31,1-25 16,50 24-1,-26 1-15,26-25 16,49 0-16,24 0 16,-24 0-16,25 0 15,25 0-15,-50-49 16,0 24-16,-50 0 15,-24 25-15,0 0 16,-26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7T04:08:21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1241 7020 0,'0'49'93,"0"1"-77,0 0-16,-25 24 0,25 0 16,-25-24-16,25 24 15,-25 1-15,25-26 16,0 1-16,0-25 15,0 0-15,0 24 16,0-24 0,0 0-1,0 0-15,0-1 16,0 1 0,0 0-1,0 0 1,0 0-1,0 24 32,0-24-31,0 0 0,0 0-16,0 0 15,25-1-15,-25 1 0,0 0 16,0 0-16,0 0 15,0-1 1,-25-24 47</inkml:trace>
  <inkml:trace contextRef="#ctx0" brushRef="#br0" timeOffset="502.4421">943 7962 0,'25'25'31,"24"0"-15,-24 0-16,0 49 15,0-49-15,24 25 16,-24-26-16,50 26 16,-1 0-16,-49-26 15,24 1-15,-24-25 16,0 25-16,0-25 78,-25-25-62,0-24-16,0 24 15</inkml:trace>
  <inkml:trace contextRef="#ctx0" brushRef="#br0" timeOffset="894.9456">1687 7913 0,'0'24'31,"-50"76"-15,26-51-16,-26-24 15,25 50-15,-24-51 16,24 26-1,-25 0-15,50-26 0,-25 1 16,25 0 0,-24-25 31</inkml:trace>
  <inkml:trace contextRef="#ctx0" brushRef="#br0" timeOffset="2967.0957">13519 3870 0,'0'49'47,"0"1"-47,0 24 16,25 50-16,0 25 15,24 25-15,1-1 16,-1 26-16,1-1 16,0-24-16,-1-25 15,1-1-15,-1-48 16,1-1-16,-25-50 16,0-24-16,-1 25 15,-24-25 1,-24-25 46</inkml:trace>
  <inkml:trace contextRef="#ctx0" brushRef="#br0" timeOffset="3323.0739">13544 5755 0,'25'49'0,"-50"-98"0,124 123 16,0-24-16,0-1 16,1-24-16,-1 25 15,50-1-15,-1 1 16,-48 0-16,-26-50 16,1 24-16,-1-24 15,-49 0-15,0 0 16,-1 0-16,1 0 15,0 0-15,-25-24 16,25-26-16,-25 25 16,25 0-16</inkml:trace>
  <inkml:trace contextRef="#ctx0" brushRef="#br0" timeOffset="3594.8461">14809 5779 0,'-25'50'31,"25"-25"-15,0 25-16,-25-1 0,-24 26 16,24-26-16,0 1 15,0-1-15,25 1 16,-49 0-1,24-26-15,0 26 16,0-50 0,0 0-1</inkml:trace>
  <inkml:trace contextRef="#ctx0" brushRef="#br0" timeOffset="7247.4106">1166 5953 0</inkml:trace>
  <inkml:trace contextRef="#ctx0" brushRef="#br0" timeOffset="7657.321">1166 5953 0,'-25'0'16,"-24"0"-1,74 0 110,24 25-125,-24-25 16,25 50-16,-1-1 16,-24 1-1,-25-1 1,-25-24 31,0-25-47,1 0 15,-51 0-15,26-25 16,-1-24-16,0 24 16,1-25-16,49 26 15,-50-1-15,50-25 16,0-24-16,0 24 16,0-24-16,0 24 15,0 0-15,50 1 16,-25 49-16,24 0 0</inkml:trace>
  <inkml:trace contextRef="#ctx0" brushRef="#br0" timeOffset="7784.5464">1216 6028 0,'0'0'16,"49"-25"15,-49-50-15,50-24-16,-50 0 15</inkml:trace>
  <inkml:trace contextRef="#ctx0" brushRef="#br0" timeOffset="8038.9323">1340 5507 0,'0'24'15,"0"1"1,0 50 15,49-26-15,-24-49-16,0 0 15,25 0-15,-1 0 16,-24 0-16,0 0 16,-25 25-16,74-25 0,-74 25 15,50 49-15,-50 1 16,25-50-16</inkml:trace>
  <inkml:trace contextRef="#ctx0" brushRef="#br0" timeOffset="8512.9457">1712 5556 0,'25'75'62,"24"24"-62,-49-50 16,25-24-16,-25-50 62,-25-49-62,-24 0 16,49-1-16,-50 50 15,50 1 48,0-26-47,50 0-1,-50 26-15,0-1 16,0-25-16,0 25 15,24 25 48,26 0-63,25 50 16,49 0-16,24-1 15,-98-49-15</inkml:trace>
  <inkml:trace contextRef="#ctx0" brushRef="#br0" timeOffset="10614.3689">11485 3746 0,'0'0'0,"50"49"16,-50-24-1,24-25 1,26 25 0,-25-25-1,-25 49-15,25-49 16</inkml:trace>
  <inkml:trace contextRef="#ctx0" brushRef="#br0" timeOffset="10898.2812">11336 3473 0,'0'0'15,"50"-50"-15,-25 50 16,24 0-16,1 0 15,-25 0-15,49 25 16,-49 0-16,24 49 16,-49-24-16,25-1 15,-25 26-15,0-1 16,0-49-16,0 0 16,0 49-1,0-49-15</inkml:trace>
  <inkml:trace contextRef="#ctx0" brushRef="#br0" timeOffset="11933.2581">11907 3497 0,'0'0'0,"0"50"47,0-25-31,0 24-16,0 1 16,49-25-1,-24-25 1,0-25-1,-25-25 1,0 26-16,0-1 16,0 0-1,49 25 17,-24 0-17,0 0 1,0 0 15,-25-25-15,0-24-1,0-1-15,0 0 16,-25 1-16,-25-26 16,26-24-16,-26 50 15,25-1-15,-24 0 16,24 50-16,25-24 15,-50 24-15,50 24 47,50 51-31,24-1-16,-24 25 16,24-24-16,-24-26 15,-25 26-15,-25-50 16,24-25-16,-24 49 15,-24-49 32,24-25 0,0-24-31,24-1-16,-24 1 15,50 24-15,0-50 16,-50 51-16,49-1 16,-49-25-1,0 75 17,0 25-17,0-26-15,0 1 16,25-25 46,0 0-30,49 0-17,-49 0 1,0 0-1,-25-25 1,0 1-16</inkml:trace>
  <inkml:trace contextRef="#ctx0" brushRef="#br0" timeOffset="13276.552">12353 2753 0,'0'25'32,"50"0"-32,-26 49 15,51 1-15,-25 24 16,24 50-16,-24-25 16,-1-25-16,-49-25 15,50-49-15,-50-50 31,0-49-15,0 0 0,-50-26-16,50 26 0,0-25 15,0 24-15,0 1 16,0 49-16,0 0 16,50 25-1,-50 25 1,0 50-1,0-1-15,0 0 16,-50 1-16,50-50 16,-25-25-1,75-25 32,-25-50-47,24 26 0,-24-1 16,25 1-16,-25-1 15,-25 25-15,49 25 16,-49-25-16,0 50 63,-25 0-63,25 25 15,0-1 1,50-49 15,-25-25-15,-25 1-16,25 24 15,-25-50-15,0 0 16,49 50 31,-24 25-32,25-25 1,-26 0 0,-24-74 15,0 24-31,0-24 16,0-1-16,0 1 0,0-1 15,-74 1-15,49-50 16,25 50-16,-74-26 31,49 100-31,25 50 31,0 0-15,0 24-16,74 50 16,-24-25-16,0 50 15,-26-74-15,26-1 16,-25-74-16,24 50 15,-24-50-15,-25-50 32,0-49-32,0-50 15,0 50-15,-25-1 16,25 1-16,-74-25 16,74 50-16,-50-1 15,50 26-15,-49-26 16,49 51-1,0 73 17,25 75-17,24-25-15,1 50 16,-1-50-16,-24-24 16,-25-50-16,50-25 15,-50 24-15,25-24 16,-25-24 31,49 24-32,-24 0 1,0 0 0,25 0-1</inkml:trace>
  <inkml:trace contextRef="#ctx0" brushRef="#br0" timeOffset="13419.3835">13221 2480 0,'25'-49'15,"0"24"1,24-25-16,1 1 15,-25-1-15</inkml:trace>
  <inkml:trace contextRef="#ctx0" brushRef="#br0" timeOffset="13916.0046">12155 4266 0,'99'-49'16,"50"-1"-16,0 1 15,24-1-15,1 0 16,-1 1-16,-49-26 16,25 1-16,0 0 15,-25 24-15,-49 0 0,-26 50 16,-24 0-16</inkml:trace>
  <inkml:trace contextRef="#ctx0" brushRef="#br0" timeOffset="17384.1003">16868 1960 0,'24'0'125,"1"0"-109,50 0 0,-26 49-1,26-49 1,-51 0-16,1 25 15,25-25-15,-25 0 16,24 0-16,1 0 0,24 0 16,1 50-1,-1-50-15,0 0 0,-24 0 16,0 0-16,-25 0 16,-1 0-16,26 0 15,-25 0-15,0 0 16,24 0-16,-24 0 15,0 0-15,0 0 16,24 0-16,1 0 16,-1 0-1,1 0 1,-25 0-16,24 0 16,26 0-1,-26-50 1,1 50-1,0-25 1,24 25 0,-24 0-1,-26-49-15,26 49 16,0 0 0,-26 0-1,26 0 1,-50-25-1,25 25-15,0 0 79</inkml:trace>
  <inkml:trace contextRef="#ctx0" brushRef="#br0" timeOffset="21880.6812">9178 5432 0,'0'-25'0,"0"75"125,25 24-110,-25 26-15,74-1 16,-74-50-16,25 1 0,-25 0 15,25-50 1,-25 74 47,0-49-48</inkml:trace>
  <inkml:trace contextRef="#ctx0" brushRef="#br0" timeOffset="23114.8214">9252 14734 0,'0'-25'78,"0"-49"-62,25 24-16,-25 25 0,0 1 15,25-26-15,-25 25 16,50-24-1,-50-1 64,0 25-79,0 0 15,0-24 1,0 73 62,0 26-78,0-25 16</inkml:trace>
  <inkml:trace contextRef="#ctx0" brushRef="#br0" timeOffset="23462.0091">9153 14412 0,'0'-25'63,"0"0"-63,25 0 15,0-25 1,0 50 0,-25-24-16,74 24 15,-49 0-15,49 0 16,-24 0-1,-50 24-15,25-24 32,-25 75-32,0-25 15</inkml:trace>
  <inkml:trace contextRef="#ctx0" brushRef="#br0" timeOffset="28484.2532">5408 6623 0,'-25'0'31,"99"0"94,-49 0-109,25 0-1,-25 0 1,24-25-1,26 25 1,-51 0 0,1 0-1,25 0 1,-1 0 0,26 0-1,-50 0-15,24 0 16,-24 0-1,25 0 1,-26 0 0,1 0-1,0 0 1,25 0 15,-25 0 16,-1 0-31</inkml:trace>
  <inkml:trace contextRef="#ctx0" brushRef="#br0" timeOffset="29513.0809">5829 5631 0,'50'-25'78,"24"0"-63,-49 0 1,-25-49 0,25 74-1,-25-50 1,-25 50 15,-24 0-15,49 25-1,-25 25 1,25-1 0,0-24-16,0 25 15,25-50-15,-25 49 16,49-49-16,-49 25 15,50-25-15,24 0 16,-49 0 0,-25-25-1,25-24-15,-25-1 16,0 0-16,50 1 16,-50 24-16,0-25 15,0 26-15,24 48 63,51 51-48,-50-75 1,-25 25-16,24-25 31,26-50-15,-50 0-1,25 50 17,0 0-1,49 0-15,-49 0-16,24 0 15</inkml:trace>
  <inkml:trace contextRef="#ctx0" brushRef="#br0" timeOffset="38384.9279">6623 5159 0,'25'-74'47,"25"24"-47,-1-24 16,-24 24-16,0 1 16,49 24-16,-49 25 15,-25-25-15</inkml:trace>
  <inkml:trace contextRef="#ctx0" brushRef="#br0" timeOffset="38525.9453">6797 5407 0,'25'-49'32,"-25"24"-32,49-25 15,-24 1-15,25-26 16</inkml:trace>
  <inkml:trace contextRef="#ctx0" brushRef="#br0" timeOffset="39324.0207">7169 4738 0,'-50'-25'31,"50"50"47,25 24-78,0-24 16,0-25-16,24 50 16,1-50-1,-50-25 17,0 0-1,-50 25 0,1 25-15</inkml:trace>
  <inkml:trace contextRef="#ctx0" brushRef="#br0" timeOffset="44425.2076">6896 12030 0,'0'-25'32,"50"1"-32,-50-26 15,74-24-15,-49 49 16,-25-25-16,74 50 15,-74-25-15,0 75 32,0-25-17,0 0-15,0 24 16,0-24-16,25 0 16,0-25-1,49-50 1,-49-24-1,25-1-15,-50 26 16</inkml:trace>
  <inkml:trace contextRef="#ctx0" brushRef="#br0" timeOffset="44575.1499">7392 11633 0,'0'25'31,"50"-25"-31,-25 0 31</inkml:trace>
  <inkml:trace contextRef="#ctx0" brushRef="#br0" timeOffset="58184.0693">9773 7689 0,'-49'0'47,"49"50"78,0-25-125,0 24 16,-25-24-16,25 25 15,0-1-15,0 1 16,0-25-16,0 25 15,0-1-15,0 1 16,0-1-16,0-24 0,0 50 16,0-26-16,0 1 15,50-1-15,-50 26 16,0-26-16,24 1 16,-24 24-16,50-24 15,-50-25-15,0 0 16,25 24-16,-25-24 15,0 0 1,0 24 15,0-24 1,0 0-1,49 25 0</inkml:trace>
  <inkml:trace contextRef="#ctx0" brushRef="#br0" timeOffset="58740.8793">10071 8582 0,'25'25'15,"24"25"1,-24-50 0,0 0 15,-25-25-16,50 0-15,-50-24 16,24 49 31,-24 49-47,75 75 16,-75 0-16,50 25 15,-50-124-15,-25-25 47,0-50-31,25 25-1,0-49-15,0 24 16,0 1-16,25-1 16</inkml:trace>
  <inkml:trace contextRef="#ctx0" brushRef="#br0" timeOffset="59523.9189">11187 8359 0,'25'-25'0,"25"-24"31,-26 24-15,26 0 15,-25 25 31,-25 50-46,50-1-16,-50 26 16,0-1-16,0 25 15,24 50-15,-24-74 16,0-26-16,0-24 15,0 25-15,0-26 0,50 51 16,-50-50-16,0 24 16,0 1-1,25 0 17,-25-26-17</inkml:trace>
  <inkml:trace contextRef="#ctx0" brushRef="#br0" timeOffset="59957.91">11783 8806 0,'0'0'0,"49"0"32,1 49-17,-50 1-15,74-1 16,-74 1-16,0-124 62,0 24-62,0 0 16,0 1-16,25 49 16,25 25 15,-1-1-16,-24 51 1,-25-50-16,50-25 0,-50 49 16,49-49-16</inkml:trace>
  <inkml:trace contextRef="#ctx0" brushRef="#br0" timeOffset="63074.8457">10766 11708 0,'49'0'78,"-24"49"-62,-25 1-16,74 24 15,-74-24-15,0-25 16,0-50 46,0-25-46,0 26-16,0-26 16,0 25-16,0-24 15,0-1 1,25 50 15,0 25-15,25 0-16,-26 24 15,26-24-15,24 25 16,-49-50 0</inkml:trace>
  <inkml:trace contextRef="#ctx0" brushRef="#br0" timeOffset="63272.9245">11262 11782 0,'24'0'16,"1"-49"-1,25 49 1,-25-50-16,24 25 16,-24 25-16,-25-74 15,50 74-15,-50-25 16</inkml:trace>
  <inkml:trace contextRef="#ctx0" brushRef="#br0" timeOffset="63450.8487">11411 11559 0,'-25'0'0,"50"74"47,-25-49-31,49 0-16,26 49 15,-51-74 1,51 0 0</inkml:trace>
  <inkml:trace contextRef="#ctx0" brushRef="#br0" timeOffset="63802.9277">11659 11485 0,'0'-50'0,"24"50"16,1 0 0,25 0-1,24 0 1,-49 0 0,-25-50-1,0 1 1,0-1-1,50 50 48,-1 50-63,1-25 16,-50 24-1,0-24-15,0 25 16,0-26-16,0 26 15,-25 0-15,0-50 16</inkml:trace>
  <inkml:trace contextRef="#ctx0" brushRef="#br0" timeOffset="66082.802">10344 11931 0</inkml:trace>
  <inkml:trace contextRef="#ctx0" brushRef="#br0" timeOffset="66323.151">10344 11881 0,'0'-24'16,"0"48"31,0 26-32,50 24-15,-50 1 0,24 24 16,-24 0-16,0 1 16,50-26-16,-50 0 15,0-49-15,0 0 16,0 0 15,0-50-15</inkml:trace>
  <inkml:trace contextRef="#ctx0" brushRef="#br0" timeOffset="67744.2399">6177 12750 0,'-50'0'16,"25"0"-1,0 0 17,-24 0-1,24 0 47,25 24-47,-25-24-15,25 50 0</inkml:trace>
  <inkml:trace contextRef="#ctx0" brushRef="#br0" timeOffset="69322.8321">5805 13047 0,'0'-25'62,"0"1"32,49 24-16,-24-25-62,25 25-1,-1 0 1,-24 0-16,25-50 16,-1 50-16,1 0 15,0 0-15,24 0 16,-24 0-16,-1 0 0,1 0 15,-1 0-15,1 0 16,0 0-16,24 0 16,-24 0-1,-1 0-15,-24 0 0,25 0 16,-26 0-16,1 0 16,0 0-16,25 0 15,-26 0-15,26 0 16,0 0-1,-1 0 1,26 0 0,-26 0-16,-24 0 15,25 0 1,-1 0 0,-24 0-1,25 0 1</inkml:trace>
  <inkml:trace contextRef="#ctx0" brushRef="#br0" timeOffset="70597.0938">7392 11559 0,'0'-25'16,"0"0"30,0 1-30,0 48 78,0 26-94,0 24 15,0 1-15,0-26 16,0 1-16,50-25 16,-1 24-1,-24-49 1,0-24-16,-25-1 16,50 0-16,-50-25 15,0 26-15,-25-51 16,-25 50-1,25 25 1,-24 0 0,-1 0-1,1 25 1</inkml:trace>
  <inkml:trace contextRef="#ctx0" brushRef="#br0" timeOffset="72832.1284">11187 12254 0,'25'0'31,"74"0"-15,-74-50 0,0 50-16,49-75 15,-24 75-15,24-74 16,26 24-16,-26 1 15,0 24-15,-24 25 16,0-50-16,-26 50 16,26-49-16</inkml:trace>
  <inkml:trace contextRef="#ctx0" brushRef="#br0" timeOffset="75538.5606">5978 14039 0,'-25'0'63,"100"0"31,-26-49-94,1 49 15,25 0-15,-26 0 16,50-50-16,-24 50 16,24 0-16,0 0 15,0 0-15,-24-25 16,-26 25-16,1 0 15,0 0-15,-26 0 16</inkml:trace>
  <inkml:trace contextRef="#ctx0" brushRef="#br0" timeOffset="77492.8232">5061 7665 0,'24'0'16,"1"0"-1,25 0 16,-25 0-15,-1-50-16,26 50 16,0 0-16,-1 0 15,1 0-15,24-25 16,1 25-16,-1 0 16,0 0-16,-24 0 15,0 0-15,-1 0 16</inkml:trace>
  <inkml:trace contextRef="#ctx0" brushRef="#br0" timeOffset="86252.1995">16049 3001 0,'0'-24'62,"0"-1"-15,0 0-16,0 75 141,0-1-156,0 1-16,0 24 15,0 1-15,0 24 16,0-25-16,25 25 16,-25 50-16,0-25 15,25 0-15,-25 0 16,0-24-16,49 24 16,-49-25-16,50-25 15,-50 1-15,0 24 16,25-25-16,-25 50 15,49-24-15,-49-26 16,0 0-16,50-24 16,-50 0-16,0 24 0,0-49 15,0 24 1,25-49 125</inkml:trace>
  <inkml:trace contextRef="#ctx0" brushRef="#br0" timeOffset="89168.8943">16272 248 0,'0'-25'46,"-25"25"17,-49 0-47,24 0-16,26 50 15,-26-25-15,0 24 16,1-24-16,24-25 0,-25 50 15,26-50 1,24 24 31,0 1-31,0 25-1,0-25-15,0 0 16,24 24-16,-24 26 15,0-1-15,25-24 16,-25 24-16,0-24 0,50-1 16,-50 1-16,0-1 15,0 26-15,25-1 16,-25-24-16,0-1 16,49 1-16,-49 0 15,0 24-15,0-24 16,25-26-16,-25 1 15,0 25-15,0-25 16,0 0-16,0-1 16,0 26-16,0-25 15,0 0 1,0 24 15,0-24 32,0 0-48,0 24 1,50 1-16,-50-25 16,0 0-16,0 24 15,24-24-15,-24 0 16,25-25 46,25 0-46,-1 0-16,-24 0 16,0 0-16,49 0 15,-24-50-15,0 50 16,24 0-16,0-49 15,-24 49-15</inkml:trace>
  <inkml:trace contextRef="#ctx0" brushRef="#br0" timeOffset="90436.0991">18604 3051 0,'49'50'125,"-24"-50"-110,0 0 1,25 0 0,-1 0-1,-24-50-15,0 50 0,25-50 16,-26 50-16,26-49 15,-25 49-15,0-25 16</inkml:trace>
  <inkml:trace contextRef="#ctx0" brushRef="#br0" timeOffset="91876.1809">18505 3944 0,'24'0'125,"26"0"-109,0 0-16,-1 50 15,-24-50-15,25 0 16,-26 0-16,1 0 15,0 0-15,25-25 16,-25 25-16,-25-75 16,49 51-16,1-1 15,-25-25 17</inkml:trace>
  <inkml:trace contextRef="#ctx0" brushRef="#br0" timeOffset="104586.1668">18505 3944 0,'49'0'156,"-24"0"-156,49 50 16,-49-50-16,0 49 15,25-49-15,-1 0 16,-24 0-16,0 0 15,25-25-15,-1 25 16,1-74-16,-1 49 16,-24-24-1,-25 24 17,25 25-32,-25-25 15</inkml:trace>
  <inkml:trace contextRef="#ctx0" brushRef="#br0" timeOffset="105359.0922">18505 5407 0,'24'0'16,"-24"25"-1,50-25 17,-25 0-1,24 0-16,-24 0-15,25-49 16,-25 24-16,24 25 16,-24-50-16,25 1 0,-1-26 15,-49 50 1,0-24-16</inkml:trace>
  <inkml:trace contextRef="#ctx0" brushRef="#br0" timeOffset="110621.0999">22473 1290 0,'0'0'0,"-24"-25"31,-26 25 31,75 0-15,0 0-31,24 0-16,26 0 15,24 0-15,25 0 16,25 0-16,-50 0 16,0 0-16,50 0 0,-25 0 15,0 0-15,0 0 16,-25 0-16,25 0 16,-25 0-16,-24 0 15,-1 0-15,-24 0 16,0 0-16,-26 0 15,1 0-15,0 0 16,-25 50 156,-25-1-156,0-49-16</inkml:trace>
  <inkml:trace contextRef="#ctx0" brushRef="#br0" timeOffset="113860.9018">19621 13345 0,'-50'0'250</inkml:trace>
  <inkml:trace contextRef="#ctx0" brushRef="#br0" timeOffset="115665.5799">17636 13692 0,'0'0'0,"-49"0"16,24 0 0,0 0 46,25-25 1,25 25-48,0-49 1,24 49-16,26 0 16,-25 0-16,24 0 15,0 0-15,26 0 16,24 25-16,24-25 15,-73 0-15,-1 0 16,1 0-16,-1 0 16,-24 0-16,-1 0 15,-24 0-15,25 0 16,-75 0 31,-25 0-47,-24 24 15</inkml:trace>
  <inkml:trace contextRef="#ctx0" brushRef="#br0" timeOffset="117238.5375">14065 13866 0,'0'-25'125,"74"25"-125,-24 0 15,24 0-15,0-25 16,1 25-16,-1 0 16,1 0-16,-1 0 15,1 0-15,-1 0 16,-24 0-16,-1 0 15,-24 0-15,-25-25 16,25 25-16</inkml:trace>
  <inkml:trace contextRef="#ctx0" brushRef="#br0" timeOffset="119758.987">16396 12254 0,'0'-50'78,"-49"50"-46,49-25-17,-25 25-15,0 0 16,-25-25 0,26 25 15,-1 0-16,0 0 1,-25 0 15,50 25-15,-24-25-16,24 50 16,0-1-1,-25-49-15,25 50 16,0 0-1,0-1 1,0-24 0,0 25-16,0-26 15,0 1 1,0 25-16,0-25 31,0-1-31,25-24 16,-25 50-16,49-50 15,-24 25 1,0-25 0,24 25-1,1-25 1,0 0 0,-1 0-1,1 0 1,24 0-1,-49 0 1,0-25 0,24-25 15,-49 25-31,0-49 16,25 0-1,-25 24 1,0 0-16,0 1 15,0 24-15,-25 25 16,25-50-16,-49 50 16,49-49-16,-50 49 15,1 0 1,24 0-16,-25 0 16,25 0-16,1 25 0,-26-25 15</inkml:trace>
  <inkml:trace contextRef="#ctx0" brushRef="#br0" timeOffset="123958.0964">19001 12080 0,'0'-25'62,"0"0"-62,0-24 16,-25 49-16,25-50 16,-50 50-1,50-50-15,0 1 0,-24 49 16,24-25-16,-25 0 16,-25 25 77,50 25-46,25-25-47,-25 74 0,25-74 16,-25 75-16,49-26 15,1 1 1,-25 0 0</inkml:trace>
  <inkml:trace contextRef="#ctx0" brushRef="#br0" timeOffset="124131.2967">18827 11633 0,'-25'0'0</inkml:trace>
  <inkml:trace contextRef="#ctx0" brushRef="#br0" timeOffset="124334.7579">19100 11832 0,'0'0'0,"50"0"31,24 0-16,-49-50 1,0 50-16,24-49 16,-24-26-1</inkml:trace>
  <inkml:trace contextRef="#ctx0" brushRef="#br0" timeOffset="124523.6665">19323 11584 0,'-49'0'16,"49"25"15,0 24-31,0 1 0,24 24 16,-24-49-16,25 0 16,-25 0-16,50-25 15,-50 49-15,74-49 16</inkml:trace>
  <inkml:trace contextRef="#ctx0" brushRef="#br0" timeOffset="124708.1039">19646 11410 0,'0'25'46,"24"25"-30,-24 24-16,50-24 16,-50-1-16</inkml:trace>
  <inkml:trace contextRef="#ctx0" brushRef="#br0" timeOffset="128531.426">20216 17661 0,'0'-50'47,"-25"50"-47,1 0 31,24-24-15,-50 24-16,25 0 15,-24 0 1,24 0 0,-25 0-16,25 0 0,1 0 15,-1 0-15,-25 0 16,25-25-16,0 25 15,-24 0-15,24 0 16,0 0-16,-24 0 16,24 0-16,0 0 15,0 0-15,-24 0 16,24 0-16,-25 0 16,25 0-16,-24 0 15,24 0-15,0 0 16,-24 0-16,-1 0 15,25 0-15,0 0 0,1 0 16,-26 0-16,25 0 16,0 0-16,-24 0 15,24 0-15,0 0 16,-24 0 0,-1 0-16,25 0 15,0 0-15,-24 0 16,24 0-16,0 0 15,-25 25-15,26-25 16,-1 0-16,-25 49 16,25-49-16,1 25 15,-26-25-15,25 50 16,0-50-16,25 24 16,-49-24-16,49 25 15,-50-25-15,50 50 0,-25-1 16,1-24-1,-26 25 1,25-1 0,-24 1-1,49-25 1,-25 24-16,25-24 16,0 0-16,-50-25 15,50 74-15,0-24 16,0-25-1,0 0 1,0 24-16,0 26 31,25-75-31,-25 49 0,25-49 16,-25 25-16,49-25 16,1 50-16,-25-50 15,0 49-15,24-49 16,-49 25-16,50-25 15,-25 25 1,49-25 0,-49 0-16,24 50 15,1-50-15,0 0 16,-1 0-16,1 0 16,24 24-16,-24-24 0,-25 0 15,0 0-15,24 0 16,26 0-16,-26 0 15,1 0-15,-1 0 16,-24 0-16,25 0 16,-25 0-16,-1 0 15,26-49-15,-25 49 16,24 0-16,1-25 16,0 25-16,24 0 15,-24-50-15,-26 50 16,1 0-16,25 0 15,-25 0-15,-1 0 16,51-24-16,-50 24 16,24-50-1,1 25 1,0 25 0,-50-25-16,49 25 15,1-49 1,-25 49-1,24-25 1,1 25 0,-50-50-16,25 50 15,-25-25-15,0 1 16,0-26 0,0 0-1,24 50-15,-24-74 16,0 49-1,0-24 1,50 49-16,-50-50 16,-50-99 15,26 100-31,-51-26 16,-24-49-16,-25-74 15,0-26-15,-25-98 16,25 74-16</inkml:trace>
  <inkml:trace contextRef="#ctx0" brushRef="#br0" timeOffset="130387.198">20563 1215 0,'50'0'78,"-25"0"-78,24 0 15,1 25-15,24-25 16,51 75-16,48-26 16,1 26-16,-25-1 0,-25-24 15,24-50 1,1 49-16,-50-49 0,-24 0 15,-1 0-15,-24 0 16,-25 0-16,0 0 16,-25 50 31,-25-25-32,25 24-15</inkml:trace>
  <inkml:trace contextRef="#ctx0" brushRef="#br0" timeOffset="135994.6724">4440 6127 0,'-49'-25'15,"49"0"17,-25 25-17,50 0 63,24 50-62,-24 24-16,25-49 16,-25 0-16,24 24 15,-24-49-15,25 25 16,-1-25 0,1-25-1,-25-24-15,49-50 16,0-50-16,1-25 15,-1-49-15,1-25 16,-1 74-16,1 25 0,24 50 16,-25 0-1,-49 74-15,0 25 0,24 0 16,-49 50 0</inkml:trace>
  <inkml:trace contextRef="#ctx0" brushRef="#br0" timeOffset="136832.606">4391 7045 0,'25'0'32,"24"0"-17,1 0-15,-1 49 16,1-49-16,-25 50 16,24-50-16,-24 0 15,0 0-15,25-25 16,-26-25-16,51-24 15,-26-25-15,26 49 16,-50 0-16,0 50 16,24-24-16</inkml:trace>
  <inkml:trace contextRef="#ctx0" brushRef="#br0" timeOffset="137852.618">5433 12452 0,'0'50'109,"74"-50"-93,0 74-16,-24-24 16,0-50-16,-26 24 15,51-24 1,-50-24-16,24-51 15,-49-24-15,75 0 16,-26-50-16,1 0 16,49-49-16,-74 173 15,0 25 1,24 0-16</inkml:trace>
  <inkml:trace contextRef="#ctx0" brushRef="#br0" timeOffset="138406.6412">5606 13791 0,'0'0'16,"-25"0"-16,25-24 0,-24 24 16,48 0 46,1 0-62,25 0 16,-1 0-16,1 0 15,24 0-15,-24-75 16,0 50-16,24-49 16,25 24-16,-24-24 15,24 24-15,-25 1 16,1 49-16,-26 0 0</inkml:trace>
  <inkml:trace contextRef="#ctx0" brushRef="#br0" timeOffset="140628.9403">13519 12452 0,'-25'0'16,"25"-50"-1,-25 26 17,25-26-17,-49 50-15,49-25 16,0 50 62,74 25-78,-49-26 16,0 26-16,24-50 15,-24 25-15,0-25 16,25 0-16,-26 0 15,26-50-15,24 1 16,-24-51-16,24 26 16,1-50-16,-1 0 15,-24 25-15,24-25 16,-24 74-16,-25 0 16,-1 50-1</inkml:trace>
  <inkml:trace contextRef="#ctx0" brushRef="#br0" timeOffset="141262.6723">13271 13667 0,'74'25'32,"-49"-25"-17,25 50-15,24-50 16,-24 25-16,24-25 15,-24 0-15,-1 0 0,1-25 16,24-25 0,-49-49-16,25 0 0,-1-25 15,-24 49-15,25 1 16,-25 24-16,49 25 16</inkml:trace>
  <inkml:trace contextRef="#ctx0" brushRef="#br0" timeOffset="144225.8416">5209 8756 0,'0'-25'16,"0"75"109,0-25-110,25-1-15,-25 26 16,0 24-16,50 26 0,-50 24 16,0 25-16,74 24 15,-74 26-15,75-1 16,-75 50 0,0-99-16,49-25 0,-49-25 15,0 100 1,0-100-16,0 0 15,0 25-15,0-50 16,0 1-16,0-1 16,0 1-16,0-1 15,0-24-15,0 49 16,0-49-16,0-1 0,0 1 16,-49-1-16,49-24 15,0 0 1,-25 25-16,25-1 0,0 50 15,-50-49 1,50 0-16,0 24 16,0-49-16,-25 0 15,25 24 1,0 1-16,-49 24 0,49-24 16,0 0-16,0-1 15,0 1-15,0 24 16,0 1-16,-25-1 15,25 0-15,0-24 0,0 0 16,0-1-16,0 1 16,0-1-16,0 1 15,0 25-15,0-26 16,0 26-16,0-26 16,0 26-16,0-26 15,0 1-15,0-1 16,0-24-16,0 0 15,0 25 17,-25-50-17,25 24 17,0-48 61,0-26-93</inkml:trace>
  <inkml:trace contextRef="#ctx0" brushRef="#br0" timeOffset="158107.8293">5408 7689 0,'-25'0'15,"-25"0"32,26 0 0,48 0 78,26 0-125,24 0 16,26 0-16,48 50 15,1 0-15,0 24 0,-50-24 16,1-50-16,-1 24 16,-50-24-16,1 0 15,-25 0-15,24 0 16,1 0-1,-50-24 423</inkml:trace>
  <inkml:trace contextRef="#ctx0" brushRef="#br0" timeOffset="167934.145">11882 17983 0,'-25'0'16,"0"0"31,-24 0 0,49-49-32,-25 49-15,0 0 32,-25 0-17,26 0 1,-26 0-1,0-25 1,1 25 0,-26 0-1,26 0 1,-1 0 0,25 0-1,0 0-15,-49 0 16,24 0-1,-24 0 1,24 0 0,1 0-1,-1 0 1,1 0 0,49 50-16,-50-50 15,0 0-15,26 0 16,-1 24-16,-25-24 15,25 0-15,25 25 16,-49-25-16,24 0 16,25 50-1,-50-50-15,26 0 16,24 25-16,-25-25 16,0 0-1,25 24-15,-50-24 16,26 50-1,-1-50 1,25 25-16,-75-25 16,75 25-1,-25-25 1,25 24-16,-24 26 31,24-25 0,-50 24-15,50-24 0,0 0-1,0 0 17,0 24-17,0-24 1,0 0-1,25 25 17,0-50-17,-25 49-15,24-24 16,-24 25 0,50-50-1,-50 49-15,25-24 31,-25 0-15,25-25 0,-25 50-1,49-50-15,-49 24 16,25-24 0,0 25-1,25-25 1,-50 50-16,24-50 0,26 25 15,0-25 1,-50 24 0,49-24-16,1 0 15,-25 0-15,-1 0 16,-24 25-16,50-25 16,24 0-1,-24 0 1,0 0-1,-1 0 1,1 0 0,24 0-1,1 0 1,-1-25-16,-24 25 16,-1 0-1,-24-24-15,0 24 16,25-50-16,-26 50 15,26-25-15,-25 25 16,0-49-16,24 49 16,-49-75-16,50 75 15,-50-25-15,49 25 16,-49-24-16,50 24 16,-50-25-16,74 25 15,-49-50-15,25 50 16,-25-25-16,-1 25 15,26-49-15,-25 49 16,-25-25-16,25 25 16,-25-50-16,74 1 15,-74-1 1,0 25 0,0-24-1,0-1 1,-25 0-16,0 1 15,-24-1-15,24 1 16,-25-26-16,26 50 16,-1 25-16,25-49 15,-75 49-15,51-50 0,-26 50 16,25 0 0,-24 0-16,24 0 15,0 0-15,-25 0 16,1 0-1</inkml:trace>
  <inkml:trace contextRef="#ctx0" brushRef="#br0" timeOffset="171305.4902">5681 14808 0,'0'-49'16,"0"-1"-1,0 25 63,-50-24-62,-24 49 0,49-25-1,-25 25-15,25 0 16,-24 0-16,-1 0 15,1-50-15,-1 50 16,-24 0-16,-1 0 16,26 0-16,-1 0 15,0 0-15,1 0 16,-1 0-16,0 0 0,-24 0 16,24 0-16,1 0 15,24 25-15,-25-25 16,26 0-16,-1 0 15,0 0-15,-25 0 16,26 0-16,-1 0 16,0 0-16,-25 0 15,26 0-15,-1 25 16,-25-25-16,1 0 16,24 50-1,-25-50-15,-24 0 16,49 24-1,-25-24-15,50 25 16,-49-25 0,49 50-16,-50-50 0,25 25 15,0-1 1,-24 26 0,24 0-1,-49-1 1,49 1-1,25-25 1,-25-25-16,25 24 16,-50-24-16,50 50 15,-24 0-15,24-26 0,-25 26 16,25-25-16,-50 0 16,25 49-1,25-49 1,-49-25-16,49 50 15,-25-1 1,25 1 15,0-1-15,0 26 0,0-50-16,0 24 15,0 1 1,0-1-1,0 1-15,0-25 16,0 0-16,0 24 16,0-24-16,50 25 15,-26-1 1,26 26 0,0-26-1,-1 1 1,1-50-1,-25 49-15,-1-49 16,-24 25-16,75-25 16,-26 0-16,-24 25 15,0-25-15,25 0 16,-1 0-16,1 0 0,-25 0 16,24 50-16,26-50 15,-26 0-15,1 0 16,0 0-16,-1 0 15,1 0-15,-1 0 16,26 0-16,-26 0 16,1 0-16,-25 0 15,24 0-15,1 0 16,0 0-16,24 0 16,-24 0-16,-26 0 15,1 0-15,25 0 16,0 0-16,-1 0 0,1 0 15,-1-25 1,1 25-16,0 0 16,-1-25-16,-24 25 0,25-50 15,-26 50-15,26-24 16,0 24-16,-1-50 16,26 50-16,-26-25 15,1 25-15,-25-49 16,24 49-16,-24-50 15,0 50-15,-25-74 16,74 49-16,-74-25 16,50 1-16,-50-1 15,25 25-15,-25-24 0,0 24 16,49 25 0,-49-25-16,0-25 15,0 26-15,-25-1 16,25-25-16,-74-24 15,24-1-15,1-24 16,-26 25-16,26 24 16,-1-24-16,-49 24 15,25-24-15,-26 24 16,26 25-16,0 25 16,-1-74-16,-24 74 15,-25-25-15,25 25 16,24 0-16,1 0 0,-25 0 15,-25 74-15,0 26 16</inkml:trace>
  <inkml:trace contextRef="#ctx0" brushRef="#br0" timeOffset="172752.9515">3696 14957 0,'0'-25'16,"0"1"0,-25 24-16,-49-50 15,49 50-15,-24-25 16,-1 25-16,0-49 16,-24 49-16,24-25 15,-24 25-15,0-50 16,-1 50-16,1 0 15,-26-25-15,26 25 16,0 0-16,-1 0 16,26 0-16,-1 0 15,0 0-15,26 0 16,-1 0 140,-25-49-125,1 49-15,24 0-16,-25-25 16,25 25-16,1-50 0,-1 50 15,-25-24 1,1 24-16,49-25 16,-25 25-16,-25 0 15,25 0 16,1 0 63,24 49-16,0 1-62,0-25-16,0 0 16,0 24-16,0-24 15,0 25 1,0-100 62,0 0-62,0 1-16,-50-1 0,50 25 15,0-24 1,0 24-1,0-25 1,99 26 15,-49 24-15,-1 0-16,26 0 16,-1 0-16,-24 0 15</inkml:trace>
  <inkml:trace contextRef="#ctx0" brushRef="#br0" timeOffset="176040.515">15851 1662 0,'-25'0'110,"0"25"-110,-25 24 15,26-49-15,-1 25 16,-50-25-16,50 0 15,1 0-15,-1 0 16,-25 0-16,25 0 16,25-25-16,-49-24 15,49-1-15,0-24 16,0-1-16,0 1 16,74-25-16,25-25 15,-24 49-15,49-24 16,0 25-16,-25 24 15,-24 50-15,24-25 0,-50 25 16,-24 0-16,0 25 16,-25 0-1,0 24 17,0 1 264</inkml:trace>
  <inkml:trace contextRef="#ctx0" brushRef="#br0" timeOffset="178844.3794">6028 15205 0,'0'-25'16,"0"1"-1,25 24 79,49 0-78,1 74-16,-26-24 0,26-1 15,-51-49-15,1 25 16,25-25-16,-25 0 16,24 0-16,1-50 15,24 1-15,-24-1 16,-1 1-16,26-51 15,-26 51-15,1-1 16,-25 1-16,24 24 16,1 25-1</inkml:trace>
  <inkml:trace contextRef="#ctx0" brushRef="#br0" timeOffset="185749.9822">15007 372 0,'0'-25'0,"0"-24"16,0 24-16,-25 0 15,25-25-15,0 1 16,-24 24-16,24 0 15,-50 25-15,50-49 16,-25 49 0,25 49 31,0 26-32,0 98-15,0 100 16,50 0-16,-1 49 15,26 50-15,-26-24 0,1-26 16,24 50-16,-24 0 16,0-24-16,-1-26 15,-49-24-15,99-1 16,-99-24-16,50-50 16,-50 1-16,0-100 15,0-25-15,0-25 16,0-49-16,0 25 31,0-25 0,0-1 32,0 1-16,0 25-32,0-25 32,0-1-31,0 26-1,0-25 1,0 0 0,0-1 31</inkml:trace>
  <inkml:trace contextRef="#ctx0" brushRef="#br0" timeOffset="193528.3517">20216 4366 0,'0'-25'0,"25"99"110,25 50-95,-26-49-15,26 49 16,0-50-16,-50 1 16,49-1-16,-49 0 0,75 26 15,-51-26-15,-24 0 16,75-24 0,-75-25-16,0 24 0,25-49 15,-25 25-15</inkml:trace>
  <inkml:trace contextRef="#ctx0" brushRef="#br0" timeOffset="194039.6568">20762 4291 0,'0'0'16,"0"-25"-16,-50-24 31,25 49 0,25 25-15,0 49 0,0 0-16,0 50 0,25 75 15,25-50-15,-1-75 16,-24-49-16,0-25 16,25 50-16,-25-50 15,-1 0-15,26-25 16,-25 0-16,24 0 15,-49-49-15,25 24 16,-25-24-16,0-1 16,0-24-16,-49 25 15,24-50-15,-50 49 16,51 26-16,-51-26 16,50 50-16,-24-24 15,24 49-15,0-25 16,-25 25-16,26 0 0,-26 99 15</inkml:trace>
  <inkml:trace contextRef="#ctx0" brushRef="#br0" timeOffset="194438.3109">20563 6300 0,'0'0'15,"75"-24"1,-1-51 0,50-24-16,25 0 15,0 0-15,0-1 16,0 1-16,-25 0 16,0-25-16,-25 49 15,25-24-15,0 0 16,-74 49-16,-1 50 0,-49-24 15,-49 48 1</inkml:trace>
  <inkml:trace contextRef="#ctx0" brushRef="#br0" timeOffset="195674.0583">22250 3150 0,'50'0'62,"-25"75"-62,24-1 16,1 25-16,-1 50 16,1 25-16,-50-1 15,25-24-15,-25-50 16,49 1-16,-49-26 15,50-24-15</inkml:trace>
  <inkml:trace contextRef="#ctx0" brushRef="#br0" timeOffset="195891.8885">22796 2580 0,'49'74'16,"-49"75"0,50 25-16,-50-26 15,74 51-15,-74-50 16,75 24-16,-25-24 16,-50-50-16,49-24 15,-49-50-15</inkml:trace>
  <inkml:trace contextRef="#ctx0" brushRef="#br0" timeOffset="196648.9146">21456 1290 0,'50'0'16,"-25"0"-1,24 0-15,-24 0 16,0 0-16</inkml:trace>
  <inkml:trace contextRef="#ctx0" brushRef="#br0" timeOffset="196921.5951">21754 1290 0,'25'0'78,"0"0"-78,24 0 16,-24 0-16,0 0 0,24-50 15,-73 50 63</inkml:trace>
  <inkml:trace contextRef="#ctx0" brushRef="#br0" timeOffset="204770.9031">23366 2853 0,'0'0'0,"0"-25"16,-24 0-16,-26-49 15,25 24 1,-24 25-1,-1-49 1,0 24 0,-49 0-1,25 50 1,49-24-16,0 24 16,-25 0-16,26 0 15,-1 0-15,-25 0 16,1 0-16,-1 0 15,0 0-15,-24 49 16,24-49-16,1 25 16,24-25-16,0 50 0,-24-50 15,24 74-15,-25-49 16,25 49-16,-24 1 16,-1-1-16,50 25 15,-49 25-15,49-49 16,0 24-16,0 25 15,0 0-15,0-25 16,24 25-16,-24 25 16,50 0-16,-50-50 15,25-24-15,-25-1 16,74 0-16,-74 1 16,50-1-16,-25-24 0,24-1 15,1 1 1,24-25-16,25 49 0,1-24 15,-1-25-15,-25-25 16,1 74-16,-1-74 16,1 0-16,-1 0 15,-24 0-15,-1 0 16,26-49-16,24-1 16,-50-25-16,26 26 15,-50-26-15,24-24 16,-49-50-16,50-74 15,-50 25-15,0-25 16,0 24-16,-25 25 0,-25 26 16,1 48-16,-1 1 15,-49 50-15,25-1 16,-50 0-16,24 50 16,1-49-16,-50 49 15,50 49-15,-25-49 16</inkml:trace>
  <inkml:trace contextRef="#ctx0" brushRef="#br0" timeOffset="205741.1544">22374 2927 0,'0'0'0,"0"-25"16,-25-24-1,1 24-15,-26 0 16,25-49-16,-24 24 16,24 0-16,-25 1 0,-49-26 15,24 26-15,1 24 16,-25-25-16,0-24 16,-25 24-16,-25 25 15,50-24-15,24 49 16,-24-75-16,25 75 15,24 0-15,0-24 16,26 24-16,-1 0 16,-25-50 62,25 50-63,25-25-15,-25 25 16,25-49 0,-49 49-16,49-25 15,-25-25 1,25 25 0,-25 25 15,25-24-16,0 48 48,0 51-63,0-1 16,0 25-16,0-24 15,0-50-15,0-1 16,0-73 46,0-1-46,-25-24-16,25-1 16,0 1-16,0 0 15,0 49-15,25-25 16,0 50-1,49 0 1,-24 0 0,25 0-16,24 50 15,-25-1-15,1 1 16,-1 24-16,-49-24 16</inkml:trace>
  <inkml:trace contextRef="#ctx0" brushRef="#br0" timeOffset="207508.9499">18926 2853 0,'0'-25'62,"0"-25"-46,0 25 0,0 1 15,0 98 31,0 0-62,50 26 16,-50 48-16,99 51 16,-49 49-16,-1 50 15,26 24-15,-26 25 16,1 25-16,49-49 15,-24 24-15,-26-49 16,-49-50-16,50-99 16,-50-100-16,0-123 62</inkml:trace>
  <inkml:trace contextRef="#ctx0" brushRef="#br0" timeOffset="208056.3672">21928 5879 0,'0'-25'16,"-50"25"-16,50 25 47,50 74-47,-1 25 15,1 25-15,0 24 16,-26-49-16,26-24 16,-50-26-16,50-24 15,-50-1-15,24 1 16,-24-25-1,25-25 1,-25-25-16</inkml:trace>
  <inkml:trace contextRef="#ctx0" brushRef="#br0" timeOffset="208333.7499">22176 6102 0,'0'0'0,"49"-74"15,1 74 1,0 0 0,-1 49-16,-49 1 15,25 49-15,-25 75 16,0-50-16,0-75 16,0 1-16,50-50 46,24-50-46,0-24 16,26-1-16,-26-49 16,-49 50-16,-25 0 15</inkml:trace>
  <inkml:trace contextRef="#ctx0" brushRef="#br0" timeOffset="208888.8605">22374 5606 0,'0'0'15,"-49"-50"-15,-51 25 16,26 25-16,0-49 16,-1 49-16,1 0 0,-1 0 15,1 0-15,24 0 16,1 25-16,-1-1 15,0 26-15,50 24 16,-49 50-16,49 25 16,0 99-16,0 0 15,0 50-15,74 0 16,1-75-16,-1-49 0,0-26 16,1-73-1,-26 24-15,26-49 0,-1-1 16,1-49-16,24 50 15,0-50-15,25 0 16,-25 0-16,25-50 16,-24 1-16,24-26 15,-50 1-15,25-1 16,-49-24-16,24 25 16,-24-25-16,-25-1 15,-25-73-15,99-51 16,-99 26-16,0 0 15,0 24-15,-25 25 16,-49 25-16,-25 25 16,-25 0-16,-25-1 0,-25 26 15,-24 24-15,-1 50 16,-24 0-16,-50 0 16,-25 75-16,-74 74 15,75-50-15</inkml:trace>
  <inkml:trace contextRef="#ctx0" brushRef="#br0" timeOffset="212999.6173">9823 1240 0,'0'-25'16,"-50"25"-1,50-24-15,-24 24 16,24-25-16,-25 25 15,-25-50 1,-24 50 0,-1 0-1,51 0-15,-1 25 16,-50 49 0,75-24-1,0-25-15,0 24 0,0-24 16,0 25-1,25-1-15,-25 1 0,50 24 16,-25-49-16,24 0 16,-24-25-16,25 50 15,-26-50-15,1 0 16,25 0-16,24-25 16,-24-25-16,-25 1 15,24-1-15,-49 0 16,25-49-16,-25 50 15,0-1-15,0 0 16,-50-24-16,1 24 0,-1 26 16,1-26-16,24 50 15,-25-25-15,25 25 16,1 0-16,-26 99 16,0-24-16</inkml:trace>
  <inkml:trace contextRef="#ctx0" brushRef="#br0" timeOffset="213507.8657">9749 1637 0,'0'25'31,"24"0"-31,-24 49 16,100 50-16,-76 0 16,26 25-16,0-25 15,-1-25-15,1-24 16,-50-1-16,74 0 15,-74-49-15,25-25 16,-25 50-16,25-50 16,-25 50-1,0-26 17,0 51-17</inkml:trace>
  <inkml:trace contextRef="#ctx0" brushRef="#br0" timeOffset="213906.8997">10195 2729 0,'0'0'0,"-50"24"15,-24 1 1,74 0-16,-25 25 16,25-26-1,0 1-15,-25 50 0,25-26 16,0-24-16,0 0 16,0 24-16,75-24 15,-50-25-15,24 0 16,-24 0-16,0 0 15,24 0-15,-24 0 16,-25-25-16,50 1 16,-50-26-16,0 25 15,0-24-15,0-1 16,0 0-16,-50 1 16,1 49-16,-1-50 15,0 50-15,26 0 16,-1 0-16,0 0 0</inkml:trace>
  <inkml:trace contextRef="#ctx0" brushRef="#br0" timeOffset="214966.6294">10394 3175 0,'0'0'0,"49"74"16,-49-24 0,50 0-16,-50-1 15,25 26-15,-25-26 16,0 26-16,49-26 15,-49 26-15,0-1 16,0 1-16,0-26 16,0 1-16,0-1 15,-49 51-15,24-26 16,-25-24-16,25 24 16,-49-49-16,24 24 15,-24-24-15,-1-25 0,-24 75 16,0-75-1,-25 0-15,25 0 0,0 0 16,-1 0-16,1 0 16,0 0-16,24 0 15,26 0-15,-26-25 16,1 25-16,24-50 16,1 1-16,-1 24 15,-24-25-15,24-24 16,1 24-16,-1 1 15,25-1-15,-24 25 16,24-24-16,-25-1 0,25 0 16,-24 1-1,49-1-15,-75-24 0,75 24 16,-49 25-16,49-24 16,-25 49-16,25-75 15,0 50-15,0 1 16,0-26-16,0 0 15,0 26 1,0-26 0,0 0-16,50 26 15,-50-1-15,49-25 16,-24 25-16,25-24 16,-26 24-16,1 0 15,50-24-15,-51 24 16,1 25-16,25-75 0,-25 75 15,24-24-15,-24 24 16,0 0-16,24-50 16,26 50-16,-26 0 15,1 0-15,0-25 16,-1 25-16,-24 0 16,25 0-16,-1 0 15,1 0-15,0 0 16,-1 0-16,-24 0 15,0 0-15,24 50 16,-24-50-16,0 0 16,25 25-16,-26-25 0,1 0 15,25 49-15,-1-49 16,-24 25 0,-25 25 77</inkml:trace>
  <inkml:trace contextRef="#ctx0" brushRef="#br0" timeOffset="215286.8662">9575 3076 0,'0'0'0,"25"0"47,0 0-32,24 0-15,-24 0 16,0-50-16,24 25 15,-49 1-15,50-51 16,-50 26-16,50-1 0,-50 25 16,0 0-1,24 25-15,-24 100 47,0 24-31,-24 24-16,24-48 15</inkml:trace>
  <inkml:trace contextRef="#ctx0" brushRef="#br0" timeOffset="218399.8541">16446 124 0,'-50'-50'16,"25"50"-1,-24 0 1,-1 0 0,-24 0-1,24 0-15,1 0 16,-1 0 0,25 0-1,-24 50-15,24-25 0,-25 24 16,25 26-16,-24 24 15,24-25-15,-25-24 16,50 0-16,-49 24 16,49-24-16,-50 24 15,50-24-15,0 24 16,-25-24-16,25 24 16,0 1-16,0-1 15,0 25-15,0 0 16,0 1-16,0-1 15,0 0-15,0 25 16,0-49-16,50-1 16,-50-24-16,50-1 0,-50-24 15,24 25-15,26-1 16,24 1 0,-49-50-1,0 74-15,25-49 16,-1-25-16,-24 50 15,49-1-15,-49-49 16,0 50-16,25-50 16,-26 49-16,26-49 15,0 0 1,-1 0 0,-49-24-16,25 24 0,-25-25 15,25 25 1,-25-25-16,49-25 15,-49 26 1,0-1-16,0-25 16,25 1-16,-25-1 0,0 0 15,0-24-15,0 0 16,0-26-16,0 1 16,0 0-16,-25-25 15,25 49-15,0-24 16,-24 0-16,24 0 15,-50-25-15,50 49 16,0 1-16,0-25 0,-74 24 16,74 1-16,-25 24 15,25 1-15,-50-1 16,50 25-16,-49-24 16,49-1-16,-25 0 15,25 1-15,-50-50 16,50 24-16,-49 1 15,49 49-15,-25 25 16,-25 0 0,25 0-1,1 0 1,-26 0 0,25 0-1,-24 50-15,-26 98 16,-24 26-16</inkml:trace>
  <inkml:trace contextRef="#ctx0" brushRef="#br0" timeOffset="324578.0867">11336 12328 0,'-25'0'0,"0"0"32,-24 0 14,49-50-30,0 26 93,25 24-109,-25-50 16,49 0-16,-24 25 16,25 1-16,-25-26 15,49 25-15,0 25 16,1-74-16,-1 74 16,-24 0-16,-1-25 15,1 25-15,0 0 0,-1 0 16,-24 0-1,25-50-15</inkml:trace>
  <inkml:trace contextRef="#ctx0" brushRef="#br0" timeOffset="327250.012">19249 12278 0,'0'-24'31,"-50"24"-15,25 0 15,75-50 125,0 50-156,-1-50 16,1 25-16,24-24 15,1 24-15,-1-25 16,0 1-16,26 24 16,-51-25-16,-24 50 15,-25-24-15,50 24 16,-1-50 0,-24 50 30,-25-25-46,0 75 141,0-25-125,0-1-1,0 26-15,0-25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7T04:12:10.4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2679 3770 0,'0'25'0,"25"-25"16,25 0-1,-1 0 1,-24 0-16,25 0 15,-1 0-15,26-25 16,-26 25-16,1 0 16,24-49-16,1 49 15,-1 0-15,1 0 16,24 0-16,0 0 16,50 0-16,-25 0 15,-25 0-15,-24 25 16,-1-25-16,-49 0 15,0 0 1,-25 24 15,0 51-31,-75-26 16</inkml:trace>
  <inkml:trace contextRef="#ctx0" brushRef="#br0" timeOffset="1492.1973">1712 13246 0,'0'0'0,"0"-50"16,0 25 0,0 75 62,0 49-78,0 25 15,0 50-15,99 49 16,-49 25-16,-1-25 16,1 50-16,-50 0 15,0-50-15,0-24 16,0-26-16,0-49 0,0 25 16,-25-50-16,25-24 15,0-26-15,-25 1 16,25-25-16,0 0 15,0-50 157,0 0-172,0-25 0</inkml:trace>
  <inkml:trace contextRef="#ctx0" brushRef="#br0" timeOffset="4079.3973">15330 5085 0,'-25'0'62,"25"-50"-62,-25 26 16,25 98 47,0 50-48,0 74-15,50 125 16,-50-25-16,74 74 15,-74-25-15,0 50 16,0-25-16,0 25 16,-74-124-16,24-50 15,50-74-15,-25-100 16</inkml:trace>
  <inkml:trace contextRef="#ctx0" brushRef="#br0" timeOffset="6490.4258">14734 13097 0,'0'-50'16,"0"25"15,0 100 63,50 74-94,-50 49 15,99 75-15,-49 99 0,-1 0 16,-49 99-1,75-24-15,-75-75 16,0-50-16,0-98 0,-25-100 16,25-50-16,0-24 15,-25-1-15,25 1 16,0-25-16,-49 24 16,49-98 202,0-1-218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7T04:13:13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2778 9426 0,'0'0'0,"0"-25"16,-24 25-1,24-25-15,-50 25 63,50-25-63,-25 25 125,50 0 109,25 0-218,-1 0 0,1 0-16,-25 0 15,24 0-15,1 0 0,0 0 16,-1 0-1,-24 0-15,0 0 0,0 0 16,24 0-16,-24 0 16,0 0-16,24 0 15,-24 0-15,0 0 16,25 0-16,-26 0 16,26 0-1,0 0 1,-1 0-1,1 0 1,-1 0 0,1 0-1,0 0 1,-1 0-16,1 0 16,-1 0-1,1 0 1,0 0-1,-25 50 1,24-50 0,-49 25-1,50-25-15,-25 0 16,-25 25 46,-75-25 548</inkml:trace>
  <inkml:trace contextRef="#ctx0" brushRef="#br0" timeOffset="1244.4031">2803 10319 0,'-49'0'31,"49"-50"16,24 50 0,26 0-47,0 0 0,-1 0 16,1-25-16,0 25 15,24 0-15,0 0 16,26 0-16,-1-49 15,-25 49-15,-24 0 16,-1 0-16,1 0 16,0-25-16,-1 25 15,-24 0-15,0 0 16,24 0 0,1 0-1,-25 0 48,-50 0 249,-25 0-296</inkml:trace>
  <inkml:trace contextRef="#ctx0" brushRef="#br0" timeOffset="1994.5368">3399 10368 0,'24'0'16,"-24"-24"265</inkml:trace>
  <inkml:trace contextRef="#ctx0" brushRef="#br0" timeOffset="5151.9715">4763 8706 0,'-25'0'47,"25"-49"-31,-50 49-1,26-25 17,-26 0-1,25 25 0,0-49-31,-24 49 16,24-25-1,0-25 1,-24 25 0,24 25-1,25-24-15,-25 24 16,-25 0 0,50-50-16,-24 50 15,-26 0 1,50-25-16,-50 25 0,26 0 15,-26-49-15,25 49 16,-24 0-16,24-50 16,-25 50-1,50-25-15,-50 25 16,1 0 0,-1 0-1,1 0-15,-1-25 16,-24 25-1,24 0 1,0-49 0,-24 49-1,24 0 1,1 0 0,24 0-16,-25 0 15,26 0 1,-51 0-1,26 74 1,-1-74 0,50 25-16,-50-25 15,-24 50 1,24-50-16,1 49 16,24-49-16,-25 50 15,25-50-15,-24 49 16,24-49-16,0 75 15,-49-50-15,49-25 16,0 49-16,-49-24 16,49-25-1,25 25 1,-50-25-16,50 49 16,-49-49-16,49 25 0,-25-25 15,25 25-15,-50-25 16,26 50-1,-1-50 1,25 24-16,-50-24 16,50 25-16,-49-25 15,49 50-15,-25-25 16,-25-1 0,25-24 15,25 50-31,0-25 15,-24-25 1,24 25-16,0 24 16,0 1-1,-50 0 1,50-1 0,0-24-1,-25 49 1,25-24-16,0 24 15,0-24 1,0-25 0,0 24-1,0 1 1,0-25-16,50 0 16,-50-1-16,25 51 15,24-50 1,-24 24-1,25 26 1,-26-26 0,1-24-1,25-25 1,-50 50 0,25-50-16,24 49 15,-24-24 1,0 25-1,49-25 1,-49 24 0,0-49-1,-25 25-15,49-25 16,-24 25 0,-25 24-1,25-49-15,-25 25 31,50-25-31,-26 25 16,26-25 15,-50 50-31,25-50 16,49 24 0,-24-24-1,-25 25-15,24-25 16,-49 50-1,75-50-15,-26 0 16,1 25 0,-25-25-16,24 0 15,1 0-15,24 49 16,-24-49-16,0 0 0,-26 0 16,26 25-16,-25-25 15,0 0-15,24 0 16,-24 0-16,0 0 15,0 0-15,24 0 16,-24 0-16,0 0 16,0 0-16,24 0 15,-24 0-15,0 0 16,24-50-16,-24 50 16,0 0-16,25-24 15,-25 24-15,-1 0 16,26 0-16,-50-25 0,50 25 15,-26-50-15,26 50 16,-25-49-16,0-1 16,24 50-16,-24-50 15,25 50-15,-26-49 16,1 49-16,-25-75 16,50 75-16,-50-74 15,74 24-15,-74 26 16,25-1-16,-25 0 15,50-25-15,-26 1 16,-24-1 0,25 50-1,-25-50-15,0 1 16,0 24 0,0 0-16,50-49 0,-50 24 15,0 25-15,25 1 16,-25-26-1,0 0 1,49 50-16,-49-24 16,0-1-1,25-50 1,-25 26 0,0 24-16,0 0 15,0-24-15,0-26 31,-50 26-31,26-26 32,24 50-32,-75-24 0,50 24 15,1-25-15,-26 1 16,25 24-16,-24-25 16,24 50-16,-25-49 15,25 24-15,1 25 16,-26-50-16,25 50 15,-24 0 1</inkml:trace>
  <inkml:trace contextRef="#ctx0" brushRef="#br0" timeOffset="6674.0232">4465 9153 0,'0'-25'47,"50"-24"-31,-25 24-16,-1 25 15,26-50-15,-25 50 16,24 25-16,-49 0 16,0 0-16,0 24 15,0 1 1,25-50 31,0 0-32,25-50-15,-26-24 16,-24 24-16,75-24 0,-75 24 16</inkml:trace>
  <inkml:trace contextRef="#ctx0" brushRef="#br0" timeOffset="6914.3493">4961 8632 0,'0'50'16,"25"24"-1,25-74 1,-25 0 0,-1-25-1,-24-24 1,50 49 0,-50-50-16,0 25 15,-25 25 1,-24 0-1,49 25-15,-50 25 16,0-1-16</inkml:trace>
  <inkml:trace contextRef="#ctx0" brushRef="#br0" timeOffset="7175.5617">4713 9872 0,'0'25'0,"25"-50"31,0-24-16,24-1-15,-24 50 16,-25-25-16,25 25 16</inkml:trace>
  <inkml:trace contextRef="#ctx0" brushRef="#br0" timeOffset="7296.2115">4912 9947 0,'24'0'15,"1"0"1,-25-25-16,50-25 16</inkml:trace>
  <inkml:trace contextRef="#ctx0" brushRef="#br0" timeOffset="11109.4401">10964 4564 0,'50'0'63,"-26"0"-63,26 0 16,0 0-16,-1 0 15,26 0-15,-1 0 16,1 0-16,-1 0 15,0 0-15,1-50 16,-26 50-16,1 0 16,0 0-16,-1 0 15,1 0-15,-1 0 16,1 0-16,0 0 16,24 0-16,0 0 15,-24 0-15,0 25 16,-1-25-16,-24 0 0,25 0 15,-1 0 1,-24 0-16,0 0 16,25 0-16,-26 0 15,1 0-15,0 0 16,25 0-16,-26 0 16,1 0-16,25 0 15,-1 0 1,-24 25-16,25-25 15,-1 0 1,1 0 0,-25 0-1,-25 25-15,25-25 16,24 49 0,1-49-1,24 0 1,-49 0-16,0 0 15,24 0-15,1 0 16,-25 0-16,0 0 16,24 0-1,1 0 1,0 0 0,-26 0-1,1 0 1,50 0-1,-51 0-15,1 0 16,25 0 0,-1 0-1,-24 0 1</inkml:trace>
  <inkml:trace contextRef="#ctx0" brushRef="#br0" timeOffset="21321.3012">1290 12700 0,'0'0'0,"-25"0"47,25-50-32,-24 50 32,48 0 0,1 25-47,50 0 16,-26 25-16,1-26 15,-1 26-15,1-25 16,0-25-16,-1 49 15,1-49-15,24 75 0,-24-50 16,0 24-16,-1-24 16,1-25-16,-25 50 15,24-50-15,-24 49 16,0-49 0,-25 50 62,0-25-78,0 24 15</inkml:trace>
  <inkml:trace contextRef="#ctx0" brushRef="#br0" timeOffset="21687.946">1811 13295 0,'0'0'0,"25"0"63,49 0-63,-49 0 15,0 0-15,25 0 16,-26-24-16,26 24 16,0-50-16,-26 25 15,-24-25-15,25 26 16,-25-1-16,0-25 16,0 75 46,0 49-46,0-24-16,0 25 15,0-26-15</inkml:trace>
  <inkml:trace contextRef="#ctx0" brushRef="#br0" timeOffset="23563.2677">2878 14089 0,'-25'0'16,"-25"0"31,75 0 93,0 0-140,0 0 16,24 0-16,1 0 16,0 0-16,24 0 0,0 0 15,26 0 1,-26 0-16,0 0 0,-24 0 15,-25 25-15,24-25 16,-24 0-16,0 0 16,0 0-16,49 0 15,-49 0 1,0 0 0,0 0 15</inkml:trace>
  <inkml:trace contextRef="#ctx0" brushRef="#br0" timeOffset="26457.4879">2853 15131 0,'0'0'0,"-25"0"47,50 0 63,24 0-110,1-50 15,-25 50-15,25 0 16,-1 0-16,26 0 16,-1 0-16,0 0 15,1 0-15,-1 0 16,1 0-16,-1 0 15,0 0-15,1 0 16,-26 0-16,-24 0 16,0 0-16,25 0 15,-1 0 17,-24 0 1671,0 50-1422</inkml:trace>
  <inkml:trace contextRef="#ctx0" brushRef="#br0" timeOffset="46368.3165">7516 12080 0,'-25'0'16,"25"-50"0,-24 50-1,24-25-15,-25 25 16,25-24-16,-25 24 16,25-50-16,-50 50 0,26-25 15,-1 25 1,-50-25-1,26 25 1,-1 0 0,25-49-1,-24 49-15,24 0 16,0-25-16,-25 25 16,26 0-16,-1-50 15,-25 50-15,25 0 16,1-24-16,-26 24 15,0-50 1,1 50-16,24 0 16,0 0-16,0 0 15,-24 0-15,24 0 16,0 0-16,-24 0 0,24 0 16,0 0-16,0 0 15,-49 0 1,-1 0-1,1 25 1,24-25 0,25 25-16,1-25 15,-26 49-15,25-49 16,-24 50-16,24-50 16,0 25-16,-25-25 0,26 49 15,-26-24 1,0 25-1,50-1 1,-24-49-16,24 75 16,-25-51-16,25 26 15,-75-25-15,75 0 16,-49 24-16,24 1 16,25 0-1,-50-1 1,50 1-1,0-1 1,0-24-16,25 25 16,-25 24-1,25-74 1,-25 25-16,25-25 16,-25 25-16,25-25 15,-25 25-15,74-25 16,-49 74-16,0-74 15,24 25-15,-24-25 16,0 25-16,24-25 16,1 49-16,-25-49 15,24 25-15,-24-25 16,0 50-16,49-50 0,-49 0 16,25 24-16,-25-24 15,24 0-15,26 0 16,-26 0-16,1 0 15,-25 0-15,0 0 16,24 0-16,-24 0 16,0 0-16,24 0 15,26 0-15,-26 0 16,1 0-16,0 0 16,-1 0-16,1-49 15,24 49-15,-24 0 16,-1-25-16,-24 25 15,25-50-15,0 50 0,-26-49 16,26 49 0,-25-75-16,24 26 15,-24-1-15,-25 1 0,25 24 16,-25-25-16,0 25 16,0-24-16,0-1 15,0 1-15,50-26 16,-50 1-16,0-1 15,0 1-15,0 24 16,0 1-16,-75 24 16,50-25-16,-24 25 15,-1-24-15,1 49 0,-1-50 16,-25 50 0,1 0-16,-25 0 0,-50 0 15,0 75-15</inkml:trace>
  <inkml:trace contextRef="#ctx0" brushRef="#br0" timeOffset="49683.1333">4961 14263 0,'0'0'0,"0"-25"0,-25-25 15,25 25 32,0 1-16,0-1 1,-24 25-32,24-75 15,0 51 1,0-1-1,0 0 1,0-25 0,0-24-1,-50 49-15,50 0 16,-25-24-16,25 24 16,-49 0-16,49-24 15,-25 49-15,25-50 16,-25 50-16,25-25 15,-50 25 1,50-25-16,-49 25 0,49-49 16,-75 49-16,51-50 15,-26 1 1,-24-26-16,49 75 16,0-25-16,-25 25 15,26-24-15,-1 24 16,-25 0-16,25-50 15,1 50-15,-26 0 16,0-25-16,1 25 16,-1 0-16,0-50 15,26 50-15,-1 0 16,0 0-16,-25 0 16,26 0-16,-1 0 15,-25-24-15,25 24 16,1 0-16,-1 0 15,-25 0-15,25 0 0,1 0 16,-26 0 0,-24 0-1,49 0 1,0 0 0,0 0-1,-49 0 1,49 0-16,0 0 15,-24 0-15,-1 0 16,0 0 0,26 0-1,-1 0 1,25 49 0,-50-49-16,25 0 15,0 0 1,-24 0-1,-1 0 1,-24 0 0,49 0-16,0 0 15,0 0-15,-24 0 16,24 0 0,0 0-1,-24 25 1,24-25-1,-25 25 1,1 25 0,-1-26-1,25 26 1,-49 0 0,24-1-1,1 1 1,-1-25-1,25 24 1,0-24 0,25 25-1,-49-50-15,49 49 16,0 1-16,-25-50 16,25 25-16,0-1 15,0 26 1,-25-25-1,25 0 1,0 24 0,0-24-1,0 0 1,0 24 0,-49-49-1,49 50-15,0-25 16,0 24-1,0-24 1,0 0 0,24 25-1,-24-1 1,25 1 0,-25 0-1,25-50-15,-25 74 16,50-49-16,-26 24 15,26 1 1,-50 0 0,25-26-16,-25 1 15,49 25-15,-49-25 0,25 24 16,25 1 0,-25-1-1,24-24 1,1 25-1,-1-1 1,-49 1-16,50-25 16,0 24-1,-26 26 1,26-50 0,-25-1-1,24 26 1,-24-25-1,0-25 1,-25 50-16,50-50 0,-26 0 16,1 24-1,25-24 1,24 0 0,-24 0-1,0 0 1,-26 0-1,26 0 1,0 0-16,-26 0 16,1 0-16,0 0 15,25 0-15,-26 0 16,1 0-16,50 0 16,-26 0-16,-24-49 15,0 49-15,24 0 16,-24 0-16,0 0 15,25-25-15,-26 25 16,1 0-16,25-50 16,-25 50-16,-1-25 15,26 25-15,-25-49 16,0 49-16,24 0 16,-24-25-16,0 25 15,25 0-15,-1-50 16,-24 50-1,-25-24-15,50 24 0,-1-50 16,-24 50 0,0-50-16,49 1 15,-49 49 1,0-50-16,24 50 0,-49-49 16,50-1-16,-50 25 15,25 0-15,-25-24 16,49 24-16,-49 0 15,25 25-15,-25-49 16,25 49-16,-25-75 16,50 26-1,-26-1 1,-24 0 0,0 1-16,50-1 15,-50 25-15,0 0 16,0-24-16,0 24 15,0 0-15,0 0 16,0-24-16,-25-1 16,25 1-1,-25-1 1,25 0 0,-49 26-16,49-1 15,-50-50-15,50 26 16,-49 24-16,49-25 15,-50 26-15,50-26 16,-25 50-16,25-25 16,-25 25-16,25-49 15,-49 24-15,-1-25 16,25 1 0,-24 24-16,-1-25 15,25 25-15,-24-24 16,-1 24-16,1-25 15,-1 25-15,-25 25 16,26-49-16,-26 49 16,-24 49-16,-74 1 15</inkml:trace>
  <inkml:trace contextRef="#ctx0" brushRef="#br0" timeOffset="54155.5539">9674 12427 0,'0'-49'0,"-25"49"16,100 0 187,-26 0-187,1 0-1,24 0 1,-49 0-16,0 0 16,25 0-16,-26 0 0,1 0 15,0 0-15,25 0 16,-50 24-16,49-24 15,1 0 1,-1 0 0,1 0-1,0 0 1,24 0 0,-24 0-1,-1 0 1,1 0-1,0 0-15,-1 0 16,1 0 0,-25 0-1,-1 0-15,1 0 16,25 0-16,-25 0 0,-1 0 16,1 0-16,25 0 15,-25 0-15,24 0 16,1 0-1,-1 0 1,1 0 0,0 0-1,-26 0-15,51 0 16,-50 0 0,49 0-16,-24 0 15,-25 0-15,-1 0 16,26 0-16,-25 0 15,0 0-15,-1 0 16,26 0-16,-25 0 16,0-24-16,24 24 15,-24 0-15,0 0 16,0 0-16,24 0 16,-24-25-16,0 25 15,24 0-15,-24 0 16,0 0-16,25 0 0,-26-50 15,1 50 1,25 0-16,-25 0 0,-1 0 16,26 0-1,0 0-15,-26-25 16,1 25-16,0 0 16,25 0-16,-25 0 15,-1 0-15,26 0 16,-25 0-1,0 0-15,-1 0 0,-24-24 16,75 24-16,-26 0 16,-24 0-16,0 0 15,25 0-15,-26 0 16,1 0-16,0 0 16,25 0-16,-26 0 15,1 0-15,25 0 16,-25 0-1,-1 0 1,1 0 0,25 0-1,-25 0 1,-1 0 0,26 0 15,-50 24-16,25-24-15,0 0 16,-1 0 0,51 0-1,-75 50 1,50-50-16,-1 0 16,1 0-1,-25 0-15,24 0 16,1 0-1,-25 0 1,-1 0 0,-24 50 77,0-1-77</inkml:trace>
  <inkml:trace contextRef="#ctx0" brushRef="#br0" timeOffset="57669.3158">6648 11857 0,'0'0'0,"-25"0"16,25-25 15,-25 25-15,25-50 62,0 25-78,0 1 16,25-26-16,50-74 15,24 0-15,0 0 16,0 50-16,-24-26 16,24 26-16,-25-1 15,26 1-15,-26 24 16,-24 1-16,-1 49 15,-49-25-15,25 25 16,0 0 484</inkml:trace>
  <inkml:trace contextRef="#ctx0" brushRef="#br0" timeOffset="59710.3178">13916 11658 0,'-25'0'15</inkml:trace>
  <inkml:trace contextRef="#ctx0" brushRef="#br0" timeOffset="60992.3183">11361 13791 0,'25'0'141,"24"0"-125,-24-49-16,25 49 15,-25 0 1,-1-25-16,26 25 0,-25-50 16,24 50-16,1-49 15,24 49-15,26-75 16,-26 75-16,0-49 15,26 49-15,24-75 16,-50 51-16,0-26 16,1 0-16,-25 26 15,-1 24-15,1-50 0,-1 50 16,26-50-16,-50 50 16,-1 0-1,26 0-15,-25-25 0,0 25 16,-1 0-16,26 0 15,0-49 1,-1 24 0,1 25-1,-1-50-15,1 50 16,-50-24 0,74 24-16,-49 0 15,25 0 1,-1 0-16,1 0 0,0-25 15,-25 25 1,24 0-16,26 0 0,-51-50 16,1 50-16,25 0 15,-25 0-15,-1 0 16,1 0-16,-25-25 16,75 25-16,-51 0 93,1 0-61,0 0-17,-25 25-15,74-25 0</inkml:trace>
  <inkml:trace contextRef="#ctx0" brushRef="#br0" timeOffset="63939.0069">11187 7640 0,'-49'-25'78,"73"25"16,26 0-94,-25 0 16,0 0-1,24 0-15,1-50 0,24 50 16,1 0-16,-1 0 16,25-24-16,1 24 15,-1 0-15,0 0 16,25-50-16,-50 50 16,1 0-16,-26 0 15,-24 0-15,0 0 16,0 0-16,49 0 15,-49 0 1,0 0 515</inkml:trace>
  <inkml:trace contextRef="#ctx0" brushRef="#br0" timeOffset="67091.8587">9550 17016 0,'-25'0'62,"1"0"-15,73 0 47,-24 0-79,25 0-15,-1 0 16,1 0-16,-1 0 16,26 0-16,-1 0 15,-24 0-15,24 0 16,1 0-16,-1 0 0,0 0 16,1 0-16,-25 0 15,-1 0-15,-24 0 16,0 0-16,24 0 15,-24 0 17,0 0-1,-25 50-15,25-50 124,24 0-124,-24 0-1,-25 24 1,25-24-16,25 0 47,-26 0 15,1 0 126,-25-24-172</inkml:trace>
  <inkml:trace contextRef="#ctx0" brushRef="#br0" timeOffset="69281.875">13196 17165 0,'0'0'0,"50"0"141,0 0-141,-1 0 16,26 0-16,24 0 15,0-25-15,0 25 16,25-50-16,-49 50 15,-1-24-15,1 24 16,-26-50-16,1 50 16,-1 0-16,-24-25 0,0 25 15,25 0 938,-50-49-937</inkml:trace>
  <inkml:trace contextRef="#ctx0" brushRef="#br0" timeOffset="70915.2057">15826 16867 0,'0'0'0,"-50"0"16,25 0-1,1 0 1,48 0 46,51-49-62,-1 49 16,25 0-16,25 0 16,25 0-16,-25 0 15,50 0-15,-75 0 16,0 0-16,-24 0 16,-1 0-16,-49 0 15,0 0 532</inkml:trace>
  <inkml:trace contextRef="#ctx0" brushRef="#br0" timeOffset="75995.2619">11336 8384 0,'-25'0'47,"-24"-25"0,123 25 0,1 0-47,24 0 15,74 0-15,1 0 16,-25 25-16,-25-25 16,49 0-16,-24 25 15,-49-25-15,-1 0 16,-50 0-16,-24 0 16,25 0-16,-1 0 15</inkml:trace>
  <inkml:trace contextRef="#ctx0" brushRef="#br0" timeOffset="77811.8092">21407 15180 0,'49'50'156,"26"74"-140,24 50-16,25 24 15,-25-49-15,0 0 16,-49-50-16,0-74 16,-1-50-1,1-74 1,0-75-16,-1-49 15,26 25-15,-26 49 0,1 74 16,-50 26-16,49 49 16,-24-25-16</inkml:trace>
  <inkml:trace contextRef="#ctx0" brushRef="#br0" timeOffset="98075.4271">8856 12254 0,'0'0'0,"-25"0"0,0-25 16,-25 25-16,50-50 15,-49 50 1,49-25-16,-75 25 0,51-25 16,-1 25-16,-50-74 15,51 74 1,24-25 0,-50 25-16,50-25 15,-50 25-15,1-49 16,24 49-16,-25 0 15,1-25-15,-1 25 16,0 0-16,1 0 0,-1-25 16,-24 25-1,-25 0-15,-1 0 0,-48 0 16,48 0-16,1 0 16,-25 0-16,0 0 15,0 0-15,-25 0 16,25 0-16,-25 0 15,25 0-15,0 50 16,0-50-16,-25 49 16,1-49-16,-1 0 15,0 50-15,25-50 16,0 0-16,-25 50 0,0-50 16,25 0-1,-25 49-15,25-49 0,25 0 16,-50 0-16,25 0 15,-24 0-15,24 0 16,24 0-16,-49 0 16,25 0-16,-24 0 15,24 0-15,0 0 16,-25 0-16,25 0 16,-25 0-16,25 0 15,-50 0-15,50 0 16,25 0-16,-50 0 15,50 0-15,0 0 16,0 0-16,-1 0 16,1 0-16,-25 0 15,50 0-15,24 0 16,-24 25-16,49-25 0,0 50 16,-25-50-16,50 25 15,-49 24-15,-1 1 16,1-1-1,49-24 1,0 50-16,0-26 16,-25 100-1,25-50-15,0 25 16,0 25-16,25 0 16,-25 49-16,0 26 15,0-26-15,0 0 0,0-24 16,49 0-1,-49-50-15,0 0 16,75 25-16,-75-25 16,49-25-16,1 50 0,-1-1 15,51 101 1,-100-150-16,74 50 16,-24-75-16,-50 0 15,49 1-15,-49-26 16,50-24-16,-50 25 15,49-25-15,-49-1 16,50-24-16,0 75 0,-25-75 16,24 25-1,-24-25-15,0 24 0,24-24 16,26 0-16,24 50 16,-74-50-1,24 0-15,26 0 16,-1 0-1,1 0-15,-1 0 16,-24 0-16,49 25 0,-25-25 16,25 0-16,1 0 15,-1 0-15,0 0 16,25 0-16,25 0 16,-25 0-16,25 0 15,-25 0-15,223-50 16,-198 50-16,25-49 15,24 49-15,0-75 16,1 75-16,24 0 16,25 0-16,-25 0 15,1 0-15,-51 0 16,1 0-16,0 0 16,-50 0-16,0 0 15,24-49-15,1 49 16,0-75-16,-50 26 15,149-26 1,-148 75-16,-1-74 16,-50 74-16,-24-25 15,25 25-15,-50-50 16,49 50-16,-49-49 0,25 49 16,-25-25-16,25-25 15,25 1 1,-1-1-1,26 1 1,-50-1 0,24 0-1,-49 26-15,50-26 16,-50-25-16,99 1 16,-49-25-16,-50-25 15,74-50-15,-74 25 0,0-99 16,50 25-16,-50-25 15,49 124 1,-49 0-16,25 25 16,-25 0-16,50 24 0,-50 1 15,0-50 1,0 24-16,0 1 16,0-25-16,0 25 15,0 25-15,0 49 16,0 0-16,0 0 15,0-24 1,0 24-16,0 0 31,0 0-31,0-49 32,0 24-17,0-24 1,0 49-16,0-25 15,0-24 1,0-25-16,0 24 0,0 1 16,0 24-16,-25 50 31</inkml:trace>
  <inkml:trace contextRef="#ctx0" brushRef="#br0" timeOffset="129353.7686">993 10096 0,'0'0'0,"0"-25"16,-50 25-16,25 0 15,25-25-15,-49 25 16,24-25 0,25 0-1,0-24 1,25-1-1,49 0-15,0-49 16,26 0-16,-1 25 16,-25-1-16,50 1 15,-49 49-15,-1 25 16,-24 0-16,-1 0 16,-49 50-16,0 49 15</inkml:trace>
  <inkml:trace contextRef="#ctx0" brushRef="#br0" timeOffset="130142.107">943 14784 0,'0'0'0,"0"49"0,0-24 15,-25-25 1,25 25-16,0-50 78,50-25-62,-1-24-16,51-25 15,-26 0-15,0 49 16,1 0-16,-1 26 16,-24 24-16,-25-75 15,-1 75-15,26 0 16,-50 25-1,0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7T04:15:28.7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13792 50 0,'0'0'0,"0"24"0</inkml:trace>
  <inkml:trace contextRef="#ctx0" brushRef="#br0" timeOffset="3327.6239">22845 2927 0,'25'0'156,"25"0"-140,-25 0-16,24 0 15,26 0-15,-1 0 16,1-25-16,-1 25 16,-24 0-16,24 0 15,-24 0-15,-1 0 16,1 0-16,-1 0 16,75 0-1,-74 0-15,0 0 16,-1 0-16,1 0 15,-1 50-15,1-50 16,0 0-16,-1 0 0,1 0 16,0 0-16,-26 0 15,26 0-15,-25 0 16,-50 0 109,0 0-125,-49 0 16</inkml:trace>
  <inkml:trace contextRef="#ctx0" brushRef="#br0" timeOffset="6801.9068">17810 3522 0,'25'0'63,"25"-25"-48,-26 25 1,1 0-16,25 0 16,-1 0-16,1 0 15,24 0-15,1 0 16,-1 50-16,1-50 15,24 50-15,-25-50 16,1 49-16,-26-49 0,26 0 16,-1 0-16,1 0 15,-26 0-15,1 0 16,-25 0-16,24 0 16,-24 0-16,0 0 15,0 0-15,24 0 16,1 0-1,-25 0 1,-1 0 15,26 0 1,-25 0-17,0-25 1,24 25-1,-24 0 1,0 0 0,24 0-1,1 0 1,0 0 0,-50-24-1,24 24-15,1 0 16,-25-25-1,50 25 48</inkml:trace>
  <inkml:trace contextRef="#ctx0" brushRef="#br0" timeOffset="18784.8029">23763 3051 0,'0'-25'140,"-25"25"-124,25-25 0,-49 25-1,-1-49 1,25 49-16,1-25 31,-26 25-31,25-50 16,-24 50-1,-26-24 1,26 24 0,49-25-1,-50 25-15,0 0 16,50-50-1,-49 50 1,-1 0-16,50-25 16,-49 25-16,-1 0 15,50-24 1,-50 24-16,1 0 16,-1 0-1,50-25-15,-50 25 16,1 0-1,-1 0 1,-24-50 0,24 50-1,1 0 1,24 0-16,-25 0 16,-24 25-1,24-25 1,25 25-1,-24-25 1,-1 25 0,25-25-1,-24 74 1,-26-49 0,26 24-1,24-24 1,-25 25-1,1 24 1,24-24 0,25-25-16,-50-25 15,50 24-15,-25 51 16,25-50 0,0-1-1,0 26 16,0-25-15,0 0 0,0-1-1,25-24-15,-25 75 16,50-75-16,-50 25 16,74-25-16,-74 24 15,50-24-15,0 50 16,-1-50-1,-49 25 1,50-25-16,-1 0 16,-49 25-16,50-25 15,24 0 1,-24 0 0,-25 0-1,0 0-15,49 0 16,-24 0-1,24 0 1,-49 0-16,0 0 16,-1 0-16,51 0 15,-50 0-15,24 0 16,1 0-16,-1 0 16,-24 0-16,0 0 15,0 0-15,25 0 0,-26 0 16,1 0-16,25-50 15,-25 50-15,-1 0 16,1 0-16,25-25 16,-25 25-16,-1 0 15,-24-25-15,75 25 16,-75-49-16,49 49 16,-49-25-16,50 25 15,-50-50-15,50 1 16,-1-1-1,-24 1-15,-25 24 32,25 25-32,-25-50 0,0 25 47,0-24-32,0-1-15,-50-24 16,1-1-16,-26-49 15,26 25-15,24 25 16,-25-1-16,25 75 16,-24 0-16</inkml:trace>
  <inkml:trace contextRef="#ctx0" brushRef="#br0" timeOffset="21011.7966">22647 3621 0,'0'0'0,"25"0"15</inkml:trace>
  <inkml:trace contextRef="#ctx0" brushRef="#br0" timeOffset="22317.609">12725 4738 0,'-25'0'16,"50"0"109,25 0-125,24 0 16,25 0-16,1 0 15,-1 0-15,0 0 16,50 0-16,-25 0 16,25 0-16,-50 0 0,0 0 15,-24 0-15,-26 0 16,-24 0-16,25 0 15,-26 0 1,1 0 15,25 0-15,-25 0-16</inkml:trace>
  <inkml:trace contextRef="#ctx0" brushRef="#br0" timeOffset="23075.5422">18827 4688 0,'50'0'47,"-1"0"-47,1-25 16,0 25-16,-1 0 15,1 0-15,-1-25 16,-24 25-16,25 0 16,-1 0 15</inkml:trace>
  <inkml:trace contextRef="#ctx0" brushRef="#br0" timeOffset="32873.2353">20340 5209 0,'0'0'0,"-25"-25"62,25-24 79,50 49-141,-25 0 15,0 0-15,24 0 16,-24-50-16,25 50 16,-1 0-16,26-25 15,-26 25-15,1 0 16,-25-49-16,24 49 15,-24 0-15,0 0 16,0 0-16,24 0 16,-24 0-16,0 0 15,25 0-15,-26-25 16,1 25-16,0 0 16,25 0-16,-26 0 0,26 0 15,0 0 1,-1 0-1,26 0 1,-26 0 0,1 0-1,-1 0 1,1 49 0,0-49-1,-1 25 1,-24-25-1,25 50 1,24-50 0,-74 25-16,50-25 15,-26 0 1,-24 24-16,25-24 16,25 0-1,-25 0 1,0 0-1,24 0 1,1 0 0,-25 0-1,-25 50 32,-50-50-31,25 0-16,-24 0 15</inkml:trace>
  <inkml:trace contextRef="#ctx0" brushRef="#br0" timeOffset="34568.8343">15627 5854 0,'75'0'157,"-50"0"-157,24 0 15,26 0-15,-1 0 16,0 0-16,1 0 16,24-25-16,0 25 15,0 0-15,-24 0 0,-1-50 16,1 50-16,-1-49 15,-24 49-15,24 0 16,-24 0-16,-25 0 16,-1 0-16,26 0 15,0 0 17,-50 25 46,-25-25-63,25 24-15</inkml:trace>
  <inkml:trace contextRef="#ctx0" brushRef="#br0" timeOffset="37729.1284">19150 5234 0,'0'0'0,"74"0"0,0-50 16,1 50-16,-1-49 16,-24 49-16,-1 0 15,26 0-15,-50 0 16,-1 0-16,1 0 16,-25 24-1</inkml:trace>
  <inkml:trace contextRef="#ctx0" brushRef="#br0" timeOffset="38267.2029">18604 6003 0,'0'0'0,"0"-25"15,49-74 1,1 74 0,0-25-16,24 50 15,25-49-15,1 49 16,-1-75-16,-25 75 16,1 0-16,24-49 15,-25 49-15,-24 0 16,-25 0-16,-1 0 15,26 0-15</inkml:trace>
  <inkml:trace contextRef="#ctx0" brushRef="#br0" timeOffset="39963.437">22374 5680 0,'-25'0'32,"25"50"-32,-49-25 47,24-1-32,-25 26 16,26 0-15,24-25 15,24-25 63,26 0-94,0 0 16,49-50-16,0 50 15,50-50-15,-25 50 16,-25 0-16,-25-25 16,26 25-16,24 0 15,-50-49-15,-24 49 16,-1 0-16,-24 0 15,25 0 1,-75 0 47,-25 0-48</inkml:trace>
  <inkml:trace contextRef="#ctx0" brushRef="#br0" timeOffset="42531.6285">12378 6648 0,'0'24'141,"0"26"-141,49 24 15,-49 75-15,0 0 16,75 74-16,-75 25 16,74 25-16,-74 0 15,75-74-15,-75-51 16,49-73-16,-49-50 16,0 24-16,0 1 15,0-25 1,0-1-16,0 51 15,0-26 1,0-24-16,0 0 16,0 25-16,0-1 15,0 1 79,0 0-78,0-1-1,0 1 1,0-25-16,0 24 31,0-24 79,0 0-79,-24-75 391</inkml:trace>
  <inkml:trace contextRef="#ctx0" brushRef="#br0" timeOffset="44514.9324">12303 4068 0,'0'25'47,"0"0"-31,0-1-16,0 26 15,0 24 1,0 1-16,0-1 16,0-24-16,0 24 0,0-49 15,0 0-15,0 24 16,0 1-1,25-50 1</inkml:trace>
  <inkml:trace contextRef="#ctx0" brushRef="#br0" timeOffset="45164.6976">12700 7962 0</inkml:trace>
  <inkml:trace contextRef="#ctx0" brushRef="#br0" timeOffset="45795.36">11708 8533 0,'75'-25'47,"-1"-25"-47,50-24 16,-25 0-16,25 24 16,-49 25-16,-26 25 15,1-49-15,-25 49 16,-50 0 15,-25-25-15,1 25-16,24-25 15,0 25 1,25-50 0,25 50-1,24-24-15,1 24 16,-25 0-16,24 0 15,-49 24-15,25 26 16,-25 24-16,0 50 16,0 50-16,0-75 15</inkml:trace>
  <inkml:trace contextRef="#ctx0" brushRef="#br0" timeOffset="48395.0566">15181 7417 0,'-25'0'0,"25"-25"156,0 0-156,0 0 32,-25 25-17,25-49-15,0 73 156,0 51-156,0-1 0,0 25 16,0 50-16,0-25 16,25 50-16,25 74 15,-1 25-15,1-50 16,-50-25-16,49-49 16,-49-74-16,0-26 15,0 1-15,0 0 16,0-1-16,0-24 15,0 0 1,0 24 31,-49-49 1125,49-24-1141,0-1-31</inkml:trace>
  <inkml:trace contextRef="#ctx0" brushRef="#br0" timeOffset="50213.1951">21432 9847 0,'74'0'109,"-24"0"-93,24 0-16,0 0 16,26 25-16,-1-25 15,25 50-15,-25-50 16,0 0-16,1 0 16,-26 0-16,-24 0 15,49-25-15,-25 25 16,1-50-16,-26 50 0,1-49 15,-25 49-15,24 0 16,-24 0 0,0 0 187,24 0-141,-98 0 329,-1-25-375,-49-25-1</inkml:trace>
  <inkml:trace contextRef="#ctx0" brushRef="#br0" timeOffset="53747.1271">7194 14089 0,'-25'0'0,"-25"0"31,25 0 16,1 0-16,-26 0-15,25 0-1,0 0 1,1 0 0,-26 0 15,50 50-15,0-26-1,0 26 1,0 0-1,0-1 1,0-24-16,0 0 0,0 0 16,25 24-16,0 1 15,24 0 1,1-50 0,-25 74-16,-1-74 15,26 25-15,-25-25 16,25 49-1,24-49 1,-24 0 0,-1 0-1,1 0 1,-1-24 0,1 24-1,-50-25-15,50 25 16,-50-25-16,49 25 0,-49-50 15,0 26 1,0-26 0,0 25-1,0-49 1,0 49 0,-25 0-1,-24-25 16,-1 26-31,25 24 16,-24-75-16,24 75 16,25-25-16,-50 25 15,1 0 1,24 0 0,0 0-1,-24 0 1</inkml:trace>
  <inkml:trace contextRef="#ctx0" brushRef="#br0" timeOffset="54623.6405">7491 14635 0,'0'0'0,"-24"0"0,24-50 16,-50 50 0,100 25 46,-1 25-62,26 74 16,24 49-16,25 1 15,49 49-15,-24 0 16,-25-49-16,-24-50 16,-26-50-16,-49 1 15,24-50-15,-24 24 16,-74-49 46</inkml:trace>
  <inkml:trace contextRef="#ctx0" brushRef="#br0" timeOffset="61375.5971">8880 15850 0,'-24'0'0,"24"-25"0,-25 25 16,0 0 15,0 0 16,-24 0-32,24 0 1,-25 0 0,50 25-16,-49-25 15,49 75-15,-75-26 16,75-24-16,-49 25 15,24-26-15,25 26 16,-50 0-16,50-26 0,-49 1 16,49 25-16,0-25 15,-25-1-15,25 26 16,0-25-16,0 25 16,0-1-16,0-24 15,0 49-15,0-49 16,0 0-16,0 25 15,49-26-15,-24 1 16,25 25-16,24-50 16,1 49-16,-1-49 15,0 0-15,1 0 16,-1-24-16,-24-1 0,-1-25 16,1 1-16,0-51 15,24 26-15,-49 0 16,24-51-16,-49 26 15,75-25-15,-75 25 16,0 0-16,-25-75 16,-49 1-16,-1 49 15,26 99-15,-1 25 16,-24-50-16,-1 50 16,-24 0-16,0 25 15,24 0-15,26 24 16,-26 26-16,51 24 15</inkml:trace>
  <inkml:trace contextRef="#ctx0" brushRef="#br0" timeOffset="64124.1368">11832 2679 0,'-25'-50'0,"25"1"15,-24 24 1,24 74 62,0 26-62,0 24-16,24 25 15,-24 50-15,50-1 16,-50 1-16,0 24 15,25-49-15,-25-25 16,0 0-16,0 50 16,0 0-16,74 24 15,-74 0-15,0 75 16,0-25-16,0 50 16,0-25-16,0 0 15,0-50-15,0-25 16,50 1-16,-50-25 0,0-50 15,49 49 1,-49 1-16,0 24 0,50-24 16,-50-1-16,0 26 15,0-1-15,0 1 16,0-26-16,0 26 16,50-25-16,-50-26 15,0 26-15,0-25 16,0-50-16,0 0 15,0 25-15,0 25 16,-50 0-16,50-25 16,-74 0-16,74-50 15,0-24-15,0 0 16,0 24-16,0 25 0,0 25 16,0 50-16,24-25 15,-24-50-15,50 25 16,-50-25-16,0-24 15,0-1-15,0 25 16,0 25-16,-25 0 16,25-25-16,0-24 15,0 24-15,0 25 16,0 50-16,0-50 16,0 25-16,0-25 15,25 24-15,-25-23 16,0 23-16,0-48 15,0-1-15,0 0 0,-25 50 16,25-50-16,0 25 16,0 25-16,0-25 15,25 0-15,-25-25 16,25 0-16,-25 25 16,49-49-16,-49-1 15,0-24-15,0-1 16,0-24-16,0 50 15,0-51 1,0 26 15,0-25-31,0-100 78</inkml:trace>
  <inkml:trace contextRef="#ctx0" brushRef="#br0" timeOffset="68950.6136">7987 5135 0,'0'0'0,"0"-25"47,-24 25-47,-1 0 15,25-50 1,-25 50-16,25-25 0,-50 25 16,50-49-16,-74-1 15,24 50-15,1-25 16,-1-24-16,1 24 15,-26 25-15,26-50 16,-1 50-16,0-74 16,1 74-16,-26-50 15,1 50-15,-1-49 16,1 49-16,0-75 16,-1 75-16,-24-49 15,25 49-15,-26-50 16,26 50-16,-25-50 15,24 50-15,-24 0 0,25 0 16,-1-24-16,26 24 16,-1 0-16,-24 0 15,-1-50-15,1 50 16,-1 0-16,1 0 16,0 0-16,-1 0 15,1 0-15,-1 0 16,1 0-16,0 0 15,-1 0-15,1 0 16,-1 0-16,1 0 16,24 0-16,-24 0 15,24 0-15,-24 0 0,-1 25 16,1-25-16,0 0 16,-1 0-16,1 25 15,-1-25-15,1 0 16,0 0-16,-1 49 15,1-49-15,-1 0 16,1 0-16,-1 50 16,-49-50-16,25 25 15,25-25-15,24 0 16,1 0-16,-26 49 16,26-49-16,-1 0 15,0 0-15,1 0 16,-1 0-16,0 0 0,-24 0 15,0 0 1,24 0-16,0 0 16,1 0-16,24 0 0,-25 0 15,26 0-15,-26 0 16,0 0-16,1 0 16,-1 0-16,1 0 15,24 0-15,0 0 16,-25 0-16,1 0 15,-1 0-15,1 0 16,-1 0-16,0 0 16,1 0-16,-1 0 15,25 0-15,-49 0 16,49 0-16,0 0 16,25 25-16,-74-25 15,24 50-15,25-50 16,-24 49-16,24-49 15,25 50-15,-25-50 16,-24 74-16,24-24 16,-25 0-16,25-26 15,25 1-15,-49 25 16,49-25-16,-75 24 16,51 1-1,24-25-15,0 24 16,-25-24-16,25 25 15,0-1-15,-50 26 0,50-26 16,0 1-16,0-25 16,0-1-16,0 26 15,25 24 1,-25-49-16,50 25 16,-26-25-16,26-1 15,-50 26-15,74-25 16,-49 25-16,25-50 15,24 49-15,1-49 16,-1 50-16,0-50 16,1 49-16,-1-49 15,1 50-15,-1-50 0,25 0 16,25 25-16,-24-25 16,24 0-16,24 49 15,1-49-15,-50 0 16,1 0-16,49 50 15,-25-50-15,-25 0 16,0 0-16,0 0 16,25 0-16,-25 0 15,1 0-15,-1 0 16,-25 0-16,26 0 16,-1 0-16,-25 0 15,1 50-15,-1-50 16,25 0-16,0 0 0,1 0 15,-26 0 1,0 0-16,26 0 16,-26 0-16,1 0 0,-1 0 15,0 0-15,1 0 16,24 49-16,0-49 16,-24 0-16,-1 0 15,0 0-15,1 0 16,-26-49-16,26 49 15,-26 0-15,1 0 16,0 0-16,-26-25 16,1 25-16,0 0 15,25 0-15,-25-50 16,-1 50-16,26-49 0,-25 49 16,24-50-16,-24 50 15,25-50 1,-1 50-1,-49-24-15,75 24 16,-26-50-16,-24 0 16,50 26-16,-26-26 15,1 25-15,-1-25 16,1 1-16,-25 49 16,-25-50-16,49 25 15,1-24-15,-50 24 16,74-49-16,1-26 15,-25 1-15,24 25 0,-24 24 16,-26-24-16,-24 49 16,25 25-16,-25-25 31</inkml:trace>
  <inkml:trace contextRef="#ctx0" brushRef="#br0" timeOffset="71029.4903">10394 1389 0,'24'0'94,"51"0"-78,-26 0-1,1 0-15,0 0 16,-1 0-16,26 0 15,-1 0-15,0 0 16,1 25-16,-1-25 16,1 0-16,24 0 15,0 0-15,0 0 16,-24 0-16,24 0 16,25 0-16,-25 0 15,-24-25-15,-1 25 16,0 0-16,1 0 15,-1 0-15,1 25 0,-1-25 16,0 0-16,1 0 16,-1 25-16,1-25 15,-1 0-15,1 0 16,-26 0-16,26 0 16,-1 0-16,0 0 15,1 0-15,-26 0 16,26 0-16,-26 0 15,-24 0-15,0 49 16,49-49-16,-24 0 16,-25 0-16,25 0 15,-1 0-15,1 0 0,-1 0 16,1 0 0,0 0-16,-1 0 0,1 0 15,-1 0-15,26 0 16,-26 0-16,1 0 15,0 0-15,-1 0 16,26 25-16,-26-25 16,26 0-16,-26 50 15,-24-50-15,25 0 16,-1 0-16,1 0 16,24 0-16,-24 0 15,0 0-15,-1 0 16,1 0-16,-1 0 0,1 0 15,24 0 1,-24 24-16,-25-24 0,24 0 16,1 0-1,0 0-15,-1 0 0,1 0 16,-25 0-16,-1 0 16,26 0-16,0 0 15,-1 0-15,1 0 16,0 50-16,-26-50 15,26 0-15,0 0 16,-1 0-16,26 0 16,-1 0-16,-24-25 15,24 25-15,-24 0 16,-1 0-16,-24 0 0,0 0 31,-25-25 32</inkml:trace>
  <inkml:trace contextRef="#ctx0" brushRef="#br0" timeOffset="80303.2781">3622 6350 0,'0'0'0,"0"-50"94,0 1-78,0 74 46,0 74-46,0 74-16,-75 26 15,75 49-15,0-50 16,-49-24-16,49-50 16,0-50-16,-25 1 15,25-26-15,0 1 16,-50-75 46</inkml:trace>
  <inkml:trace contextRef="#ctx0" brushRef="#br0" timeOffset="83169.2363">6995 5680 0,'-25'0'15,"75"0"142,0 0-142,-26-49-15,1 49 16,25-25-16,-25 25 0,24-50 16,-24 50-16,25-74 15,-25 24-15,-25 25 16,74-24-16,-74 24 15,50-25-15,-50 26 16,74-1-16,-74-25 16,25 50-16,-25-49 15,25 24 1,-25 0 0,0-25-1,49 50 16</inkml:trace>
  <inkml:trace contextRef="#ctx0" brushRef="#br0" timeOffset="91065.0768">9798 2753 0,'0'-24'31,"0"-1"0,-49 25-15,24-50 15,0 50-15,25-25-16,-74 25 15,49-49-15,0 49 16,-25-25-16,26 25 16,-1 0-16,-50-50 15,26 50-15,-1 0 16,0 0-16,1 0 16,-26 0-16,1 0 0,-25 0 15,0 0-15,-1 0 16,26 0-16,0 0 15,-26 0-15,1 0 16,0 0-16,25 0 16,-1 0-16,1 0 15,-50-25-15,49 25 16,1 0-16,-1 0 16,1 0-16,0-49 15,-1 49-15,1 0 16,-1 0-16,26 0 0,-1 0 15,1 0-15,-26 0 16,25 0-16,1 0 16,-26 0-16,51-25 15,-1 25-15,-25 0 16,25 0-16,1 0 16,-1 0-16,-25 0 15,25 0-15,-24 0 16,-1 0-16,1 0 15,24 0-15,0 0 16,0 0-16,-24 0 16,24 0-16,0 0 15,-25 0-15,26 0 16,-26 0-16,25 0 0,-24 0 16,-1 0-16,25 0 15,-25 0-15,1 0 16,-26 0-16,26 0 15,-26 50-15,26-50 16,-1 0-16,25 0 16,-24 0-16,-26 0 15,26 0-15,24 24 16,0-24-16,-24 0 16,24 0-16,0 0 15,0 0-15,-49 0 16,49 0-16,0 0 0,0 0 15,-24 0-15,24 0 16,0 50-16,-24-50 16,24 25-16,0-25 15,-50 49-15,51-49 16,-1 50-16,-50-25 16,51-25-1,-1 0-15,25 25 16,-50-25-16,50 49 15,-49-49-15,-1 75 16,0-50-16,26 24 16,24-24-16,-75-25 15,75 74-15,-49-74 0,49 50 16,-25-50 0,25 25-16,-50-25 0,50 49 15,0-24-15,-25 0 16,25 25-16,0-26 15,0 1-15,0 25 16,0-25-16,0 24 16,0-24-1,0 25 1,0 24 0,50-49-1,0 24-15,-26-49 16,26 75-1,-25-75-15,24 74 0,-24-74 16,0 50-16,49-25 16,-49-25-1,0 49-15,25-49 16,-26 0-16,1 25 16,25-25-16,-25 0 15,-1 0-15,26 50 16,25-50-16,-26 0 15,-24 0-15,0 25 16,24-25-16,-24 0 16,25 0-16,-1 49 15,1-49-15,24 0 16,-24 0-16,0 0 0,-1 0 16,1 0-16,-25 0 15,24 0-15,-24 0 16,25 0-16,-1 0 15,1 0-15,24 0 16,-24 0-16,-1-25 16,1 25-16,0 0 15,-1 0-15,26-24 16,-1 24-16,1 0 16,-26 0-16,1 0 15,-1 0-15,26 0 16,-26 0-16,1 0 0,24 0 15,-24 0-15,24 0 16,-24 0-16,0 0 16,49 0-16,-25 0 15,1 0-15,-1 0 16,-24 0-16,-1 0 16,1 0-16,24 49 15,1-49-15,-1 0 16,25 25-16,-24-25 15,-1 0-15,1 50 16,-1-50-16,1 0 16,-26 0-16,1 24 15,-1-24-15,1 0 0,24 0 16,1 50 0,-26-50-16,1 0 0,-25 0 15,24 0-15,-24 0 16,25-25-16,-1 25 15,26-25-15,-26 25 16,1-49-16,0 49 16,-1-75-16,26 75 15,-26-24-15,1 24 16,0-50-16,-1 50 16,26-25-16,-26 25 15,-24-49-15,25 49 0,-1-25 16,1 25-1,-1-25-15,1-25 0,24 26 16,-49 24-16,0-75 16,49 50-1,-49-24 1,-25 24 0,25 25-16,-25-25 15,0 0 1,0-49-1,0 49-15,0-25 16,0-24-16,-74 0 16,74-26-16,-25 26 15,25 49-15,0 0 16,0-24-16,-50 49 0,50-25 16,0 0-16,-25 25 15,1-49-15,-26 24 16,-74-25-16,25-24 15,0 49-15,49-50 16,-24 26-16,-26-26 16,51 26-16,-1-1 15,25 1-15,25 24 16,-74 25-16</inkml:trace>
  <inkml:trace contextRef="#ctx0" brushRef="#br0" timeOffset="98481.2144">4465 5854 0,'-25'0'15</inkml:trace>
  <inkml:trace contextRef="#ctx0" brushRef="#br0" timeOffset="102008.6715">12279 372 0,'-50'0'0,"25"0"31,0 0 0,25-25-31,-49 25 16,-1 0-1,50-25 1,-74 25-16,24 0 16,25 0-16,-24-24 15,-1 24-15,1 0 16,-26-50-16,26 50 16,-1 0-16,0-25 15,1 25-15,-26 0 16,26 0-16,-1 0 15,0 0-15,1 0 0,-26 0 16,26 0-16,-26 0 16,26 0-16,-1 0 15,-24 0-15,24 0 16,1 0-16,-1 0 16,0 0-16,1 0 15,24 50-15,0-1 16,-24-24-16,49 25 15,-50-25-15,50-1 16,-50 26-16,50-25 16,-49 0-16,49 24 15,-25 1-15,25 0 16,-50-1-16,50 26 0,0-51 16,0 1-16,0 0 15,0 25 1,0-26-16,0 1 0,0 0 15,0 25-15,0-26 16,25 1-16,-25 25 16,25-1-16,-25 1 15,50 0-15,-1-1 16,-24-24-16,25 25 16,-1-50-16,26 49 15,24-49-15,0 50 16,-25-50-16,1 0 0,24 0 15,0 49-15,25-49 16,0 0-16,0 0 16,0 0-16,25 0 15,-25 0-15,25 0 16,-50 0-16,25-49 16,-25-1-16,-24 1 15,24-1-15,-24-24 16,49 24-16,-50 0 15,0 1-15,-49 24 16,25-25 0,-50 26-1,0-1 1,0-25-16,-25-24 0,-49-1 16,-1-24-16,-49-25 15,-25 25-15,25 24 16,25 51-16,-75 24 15,-24 24-15</inkml:trace>
  <inkml:trace contextRef="#ctx0" brushRef="#br0" timeOffset="114715.7124">14189 769 0,'-25'0'0,"-25"0"32,50-50-32,-25 50 15,1 0 1,24-24-16,-25 24 15,-50-50 1,26 50 0,49-25-16,-50 25 15,25 0-15,-24-25 16,-1 25-16,25 0 16,-49 0-1,49 0-15,-24 0 16,24 0-16,0 0 15,0 0-15,-25 0 16,26 0-16,-1 0 16,-25 0-16,25 0 15,1 0-15,-1 0 16,-50 50 0,51-50-1,24 25-15,-25-25 16,25 25-1,-50-25-15,75 49 79,25-49-64</inkml:trace>
  <inkml:trace contextRef="#ctx0" brushRef="#br0" timeOffset="115592.4674">14635 595 0,'0'0'0,"0"-24"78,50 24-78,-1 0 15,26-50-15,24 50 16,50-50-16,24 50 16,26 0-16,-26-49 15,-24 49-15,25 0 16,-50 0-16,25 24 16,0-24-16,-50 0 15,0 0 1,75 0-16,-125 0 15,-24 0-15,25 0 16,-25 0 0,-1 0 156</inkml:trace>
  <inkml:trace contextRef="#ctx0" brushRef="#br0" timeOffset="115953.5224">16694 347 0,'0'0'16,"50"0"31,24 0-31,0 0-1,-49 0 1,0 0-16,25 0 15,-50 50-15,24-50 16,-24 25-16,0-1 16,0 26-1,-24 0-15,-26-1 16,25 1-16,-24 0 16</inkml:trace>
  <inkml:trace contextRef="#ctx0" brushRef="#br0" timeOffset="136183.6435">3671 1414 0,'-24'0'16,"24"-25"-16,-50-25 15,0 26 1,26-26 15,24 100 16,49-1-31,1 26-16,24 24 15,-24-50-15,24-24 0,-49-25 16,25 0-16,24 0 16,50-99-16,50-50 15,49-49-15,25-25 16,0-1-16,-25 26 15,-49 49-15,-25 50 16,-25 24-16,-50 51 16,1 24-16,-1 0 15,-24 0-15,-50 74 16</inkml:trace>
  <inkml:trace contextRef="#ctx0" brushRef="#br0" timeOffset="159617.4452">1489 10170 0,'0'25'94,"-25"-25"-78,0 25 31,25-1-32,0 26-15,0 24 16,-50 26-16,50-1 15,0 25-15,0 74 0,-49 50 16,49-24-16,0 48 16,-50 26-16,50 0 15,-49-1-15,49-73 16,0-51-16,-50-74 16,50-24-16,0-1 15,0-49-15,-25 0 16,25 25-16,0-26 15,-49 1-15,49 25 16,0-25 0,-25-25-16,74-75 78,1 1-78</inkml:trace>
  <inkml:trace contextRef="#ctx0" brushRef="#br0" timeOffset="161303.5867">7318 11534 0,'0'0'16,"0"-25"-16,0 1 0,25-26 16,-25 25 15,49 25-15,-49-25 46,-25 25-62,25-49 16,-24 49-16,24-25 15,-25 25-15,25-50 16,-50 1-16,1 49 16,49-50-16,-75 50 15,50-25-15,0 25 16,-24-49-16,24 49 15,0 0-15,-24 0 16,24 0-16,0-25 16,-25 25-16,26 0 15,-1 0-15,0 0 16,-49 0-16,74 25 16,-25-25-1,25 49-15,-50 1 0,50-25 16,-49 24-16,49 1 15,-25 24-15,25-24 16,0 0-16,0-26 16,0 26-16,0 0 15,0-26-15,0 1 16,0 25-16,0-25 16,0-1-16,0 26 15,0-25-15,49 0 16,-49 24-16,25-24 15,-25 0-15,50 24 0,-1-24 16,-49 0-16,50-25 16,-50 74-16,74-74 15,-74 25-15,50-25 16,0 25-16,-1-25 16,1 50-1,-25-50 1,24 0-1,1 0 1,-50 25-16,74-25 16,-49 0-16,25 0 15,24 0 1,-49-25-16,25 25 16,-50-50-16,49 50 15,-49-50-15,50 1 16,-50 24-16,49-25 15,-49 26-15,25-26 16,-25 0-16,50-24 16,-50 49-16,0 0 15,25 25-15,-25-49 16,0-1 0,-25 1-16,25-1 15,-75-24-15,26-26 16,24 26-16,-49-75 15,-1 25-15,1 50 16,24 24-16,-24 0 0,-26 50 16,-73 0-16,-1 75 15,-24 24-15</inkml:trace>
  <inkml:trace contextRef="#ctx0" brushRef="#br0" timeOffset="164373.96">17339 2208 0,'0'49'78,"0"-24"-47,0 0-15,0 0 15,0 24-31,0-24 32,25 25-32,49-50 15,-49 24 1,0-24-16,24 0 15,26 0-15,-1 0 16,1 0-16,-1 0 16,0 0-16,1-24 15,-1 24-15,-24 0 16,-1 0-16,-24 0 16,50-25-16,-51 25 15,1 0-15,25 0 16,-1 0-1,-24 0 1,-50 0 93</inkml:trace>
  <inkml:trace contextRef="#ctx0" brushRef="#br0" timeOffset="170369.0894">4490 13370 0,'0'0'0,"-25"0"16,25-25 0,-25 25 31,25-50-32,0 75 63,25-25-78,25 25 16,-1-25-16,26 50 0,24-50 16,25 74-16,-25-74 15,25 50-15,0-50 16,0 0-16,50 0 15,0 0-15,-1-75 16,50 75-16,1-74 16,-75 74-16,49 0 15,-24 0-15,-1 0 16,-49 0-16,25 0 16,-50 0-16,1 0 15,24 25-15,-25-25 16,25 0-16,-25 0 15,-25-25-15,1 25 16,-50-25-16,-1 25 0,26 0 16,-25 0 46,0 0-46,0 0 78,-50 0 62,-50 0-141</inkml:trace>
  <inkml:trace contextRef="#ctx0" brushRef="#br0" timeOffset="170947.1239">5507 13568 0,'25'0'16,"49"0"0,-24 0-1,-1 0-15,26 0 16,24 0-16,-25 0 16</inkml:trace>
  <inkml:trace contextRef="#ctx0" brushRef="#br0" timeOffset="173539.2129">20638 9872 0,'25'0'156,"-1"0"-140,1 0-16,50 0 15,-26 0-15,26 0 16,-1 0-16,1 0 16,-1 0-16,0 0 0,1 25 15,-1-25 1,1 0-16,-1 25 15,0-25-15,1 0 16,-1 0-16,1 0 0,-1 0 16,-24 0-16,-1 0 15,1 0-15,24 0 16,1 0-16,-26 0 16,1 0-16,-25 0 15,0 0-15,49 0 16,-49 0-1,24 49-15,-24-49 0,0 0 16,25 0 0,-1 0-1,26 0 1,-51 0 0,1 0-1,0 0 1,25 0-1,-26 0 1,1 0 0,25 0-1,-75 0 220</inkml:trace>
  <inkml:trace contextRef="#ctx0" brushRef="#br0" timeOffset="175949.3053">5433 13395 0,'-25'0'62,"25"-50"-46,0 100 109,0 49-109,25 50-16,24 24 0,1 26 15,-1-51 1,-49-73-16,75-26 0,-75 1 15,0-25 17,0 25-17,0-26 1,25-24 0</inkml:trace>
  <inkml:trace contextRef="#ctx0" brushRef="#br0" timeOffset="176630.4234">8087 13543 0,'0'-24'15,"-25"24"1,25-25-16,-25 25 16,25-50-1,0 75 48,0 0-48,25 49-15,-25 25 16,0 50-16,0-50 16,-25 50-16,-25-25 15,-24 25-15,-50 0 16,-50 25-16,26-50 15,-1 0-15,-25-50 16,0 0-16,1-24 16,-1-50-16,1 0 15,24 0-15,0 0 16,25-25-16,-25 25 16,75-74-16,24 74 0,0-25 15,26 25 1</inkml:trace>
  <inkml:trace contextRef="#ctx0" brushRef="#br0" timeOffset="177516.8464">3994 12898 0,'0'-24'0,"-25"24"16,25-25-1,0 0 1,0-25 0,0 1-16,-50 24 0,50-25 15,0 1 16,0 24-15,0 75 47,0-1-48,0 50-15,0 25 16,0 25-16,25 25 15,-25-25-15,75 99 16,-75-124-16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7T04:12:28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2010 8384 0,'0'-25'47,"0"50"78,0 0-125,0 24 15,-50 1 48,50 0 62,-25-1-109,25-24-1,0 25-15,0 49 0,0 50 16,0-50-16,0 99 15,0-49 1,0-25-16,0 25 16,25-50-1,-25-24-15,0-1 0,0-24 16,0-1 0,0 1-16,25 0 15,-25-1 1,0-24-1,0 25 1,0-26 0,0 26 15,0-25-31,0 24 0,0-24 16,0 0-16,0 25 15,0-1-15,0 26 16,0 24-16,0-25 15,0 1-15,0-1 16,0-49-16,0 0 16,0-1-1,0 51 1,0-50 0,-50-1-16,50 26 15,0-25-15,0 0 16,0 0-16,25-25 312,0 0-296</inkml:trace>
  <inkml:trace contextRef="#ctx0" brushRef="#br0" timeOffset="2830.1809">1985 11807 0,'-50'-50'0,"50"1"31,-25 49-31,25-50 16,-24 1-1,24 24-15,0 124 78,0 50-78,49 74 16,1 0-16,-1 50 16,-49 0-16,0-25 0,0-25 15,0-99-15,0-24 16,-49-1-16,49-25 15,-50-24-15</inkml:trace>
  <inkml:trace contextRef="#ctx0" brushRef="#br0" timeOffset="4796.5551">10443 12874 0,'-25'0'15,"1"0"1,-1 0 0,-25 0-1,0 0 17,26 0-1,73 49 31,-24 1-62,25-1 16,-25 1 0,-1-25-16,51-25 15,-50 0 1,49 0-1,-49 0-15,24-50 16,-24 25-16,25-49 16,-25 49-16,24 0 15,1-24 1,-25 49 0,-1 0-1</inkml:trace>
  <inkml:trace contextRef="#ctx0" brushRef="#br0" timeOffset="6053.968">10319 12129 0,'0'50'94,"25"-50"-79,25 50-15,-26-50 16,26 25-16,-25-25 15,0 0-15,24 0 16,1-50-16,-1 0 16,1-24-16,-25-25 15,24 49-15,-49 0 16,50 50-16,-50-49 0,25 49 16,-25 25 265</inkml:trace>
  <inkml:trace contextRef="#ctx0" brushRef="#br0" timeOffset="9488.5697">1513 14461 0,'0'-25'16,"-49"25"0,74 0 77,-1 0-77,26 25-16,24 50 16,-24-26-16,0 1 15,-1-50-15,1 0 16,24 0-16,-24 0 16,24-50-16,26-49 15,24 0-15,-25-25 16,74-50-16,-49 25 15,-24 25-15,24 25 16,-50 25-16,1 24 0,-26 50 16,1-25-16,-25 50 15</inkml:trace>
  <inkml:trace contextRef="#ctx0" brushRef="#br0" timeOffset="11131.9012">1687 15280 0,'0'0'0,"0"-25"63,25 25-1,49 49-62,-49-24 16,25 25-16,24-25 16,-24-25-16,-1 0 15,1 0-15,0 0 0,-1 0 16,1 0-16,24-75 15,1 26-15,-1-51 16,-24 26-16,-1 0 16,-24 24-16,25 25 15,-50 0-15,49 25 16,-49-49-16,0 74 250</inkml:trace>
  <inkml:trace contextRef="#ctx0" brushRef="#br0" timeOffset="12586.3954">1464 8830 0,'0'0'15,"0"-49"-15,0 24 32,0 0-17,0-24 1,0 98 46,0-24-46,0 49-16,49 26 16,-49 24-16,0 49 0,50 1 15,-50 24-15,50 26 16,-50-26-16,49 25 16,-49 1-16,50-51 15,-50-24-15,0 25 16,0-50-16,0 0 15,0 25-15,0-25 16,0 74-16,0-24 16,0 49-16,0-25 15,0-24-15,0-25 16,0-50-16,0 0 16,49-24-16,-49-1 0,0 0 15,25 1-15,-25 24 16,0 25-16,0-74 15,50 49-15,-50-25 16,50 26-16,-50 24 16,49 0-16,-49 0 15,0-25-15,0 50 16,0-50-16,0-25 16,0 1-16,-25-26 15,25 1-15,0 0 16,0 24-16,-24-24 15,24-1-15,0 1 16,0-1-16,0 1 0,0 24 16,0-24-16,0-25 15,24 0-15,-24 24 16,0 1-16,50-25 16,-50 24-16,0-24 15,25-25-15,-25 50 16,0-125 31</inkml:trace>
  <inkml:trace contextRef="#ctx0" brushRef="#br0" timeOffset="13200.0088">75 11410 0,'25'0'0,"24"0"62,1 25-46,-25 0-16,24 0 15,1 24-15,-1-24 16,1 49-16,24-49 16,-49 25-16,25-25 15,-50-1-15,49 26 16,-49-25-16,25 24 15,-25-24-15</inkml:trace>
  <inkml:trace contextRef="#ctx0" brushRef="#br0" timeOffset="13501.8388">124 11410 0,'0'0'0,"0"-49"16,0 24-16,25 0 15,0 25-15,25-74 16,-1 74 0,1 0-16,-1 0 0,1 24 15,0 26-15,24 49 16,-24-24-16,-1 24 15,-49 25-15,25-25 16,-25-25-16,0 1 0,50-26 16,-50 1-16,0-25 15</inkml:trace>
  <inkml:trace contextRef="#ctx0" brushRef="#br0" timeOffset="13974.3679">695 11137 0,'49'0'16,"1"50"-1,25 0-15,-51 24 16,51 25-16,-26-24 16,-24-26-16,-25-24 15,-49-75 17,-51-49-17,-24 0-15,0-75 16,50 75-16,24-25 15,25 25-15,25 24 16,0 1-16,0 0 16,0-1-16,25 1 15,25 49 1,-1 25 0,26 0-1,-75 50-15,0 24 16,0 25-16,0-24 15,-50-26-15,50 1 16,-25-1-16,25-24 0,0 0 16,-49-25-16</inkml:trace>
  <inkml:trace contextRef="#ctx0" brushRef="#br0" timeOffset="26243.2633">8707 2902 0,'0'0'15,"-25"0"-15,-49-49 16,24 49-16,0-25 0,1 25 16,-1-50-16,-24 50 15,-1-25-15,1 25 16,-25-49-16,-1 49 15,-24 0-15,-24-50 16,48 50-16,1 0 16,-50 0-16,25 0 15,0 0-15,-25 0 16,-24 0-16,24 0 16,-25 0-16,50 0 15,-49 0-15,-1 0 0,50 0 16,25 0-1,-50 0-15,25 0 16,25 0-16,-50 0 0,25 0 16,-25 0-16,25 0 15,25 0-15,0 0 16,-25 0-16,24 0 16,51 0-16,-1 0 15,1 0-15,-1 0 16,0 0-16,-24-25 15,49 25-15,0 0 16,1 0-16,-26 0 0,0 0 31,25 0-31,1 0 16,-26 50 0,25 0-16,-24-26 15,24 1-15,0-25 16,-25 75-16,26-51 15,-26 1-15,25 25 16,-49-1 0,74-24-16,-25 25 15,25-25-15,0-1 16,-25 26-16,25-25 16,0 0-16,0 49 15,-49-24-15,49-26 0,0 1 16,0 25-16,-25-1 15,25 1 1,0-25 0,0 24 15,0-24 0,74-25-15,-49 0-16,25 0 15,-26 25-15,26-25 16,0 0-16,-1 0 16,26 0-16,-1 50 0,0-50 15,1 0 1,24 0-16,0 0 0,-24-25 16,-1 25-16,25 0 15,25-25-15,-24 25 16,-1 0-16,0 0 15,0 0-15,1 0 16,-1 0-16,25 0 16,-50 0-16,1 0 15,-1 0-15,0 50 16,-24-50-16,0 0 16,-1 0-16,26 0 0,-1 0 15,50-25-15,-50 25 16,1-50-1,-1 50-15,26-74 0,-1 74 16,0 0-16,0 0 16,25 0-16,-49 0 15,-1 0-15,25 0 16,-24 0-16,-1 0 16,-24 0-16,-1 0 15,1 0-15,24 0 16,-24 0-16,0 0 15,-1 0-15,1 0 16,-25 0-16,-1 0 16,1 0-16,50-25 15,-51 25-15,26-50 0,0 50 16,-26-24-16,1 24 16,25-50-16,-1 25 15,-24-24 1,-25 24 15,-25-25-15,-49 50-1,-50 0-15,-74 50 16</inkml:trace>
  <inkml:trace contextRef="#ctx0" brushRef="#br0" timeOffset="27111.9191">1439 12502 0,'0'49'0,"0"-98"0,-25 98 15,25 1-15</inkml:trace>
  <inkml:trace contextRef="#ctx0" brushRef="#br0" timeOffset="27478.5864">1042 12973 0,'50'0'94,"-1"-50"-94,51-24 15,-26-1-15,50 1 16,0-25-16,0 0 16,-25 24-16,-24 26 0,-26 24 15,-24 25-15,-25-25 16,0 50 31,0 24-47,-49 1 15</inkml:trace>
  <inkml:trace contextRef="#ctx0" brushRef="#br0" timeOffset="27845.9899">1017 12675 0,'50'-74'15,"0"74"-15,24-50 0,0 50 16,1 0-16,-1 0 15,-24 50-15,24 49 16,-24 0-16,49 124 16,-49-24-16</inkml:trace>
  <inkml:trace contextRef="#ctx0" brushRef="#br0" timeOffset="30321.4011">13345 13295 0,'75'-24'62,"-51"24"-46,26 0-16,25 0 15,24 0-15,0 24 16,50 26-16,74 24 16,-25 1-16,26 24 15,-26-25-15,1-24 16,-1-50-16,25 74 15,-24-74-15,-50 0 16,24 0-16,1-24 16,-25 24-16,-50-25 15,0 25-15,-25 0 0,-24-50 16,0 50-16,-26 0 16,-48 50 30,-26-50-30</inkml:trace>
  <inkml:trace contextRef="#ctx0" brushRef="#br0" timeOffset="31125.8904">14164 12427 0,'0'0'16,"-25"0"-16,0 0 47,50 0 31,49 25-78,26-25 16,-1 50-16,50-50 15,24 74-15,26-74 0,-26 50 16,-49-50-16,50 0 16,-50 0-16,25 0 15,-50 0-15,0 0 16,-24 0-16,-1 0 15,-24 0-15,-1 0 16,-24 0 0,-25 49 15</inkml:trace>
  <inkml:trace contextRef="#ctx0" brushRef="#br0" timeOffset="32286.2434">15627 14734 0,'0'-25'46,"75"25"64,-50 0-95,49 0-15,-24 0 0,24 0 16,0 0 0,26 50-16,-1-50 0,50 49 15,-50-49-15,25 50 16,0-50-16,25 25 16,-50-25-16,0 0 15,-24 0 1,-1 49-16,0-49 0,1 0 15,-1 50 1,1-50-16,-26 0 0,-24 0 16,0 0-1,-25 25 32,-25-25-47</inkml:trace>
  <inkml:trace contextRef="#ctx0" brushRef="#br0" timeOffset="32817.3211">16198 15652 0,'25'0'15,"24"0"1,-24 0-1,49 0-15,26-25 16,48 25-16,-23 0 16,48-50-16,75 50 15,-99 0-15,0 0 16,-25 0-16,25 0 16,-50 0-16,-25 0 15,-24 0-15,-25 0 16,0 0-1</inkml:trace>
  <inkml:trace contextRef="#ctx0" brushRef="#br0" timeOffset="310219.3275">844 12601 0,'-50'0'15,"25"0"1,50 0 47,25-99-48,49-1-15,25-24 16,0 0-16,-25 50 15,-24 24-15,-1 50 16,-24-25-16,-1 25 16</inkml:trace>
  <inkml:trace contextRef="#ctx0" brushRef="#br0" timeOffset="312069.5422">1985 16297 0,'0'49'156,"0"26"-141,0 49-15,0-25 16,25 0-16,-25 50 16,0-50-16,74 50 15,-74-50-15,74 25 16,-74-25-16,50 1 16,-50-26-16,25-24 0,-25-1 15,0-24-15,49 0 16,-24-50 124,-25 0-140,0 1 16</inkml:trace>
  <inkml:trace contextRef="#ctx0" brushRef="#br0" timeOffset="324609.6472">8508 16123 0,'-49'0'31,"24"0"0,0 0-15,25-50-1,-49 50 1,-1 0 0,0-24-1,1 24 1,24 0-16,-25-50 16,25 50-16,1 0 15,-26 0-15,0-25 0,26 25 16,-1 0-16,-25 0 15,25 0-15,1 0 16,-26 0-16,25 0 16,0 0-16,1 0 15,-26 0-15,25 0 16,0 0-16,-24 0 16,-1 0-1,25 0-15,1 0 16,-26 50-16,25-50 15,-24 49-15,24-49 16,0 50-16,-49 0 16,74-26-1,-25-24-15,25 50 16,-25 0 0,25-1-16,0 26 15,0-50 1,0-1-16,0 1 15,0 25-15,0-1 16,0 1-16,0 0 16,0-1-16,0 1 15,0-1 1,25-49-16,-25 25 16,49-25-16,26 50 15,-50-50 1,-1 0-16,51 0 0,-50 0 15,24 0-15,1 0 16,-1 0-16,26-25 16,-1 25-16,1 0 15,-26 0-15,1-25 16,24 25-16,1 0 16,-1-49-16,1 49 15,-1-50-15,0 50 16,1-50-16,-26 50 15,1-49-15,0-1 0,-1 25 16,26-24 0,-51-1-16,26 1 0,-25-26 15,24-24-15,-24 49 16,-25 25-16,50-24 16,-50 24-16,0 0 15,0 0-15,-25-49 16,-49 24-16,-1-24 15,-49 49-15,0-24 16,-49 49-16,-1-50 16,0 50-16,1 25 15,-26-25-15</inkml:trace>
  <inkml:trace contextRef="#ctx0" brushRef="#br0" timeOffset="327300.6128">4242 17611 0,'50'0'157,"-26"0"-142,1 0 1,25 0-1,-25 0-15,-1 0 16,1 0-16,25 0 16,-25 0-16,24 0 15,1 0-15,-1 0 16,1 0-16,24 0 16,-24 0-16,0 0 0,-1 0 15,1 0 1,0 50-16,24-50 0,-24 0 15,-1 0-15,1 0 16,-1 25-16,1-25 16,0 0-16,24 49 15,0-49-15,1 25 16,-1-25-16,-24 0 16,-1 0-16,1 0 15,0 0-15,24 0 16,-24 0-16,-1 0 15,1 0-15,0 0 0,-1 0 16,1 0 0,24 0-16,-24 0 0,-1 0 15,1 0-15,0 0 16,-1 0-16,26 0 16,-1 0-16,25 0 15,-24 0-15,-1 0 16,-24 0-16,24 0 15,-24 0-15,24 0 16,1-49-16,-1 49 16,0 0-16,1 0 15,-1 0-15,-24 0 16,24 0-16,-24 0 16,-1 0-16,-24 0 15,25 0-15,-25 0 0,-1 0 16,26 0-16,-25 0 15,0 0-15,24 0 16,1 24-16,0-24 16,-1 0-16,-24 25 15,25-25-15,-26 0 16,1 25-16,25-25 16,-1 0-16,1 50 15,0-50-15,-1 0 16,1 49-16,-25-49 15,-1 0-15,26 50 16,-25-50-16,0 0 0,24 0 16,-24 0-16,0 0 15,0 0-15,24 0 16,-24 0 0,0 0-16,24 0 0,-24 0 15,25 0-15,-1 0 16,-24 0-16,50 0 15,-26 0-15,1 0 16,0 0-16,-1 0 16,26 25-16,-1-25 15,0 0-15,1 0 16,-1 0-16,1 0 16,-1 0-16,0 0 15,1 0-15,-1 0 16,1 0-16,24 0 0,50 0 15,-25 0-15,-25 0 16,0 0-16,50 0 16,-25 0-16,-25 0 15,25-50-15,-24 50 16,24-50-16,-25 50 16,-25 0-16,1 0 15,-1 0-15,25 0 16,0 0-16,-24 0 15,-1 25-15,1-25 16,-1 25-16,1-25 16,-26 0-16,26 50 0,-26-50 15,1 0-15,-25 0 16,-1 0-16,26 24 16,0-24-16,-1 0 15,1 0-15,24 50 16,1-50-16,-1 0 15,-24 50-15,24-50 16,0 49-16,1-49 16,-25 0-16,24 25 15,0-25-15,26 50 16,-51-50-16,1 0 16,-25 24-16,24-24 15,26 50-15,-51-50 0,1 0 16,25 25-16,-25-25 15,24 0-15,1 0 16,-1 49-16,26-49 16,-26 0-16,-24 25 15,0-25-15,25 0 16,-1 0-16,-24 0 16,0 0-16,25 0 15,-26 0-15,1 0 16,0 0-16,25 0 15,-1 50-15,26-50 16,-26 0-16,1 0 0,-1 0 16,26 0-16,-26 0 15,1 0-15,-25 0 16,0 0 0,24-25-16,-24 25 0,0 0 15,24-50-15,-24 50 16,0 0-16,-25-24 15,50 24-15,-26 0 16</inkml:trace>
  <inkml:trace contextRef="#ctx0" brushRef="#br0" timeOffset="330271.0414">12378 18008 0,'0'-74'172,"0"24"-157,0-24 1,25 49-16,-25-25 16,24-24-16,-24 24 15,75-24-15,-75 24 16,50 1-16,-50-26 15,49 50-15,-49 1 16,75-26-16,-75 25 0,49-24 16,-49 24-16,50-25 15,-50 1-15,74-26 16,-74 26 0,50 24-16,-50-25 0,25 25 15,-25 1-15,49-26 16,-49 25-16,25 0 15,-25-24-15,25 24 16,-25 0-16,74-24 16,-74-1-16,50 0 15,-50 1-15,49-26 16,-49 26-16,75-1 0,-75 25 16,25-24-16,-25 24 15,24-25-15,-24 25 16,75 1-16,-75-26 15,49 25-15,-24-24 16,25-26 0,-50 26-1,25 24 1,24-74 15,-49 74-31,25 0 16,-25-25-16,25 50 15,-25-49-15,50 49 16,-50-25 0,0 0 109,0-49-110,0 24 1,-25 100 46,0-1-46,-49 26-16,24 24 16,-49-25-16,-1 26 15,26-51-15,24 1 16,-24-25 0,74-50 30,50-25-30,-26 1-16,51-26 0,-26 26 16,-24 24-16,25 25 15,-25-75-15,24 51 16,-24 24 0,0-25-16,25 25 15,-1 0 1,-24 0 15,0 25 0,-25 24-31,0 26 16,0-26-16,49 26 16,-49-26-16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07C80-6F0C-4D16-86B5-A1E48B0D8428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8AFD4-D26B-4910-BF16-E6F8528A62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7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8AFD4-D26B-4910-BF16-E6F8528A62C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76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repo.cse.iitg.ernet.in/index.php?dir=Hardware%20and%20VLSI%20%20LAB/" TargetMode="External"/><Relationship Id="rId2" Type="http://schemas.openxmlformats.org/officeDocument/2006/relationships/hyperlink" Target="http://repo.cse.iitg.ernet.in/index.php?dir=Hardware%20and%20VLSI%20%20LAB/&amp;file=Xilinx_ISE_DS_Win_14.4_P.49d.3.0.nr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smtClean="0"/>
              <a:t>DIGITAL CIRCUITS MODELING using VERILOG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Dr. Chandan Karfa</a:t>
            </a:r>
            <a:br>
              <a:rPr lang="en-US" dirty="0" smtClean="0"/>
            </a:br>
            <a:r>
              <a:rPr lang="en-US" dirty="0" smtClean="0"/>
              <a:t>CSE IIT Guwahati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0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sz="4000" b="1" dirty="0" smtClean="0"/>
              <a:t>Thank You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724724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Directives &amp; System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`define</a:t>
            </a:r>
            <a:r>
              <a:rPr lang="en-US" dirty="0" smtClean="0"/>
              <a:t>: used to define a text macro.</a:t>
            </a:r>
          </a:p>
          <a:p>
            <a:endParaRPr lang="en-US" dirty="0" smtClean="0"/>
          </a:p>
          <a:p>
            <a:r>
              <a:rPr lang="en-US" b="1" dirty="0" smtClean="0"/>
              <a:t>`include</a:t>
            </a:r>
            <a:r>
              <a:rPr lang="en-US" dirty="0" smtClean="0"/>
              <a:t>: used to include content of some other file inside a </a:t>
            </a:r>
            <a:r>
              <a:rPr lang="en-US" dirty="0" err="1" smtClean="0"/>
              <a:t>verilog</a:t>
            </a:r>
            <a:r>
              <a:rPr lang="en-US" dirty="0" smtClean="0"/>
              <a:t> code.</a:t>
            </a:r>
          </a:p>
          <a:p>
            <a:endParaRPr lang="en-US" dirty="0" smtClean="0"/>
          </a:p>
          <a:p>
            <a:r>
              <a:rPr lang="en-US" b="1" dirty="0" smtClean="0"/>
              <a:t>$time</a:t>
            </a:r>
            <a:r>
              <a:rPr lang="en-US" dirty="0" smtClean="0"/>
              <a:t>: It returns the current simulation time as 64-bit integer value. However this value will be scaled to the `timescale unit.</a:t>
            </a:r>
          </a:p>
          <a:p>
            <a:endParaRPr lang="en-US" dirty="0" smtClean="0"/>
          </a:p>
          <a:p>
            <a:r>
              <a:rPr lang="en-US" b="1" dirty="0" smtClean="0"/>
              <a:t>$monitor</a:t>
            </a:r>
            <a:r>
              <a:rPr lang="en-US" dirty="0" smtClean="0"/>
              <a:t>: It continuously monitors the changes in any one of the variable specified in the parameter list. Whenever, anyone of them changes, it displays the formatted string specified within double </a:t>
            </a:r>
            <a:r>
              <a:rPr lang="en-US" dirty="0" err="1" smtClean="0"/>
              <a:t>qoutes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$finish</a:t>
            </a:r>
            <a:r>
              <a:rPr lang="en-US" dirty="0" smtClean="0"/>
              <a:t> : It terminates the simulation.</a:t>
            </a:r>
          </a:p>
        </p:txBody>
      </p:sp>
    </p:spTree>
    <p:extLst>
      <p:ext uri="{BB962C8B-B14F-4D97-AF65-F5344CB8AC3E}">
        <p14:creationId xmlns:p14="http://schemas.microsoft.com/office/powerpoint/2010/main" val="9372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Directives &amp; System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34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 smtClean="0"/>
              <a:t>`timescale</a:t>
            </a:r>
            <a:r>
              <a:rPr lang="en-US" sz="2400" dirty="0"/>
              <a:t> </a:t>
            </a:r>
            <a:r>
              <a:rPr lang="en-US" sz="2400" dirty="0" smtClean="0"/>
              <a:t>&lt;</a:t>
            </a:r>
            <a:r>
              <a:rPr lang="en-US" sz="2400" dirty="0" err="1" smtClean="0"/>
              <a:t>ref_time_unit</a:t>
            </a:r>
            <a:r>
              <a:rPr lang="en-US" sz="2400" dirty="0" smtClean="0"/>
              <a:t>&gt;/&lt;precision&gt;</a:t>
            </a:r>
          </a:p>
          <a:p>
            <a:pPr marL="0" indent="0">
              <a:buNone/>
            </a:pPr>
            <a:r>
              <a:rPr lang="en-US" sz="2400" dirty="0" smtClean="0"/>
              <a:t>Example: `timescale 1ns/ 100 </a:t>
            </a:r>
            <a:r>
              <a:rPr lang="en-US" sz="2400" dirty="0" err="1" smtClean="0"/>
              <a:t>ps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Time values to be read as </a:t>
            </a:r>
            <a:r>
              <a:rPr lang="en-US" sz="2400" b="1" dirty="0" smtClean="0"/>
              <a:t>ns</a:t>
            </a:r>
            <a:r>
              <a:rPr lang="en-US" sz="2400" dirty="0" smtClean="0"/>
              <a:t> and to be rounded to the nearest 100 </a:t>
            </a:r>
            <a:r>
              <a:rPr lang="en-US" sz="2400" b="1" dirty="0" smtClean="0"/>
              <a:t>ps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`timescale 10ns / 10ns</a:t>
            </a:r>
          </a:p>
          <a:p>
            <a:pPr marL="0" indent="0">
              <a:buNone/>
            </a:pPr>
            <a:r>
              <a:rPr lang="en-US" sz="2400" dirty="0" smtClean="0"/>
              <a:t>#1.5 ;</a:t>
            </a:r>
          </a:p>
          <a:p>
            <a:pPr marL="0" indent="0">
              <a:buNone/>
            </a:pPr>
            <a:r>
              <a:rPr lang="en-US" sz="2400" dirty="0" smtClean="0"/>
              <a:t>1.5 x 10 ns = 15 ns. </a:t>
            </a:r>
          </a:p>
          <a:p>
            <a:pPr marL="0" indent="0">
              <a:buNone/>
            </a:pPr>
            <a:r>
              <a:rPr lang="en-US" sz="2400" dirty="0" smtClean="0"/>
              <a:t>Rounded to 20 ns.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`timescale 1ns / 1ps</a:t>
            </a:r>
          </a:p>
          <a:p>
            <a:pPr marL="0" indent="0">
              <a:buNone/>
            </a:pPr>
            <a:r>
              <a:rPr lang="en-US" sz="2400" dirty="0" smtClean="0"/>
              <a:t>#1 ; // 1 ns delay</a:t>
            </a:r>
          </a:p>
          <a:p>
            <a:pPr marL="0" indent="0">
              <a:buNone/>
            </a:pPr>
            <a:r>
              <a:rPr lang="en-US" sz="2400" dirty="0" smtClean="0"/>
              <a:t>#0.001; // 1 ps. </a:t>
            </a:r>
            <a:r>
              <a:rPr lang="en-US" sz="2200" dirty="0" smtClean="0"/>
              <a:t>This is the minimum delay you can have with this time scale.</a:t>
            </a:r>
          </a:p>
          <a:p>
            <a:pPr marL="0" indent="0">
              <a:buNone/>
            </a:pPr>
            <a:r>
              <a:rPr lang="en-US" sz="2400" dirty="0" smtClean="0"/>
              <a:t>#0.0001; // this will give 0 ns delay.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524000" y="35052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362200" y="3505200"/>
            <a:ext cx="533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8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81000"/>
            <a:ext cx="8229600" cy="586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2895600"/>
            <a:ext cx="3124200" cy="266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05400" y="2895600"/>
            <a:ext cx="3124200" cy="266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14800" y="42672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114800" y="50292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" y="457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Testbench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38481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Test vector generator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and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Monitor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387727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Design Under Test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(DUT)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3657600" y="826532"/>
            <a:ext cx="1981200" cy="1307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Clock generation block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14800" y="3314700"/>
            <a:ext cx="990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" idx="2"/>
          </p:cNvCxnSpPr>
          <p:nvPr/>
        </p:nvCxnSpPr>
        <p:spPr>
          <a:xfrm>
            <a:off x="4648200" y="2133600"/>
            <a:ext cx="0" cy="118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48200" y="2286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81600" y="31358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57600" y="3124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5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Clock generation with 50% duty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34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nitial </a:t>
            </a:r>
            <a:r>
              <a:rPr lang="en-US" dirty="0" err="1" smtClean="0"/>
              <a:t>clk</a:t>
            </a:r>
            <a:r>
              <a:rPr lang="en-US" dirty="0" smtClean="0"/>
              <a:t> = 0 ;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lways #10 </a:t>
            </a:r>
            <a:r>
              <a:rPr lang="en-US" dirty="0" err="1" smtClean="0"/>
              <a:t>clk</a:t>
            </a:r>
            <a:r>
              <a:rPr lang="en-US" dirty="0" smtClean="0"/>
              <a:t> = ~</a:t>
            </a:r>
            <a:r>
              <a:rPr lang="en-US" dirty="0" err="1" smtClean="0"/>
              <a:t>clk</a:t>
            </a:r>
            <a:r>
              <a:rPr lang="en-US" dirty="0" smtClean="0"/>
              <a:t>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lways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egin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clk</a:t>
            </a:r>
            <a:r>
              <a:rPr lang="en-US" dirty="0" smtClean="0"/>
              <a:t> = 0 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#10 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clk</a:t>
            </a:r>
            <a:r>
              <a:rPr lang="en-US" dirty="0" smtClean="0"/>
              <a:t> = 1 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#10 ;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arameter CLOCK_PERIOD = 5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lways # (CLOCK_PERIOD / 2) </a:t>
            </a:r>
            <a:r>
              <a:rPr lang="en-US" dirty="0" err="1" smtClean="0"/>
              <a:t>clk</a:t>
            </a:r>
            <a:r>
              <a:rPr lang="en-US" dirty="0" smtClean="0"/>
              <a:t> = ~</a:t>
            </a:r>
            <a:r>
              <a:rPr lang="en-US" dirty="0" err="1" smtClean="0"/>
              <a:t>clk</a:t>
            </a:r>
            <a:r>
              <a:rPr lang="en-US" dirty="0" smtClean="0"/>
              <a:t>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56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Clock generation with </a:t>
            </a:r>
            <a:br>
              <a:rPr lang="en-US" dirty="0" smtClean="0"/>
            </a:br>
            <a:r>
              <a:rPr lang="en-US" dirty="0" smtClean="0"/>
              <a:t>variable duty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34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m</a:t>
            </a:r>
            <a:r>
              <a:rPr lang="en-US" b="1" dirty="0" smtClean="0"/>
              <a:t>odule </a:t>
            </a:r>
            <a:r>
              <a:rPr lang="en-US" dirty="0" err="1" smtClean="0"/>
              <a:t>clk_gen</a:t>
            </a:r>
            <a:r>
              <a:rPr lang="en-US" dirty="0" smtClean="0"/>
              <a:t> (output </a:t>
            </a:r>
            <a:r>
              <a:rPr lang="en-US" dirty="0" err="1" smtClean="0"/>
              <a:t>clk</a:t>
            </a:r>
            <a:r>
              <a:rPr lang="en-US" dirty="0" smtClean="0"/>
              <a:t>) ;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 parameter</a:t>
            </a:r>
            <a:r>
              <a:rPr lang="en-US" dirty="0" smtClean="0"/>
              <a:t> </a:t>
            </a:r>
            <a:r>
              <a:rPr lang="en-US" dirty="0"/>
              <a:t>CLK_PERIOD = 10; </a:t>
            </a:r>
            <a:br>
              <a:rPr lang="en-US" dirty="0"/>
            </a:br>
            <a:r>
              <a:rPr lang="en-US" dirty="0" smtClean="0"/>
              <a:t>   </a:t>
            </a:r>
            <a:r>
              <a:rPr lang="en-US" b="1" dirty="0" smtClean="0"/>
              <a:t>parameter</a:t>
            </a:r>
            <a:r>
              <a:rPr lang="en-US" dirty="0" smtClean="0"/>
              <a:t> </a:t>
            </a:r>
            <a:r>
              <a:rPr lang="en-US" dirty="0"/>
              <a:t>DUTY_CYCLE = 60; //60% duty cycle </a:t>
            </a:r>
            <a:br>
              <a:rPr lang="en-US" dirty="0"/>
            </a:br>
            <a:r>
              <a:rPr lang="en-US" dirty="0" smtClean="0"/>
              <a:t>   </a:t>
            </a:r>
            <a:r>
              <a:rPr lang="en-US" b="1" dirty="0" smtClean="0"/>
              <a:t>parameter</a:t>
            </a:r>
            <a:r>
              <a:rPr lang="en-US" dirty="0" smtClean="0"/>
              <a:t> </a:t>
            </a:r>
            <a:r>
              <a:rPr lang="en-US" dirty="0"/>
              <a:t>TCLK_HI = (CLK_PERIOD*DUTY_CYCLE/100); 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</a:t>
            </a:r>
            <a:r>
              <a:rPr lang="en-US" b="1" dirty="0" smtClean="0"/>
              <a:t>parameter</a:t>
            </a:r>
            <a:r>
              <a:rPr lang="en-US" dirty="0" smtClean="0"/>
              <a:t> </a:t>
            </a:r>
            <a:r>
              <a:rPr lang="en-US" dirty="0"/>
              <a:t>TCLK_LO = (CLK_PERIOD-TCLK_HI);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</a:t>
            </a:r>
            <a:r>
              <a:rPr lang="en-US" b="1" dirty="0" err="1" smtClean="0"/>
              <a:t>reg</a:t>
            </a:r>
            <a:r>
              <a:rPr lang="en-US" dirty="0" smtClean="0"/>
              <a:t> </a:t>
            </a:r>
            <a:r>
              <a:rPr lang="en-US" dirty="0" err="1"/>
              <a:t>clk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</a:t>
            </a:r>
            <a:r>
              <a:rPr lang="en-US" b="1" dirty="0" smtClean="0"/>
              <a:t>initial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</a:t>
            </a:r>
            <a:r>
              <a:rPr lang="en-US" dirty="0" err="1" smtClean="0"/>
              <a:t>clk</a:t>
            </a:r>
            <a:r>
              <a:rPr lang="en-US" dirty="0" smtClean="0"/>
              <a:t> </a:t>
            </a:r>
            <a:r>
              <a:rPr lang="en-US" dirty="0"/>
              <a:t>= 0;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</a:t>
            </a:r>
            <a:r>
              <a:rPr lang="en-US" b="1" dirty="0" smtClean="0"/>
              <a:t>always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#</a:t>
            </a:r>
            <a:r>
              <a:rPr lang="en-US" dirty="0"/>
              <a:t>TCLK_LO; </a:t>
            </a:r>
            <a:br>
              <a:rPr lang="en-US" dirty="0"/>
            </a:br>
            <a:r>
              <a:rPr lang="en-US" dirty="0" smtClean="0"/>
              <a:t>      </a:t>
            </a:r>
            <a:r>
              <a:rPr lang="en-US" dirty="0" err="1" smtClean="0"/>
              <a:t>clk</a:t>
            </a:r>
            <a:r>
              <a:rPr lang="en-US" dirty="0" smtClean="0"/>
              <a:t> </a:t>
            </a:r>
            <a:r>
              <a:rPr lang="en-US" dirty="0"/>
              <a:t>= 1'b1; </a:t>
            </a:r>
            <a:br>
              <a:rPr lang="en-US" dirty="0"/>
            </a:br>
            <a:r>
              <a:rPr lang="en-US" dirty="0" smtClean="0"/>
              <a:t>      #</a:t>
            </a:r>
            <a:r>
              <a:rPr lang="en-US" dirty="0"/>
              <a:t>TCLK_HI; </a:t>
            </a:r>
            <a:br>
              <a:rPr lang="en-US" dirty="0"/>
            </a:br>
            <a:r>
              <a:rPr lang="en-US" dirty="0" smtClean="0"/>
              <a:t>      </a:t>
            </a:r>
            <a:r>
              <a:rPr lang="en-US" dirty="0" err="1" smtClean="0"/>
              <a:t>clk</a:t>
            </a:r>
            <a:r>
              <a:rPr lang="en-US" dirty="0" smtClean="0"/>
              <a:t> </a:t>
            </a:r>
            <a:r>
              <a:rPr lang="en-US" dirty="0"/>
              <a:t>= 1'b0; </a:t>
            </a:r>
            <a:br>
              <a:rPr lang="en-US" dirty="0"/>
            </a:br>
            <a:r>
              <a:rPr lang="en-US" dirty="0" smtClean="0"/>
              <a:t>  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 err="1" smtClean="0"/>
              <a:t>endmodule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04861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Verilog Coding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modeling sequential logic, use non-blocking assignments.</a:t>
            </a:r>
          </a:p>
          <a:p>
            <a:r>
              <a:rPr lang="en-US" dirty="0" smtClean="0"/>
              <a:t>When modeling latches, use non-blocking assignments.</a:t>
            </a:r>
          </a:p>
          <a:p>
            <a:r>
              <a:rPr lang="en-US" dirty="0" smtClean="0"/>
              <a:t>When modeling combinational logic with an always block, use blocking assignments.</a:t>
            </a:r>
          </a:p>
          <a:p>
            <a:r>
              <a:rPr lang="en-US" dirty="0" smtClean="0"/>
              <a:t>When modeling both sequential and combinational logic within the same always block, use non-blocking assignments.</a:t>
            </a:r>
          </a:p>
          <a:p>
            <a:r>
              <a:rPr lang="en-US" dirty="0" smtClean="0"/>
              <a:t>Do not mix blocking and non-blocking assignments in the same always block.</a:t>
            </a:r>
          </a:p>
          <a:p>
            <a:r>
              <a:rPr lang="en-US" dirty="0" smtClean="0"/>
              <a:t>Do not make assignments to the same variable from more than one always block.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711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0"/>
            <a:ext cx="883920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Example:  Synchronous FIFO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4200" y="1219200"/>
            <a:ext cx="3124200" cy="403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FIFO</a:t>
            </a:r>
            <a:endParaRPr lang="en-US" sz="48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24000" y="25146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24000" y="32766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4000" y="40386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48006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1600200" y="1676400"/>
            <a:ext cx="1524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248400" y="1676400"/>
            <a:ext cx="1524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48400" y="2971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48400" y="3962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7800" y="1371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Data_In</a:t>
            </a:r>
            <a:r>
              <a:rPr lang="en-US" b="1" dirty="0" smtClean="0"/>
              <a:t> [7:0]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24600" y="13832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Data_Out</a:t>
            </a:r>
            <a:r>
              <a:rPr lang="en-US" b="1" dirty="0" smtClean="0"/>
              <a:t> [7:0]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324600" y="26024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Full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324600" y="35930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Empty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76400" y="213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</a:t>
            </a:r>
            <a:r>
              <a:rPr lang="en-US" b="1" dirty="0" err="1" smtClean="0"/>
              <a:t>r_en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76400" y="29834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</a:t>
            </a:r>
            <a:r>
              <a:rPr lang="en-US" b="1" dirty="0" err="1" smtClean="0"/>
              <a:t>d_en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752600" y="37454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clk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676400" y="45074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eset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85800" y="54864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</a:t>
            </a:r>
            <a:r>
              <a:rPr lang="en-US" sz="2000" dirty="0" smtClean="0"/>
              <a:t>odule FIFO # (parameter DATA_WIDTH = 8,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parameter FIFO_DEPTH = 10)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(</a:t>
            </a:r>
            <a:r>
              <a:rPr lang="en-US" sz="2000" dirty="0" err="1" smtClean="0"/>
              <a:t>Data_out</a:t>
            </a:r>
            <a:r>
              <a:rPr lang="en-US" sz="2000" dirty="0" smtClean="0"/>
              <a:t>, Full, Empty, </a:t>
            </a:r>
            <a:r>
              <a:rPr lang="en-US" sz="2000" dirty="0" err="1" smtClean="0"/>
              <a:t>Data_In</a:t>
            </a:r>
            <a:r>
              <a:rPr lang="en-US" sz="2000" dirty="0" smtClean="0"/>
              <a:t>, </a:t>
            </a:r>
            <a:r>
              <a:rPr lang="en-US" sz="2000" dirty="0" err="1" smtClean="0"/>
              <a:t>Wr_En</a:t>
            </a:r>
            <a:r>
              <a:rPr lang="en-US" sz="2000" dirty="0" smtClean="0"/>
              <a:t>_ </a:t>
            </a:r>
            <a:r>
              <a:rPr lang="en-US" sz="2000" dirty="0" err="1" smtClean="0"/>
              <a:t>Rd_En</a:t>
            </a:r>
            <a:r>
              <a:rPr lang="en-US" sz="2000" dirty="0" smtClean="0"/>
              <a:t>, </a:t>
            </a:r>
            <a:r>
              <a:rPr lang="en-US" sz="2000" dirty="0" err="1" smtClean="0"/>
              <a:t>clk</a:t>
            </a:r>
            <a:r>
              <a:rPr lang="en-US" sz="2000" dirty="0" smtClean="0"/>
              <a:t>, </a:t>
            </a:r>
            <a:r>
              <a:rPr lang="en-US" sz="2000" dirty="0"/>
              <a:t>r</a:t>
            </a:r>
            <a:r>
              <a:rPr lang="en-US" sz="2000" dirty="0" smtClean="0"/>
              <a:t>eset) 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16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input </a:t>
            </a:r>
            <a:r>
              <a:rPr lang="en-US" dirty="0"/>
              <a:t>[DATA_WIDTH – 1 : 0] </a:t>
            </a:r>
            <a:r>
              <a:rPr lang="en-US" dirty="0" err="1"/>
              <a:t>Data_In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 smtClean="0"/>
              <a:t>input </a:t>
            </a:r>
            <a:r>
              <a:rPr lang="en-US" dirty="0" err="1" smtClean="0"/>
              <a:t>wr_en</a:t>
            </a:r>
            <a:r>
              <a:rPr lang="en-US" dirty="0" smtClean="0"/>
              <a:t> ;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nput </a:t>
            </a:r>
            <a:r>
              <a:rPr lang="en-US" dirty="0" err="1" smtClean="0"/>
              <a:t>rd_en</a:t>
            </a:r>
            <a:r>
              <a:rPr lang="en-US" dirty="0" smtClean="0"/>
              <a:t> ;</a:t>
            </a:r>
          </a:p>
          <a:p>
            <a:pPr marL="0" indent="0">
              <a:buNone/>
            </a:pPr>
            <a:r>
              <a:rPr lang="en-US" dirty="0"/>
              <a:t>input </a:t>
            </a:r>
            <a:r>
              <a:rPr lang="en-US" dirty="0" err="1" smtClean="0"/>
              <a:t>clk</a:t>
            </a:r>
            <a:r>
              <a:rPr lang="en-US" dirty="0" smtClean="0"/>
              <a:t> 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input </a:t>
            </a:r>
            <a:r>
              <a:rPr lang="en-US" dirty="0" smtClean="0"/>
              <a:t>reset 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utput </a:t>
            </a:r>
            <a:r>
              <a:rPr lang="en-US" dirty="0" err="1" smtClean="0"/>
              <a:t>reg</a:t>
            </a:r>
            <a:r>
              <a:rPr lang="en-US" dirty="0" smtClean="0"/>
              <a:t> [DATA_WIDTH </a:t>
            </a:r>
            <a:r>
              <a:rPr lang="en-US" dirty="0"/>
              <a:t>– 1 : 0] </a:t>
            </a:r>
            <a:r>
              <a:rPr lang="en-US" dirty="0" err="1" smtClean="0"/>
              <a:t>Data_Out</a:t>
            </a:r>
            <a:r>
              <a:rPr lang="en-US" dirty="0" smtClean="0"/>
              <a:t> ;</a:t>
            </a:r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utput </a:t>
            </a:r>
            <a:r>
              <a:rPr lang="en-US" dirty="0" err="1" smtClean="0"/>
              <a:t>reg</a:t>
            </a:r>
            <a:r>
              <a:rPr lang="en-US" dirty="0" smtClean="0"/>
              <a:t> Full ;</a:t>
            </a:r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utput </a:t>
            </a:r>
            <a:r>
              <a:rPr lang="en-US" dirty="0" err="1" smtClean="0"/>
              <a:t>reg</a:t>
            </a:r>
            <a:r>
              <a:rPr lang="en-US" dirty="0" smtClean="0"/>
              <a:t> Empty 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reg</a:t>
            </a:r>
            <a:r>
              <a:rPr lang="en-US" dirty="0"/>
              <a:t> [</a:t>
            </a:r>
            <a:r>
              <a:rPr lang="en-US" dirty="0" smtClean="0"/>
              <a:t>DATA_WIDTH – 1 </a:t>
            </a:r>
            <a:r>
              <a:rPr lang="en-US" dirty="0"/>
              <a:t>: 0] memory [</a:t>
            </a:r>
            <a:r>
              <a:rPr lang="en-US" dirty="0" smtClean="0"/>
              <a:t>FIFO_DEPTH - 1</a:t>
            </a:r>
            <a:r>
              <a:rPr lang="en-US" dirty="0"/>
              <a:t>: 0] 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reg</a:t>
            </a:r>
            <a:r>
              <a:rPr lang="en-US" dirty="0"/>
              <a:t> [FIFO_DEPTH – 1 : 0] </a:t>
            </a:r>
            <a:r>
              <a:rPr lang="en-US" dirty="0" err="1"/>
              <a:t>rd_ptr</a:t>
            </a:r>
            <a:r>
              <a:rPr lang="en-US" dirty="0"/>
              <a:t>, </a:t>
            </a:r>
            <a:r>
              <a:rPr lang="en-US" dirty="0" err="1" smtClean="0"/>
              <a:t>wr_ptr</a:t>
            </a:r>
            <a:r>
              <a:rPr lang="en-US" dirty="0" smtClean="0"/>
              <a:t>, </a:t>
            </a:r>
            <a:r>
              <a:rPr lang="en-US" dirty="0" err="1" smtClean="0"/>
              <a:t>depth_cnt</a:t>
            </a:r>
            <a:r>
              <a:rPr lang="en-US" dirty="0" smtClean="0"/>
              <a:t>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2400" y="203537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</a:t>
            </a:r>
            <a:r>
              <a:rPr lang="en-US" sz="2000" dirty="0" smtClean="0"/>
              <a:t>odule FIFO # (parameter DATA_WIDTH = 8,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parameter FIFO_DEPTH = </a:t>
            </a:r>
            <a:r>
              <a:rPr lang="en-US" sz="2000" dirty="0"/>
              <a:t>8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(</a:t>
            </a:r>
            <a:r>
              <a:rPr lang="en-US" sz="2000" dirty="0" err="1" smtClean="0"/>
              <a:t>Data_out</a:t>
            </a:r>
            <a:r>
              <a:rPr lang="en-US" sz="2000" dirty="0" smtClean="0"/>
              <a:t>, Full, Empty, </a:t>
            </a:r>
            <a:r>
              <a:rPr lang="en-US" sz="2000" dirty="0" err="1" smtClean="0"/>
              <a:t>Data_In</a:t>
            </a:r>
            <a:r>
              <a:rPr lang="en-US" sz="2000" dirty="0" smtClean="0"/>
              <a:t>, </a:t>
            </a:r>
            <a:r>
              <a:rPr lang="en-US" sz="2000" dirty="0" err="1" smtClean="0"/>
              <a:t>wr_en</a:t>
            </a:r>
            <a:r>
              <a:rPr lang="en-US" sz="2000" dirty="0" smtClean="0"/>
              <a:t>_ </a:t>
            </a:r>
            <a:r>
              <a:rPr lang="en-US" sz="2000" dirty="0" err="1"/>
              <a:t>r</a:t>
            </a:r>
            <a:r>
              <a:rPr lang="en-US" sz="2000" dirty="0" err="1" smtClean="0"/>
              <a:t>d_En</a:t>
            </a:r>
            <a:r>
              <a:rPr lang="en-US" sz="2000" dirty="0" smtClean="0"/>
              <a:t>, </a:t>
            </a:r>
            <a:r>
              <a:rPr lang="en-US" sz="2000" dirty="0" err="1" smtClean="0"/>
              <a:t>clk</a:t>
            </a:r>
            <a:r>
              <a:rPr lang="en-US" sz="2000" dirty="0" smtClean="0"/>
              <a:t>, </a:t>
            </a:r>
            <a:r>
              <a:rPr lang="en-US" sz="2000" dirty="0"/>
              <a:t>r</a:t>
            </a:r>
            <a:r>
              <a:rPr lang="en-US" sz="2000" dirty="0" smtClean="0"/>
              <a:t>eset) 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673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248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//PUSH</a:t>
            </a:r>
          </a:p>
          <a:p>
            <a:pPr marL="0" indent="0">
              <a:buNone/>
            </a:pPr>
            <a:r>
              <a:rPr lang="en-US" dirty="0" smtClean="0"/>
              <a:t>always @ (</a:t>
            </a:r>
            <a:r>
              <a:rPr lang="en-US" dirty="0" err="1" smtClean="0"/>
              <a:t>posedge</a:t>
            </a:r>
            <a:r>
              <a:rPr lang="en-US" dirty="0" smtClean="0"/>
              <a:t> </a:t>
            </a:r>
            <a:r>
              <a:rPr lang="en-US" dirty="0" err="1" smtClean="0"/>
              <a:t>clk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egin</a:t>
            </a:r>
          </a:p>
          <a:p>
            <a:pPr marL="0" indent="0">
              <a:buNone/>
            </a:pPr>
            <a:r>
              <a:rPr lang="en-US" dirty="0" smtClean="0"/>
              <a:t>   if (reset) begin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wr_ptr</a:t>
            </a:r>
            <a:r>
              <a:rPr lang="en-US" dirty="0" smtClean="0"/>
              <a:t> &lt;= ‘h0 ;</a:t>
            </a:r>
          </a:p>
          <a:p>
            <a:pPr marL="0" indent="0">
              <a:buNone/>
            </a:pPr>
            <a:r>
              <a:rPr lang="en-US" dirty="0" smtClean="0"/>
              <a:t>   end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else begin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if (</a:t>
            </a:r>
            <a:r>
              <a:rPr lang="en-US" dirty="0" err="1" smtClean="0"/>
              <a:t>wr_en</a:t>
            </a:r>
            <a:r>
              <a:rPr lang="en-US" dirty="0" smtClean="0"/>
              <a:t> &amp;&amp; !Full) begin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memory [</a:t>
            </a:r>
            <a:r>
              <a:rPr lang="en-US" dirty="0" err="1" smtClean="0"/>
              <a:t>wr_ptr</a:t>
            </a:r>
            <a:r>
              <a:rPr lang="en-US" dirty="0" smtClean="0"/>
              <a:t>] &lt;= </a:t>
            </a:r>
            <a:r>
              <a:rPr lang="en-US" dirty="0" err="1" smtClean="0"/>
              <a:t>Data_In</a:t>
            </a:r>
            <a:r>
              <a:rPr lang="en-US" dirty="0" smtClean="0"/>
              <a:t> 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wr_ptr</a:t>
            </a:r>
            <a:r>
              <a:rPr lang="en-US" dirty="0" smtClean="0"/>
              <a:t> &lt;= </a:t>
            </a:r>
            <a:r>
              <a:rPr lang="en-US" dirty="0" err="1" smtClean="0"/>
              <a:t>wr_ptr</a:t>
            </a:r>
            <a:r>
              <a:rPr lang="en-US" dirty="0" smtClean="0"/>
              <a:t> + 1 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end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end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003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&amp; </a:t>
            </a:r>
            <a:r>
              <a:rPr lang="en-US" dirty="0" err="1" smtClean="0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Simple Computation (C-like syntax)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or (x = 0,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&lt;= 10;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+ 1)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x = x + y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(x &lt; 0)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y = 0 ;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x = 0 ;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3962400"/>
            <a:ext cx="4191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err="1" smtClean="0"/>
              <a:t>Datapath</a:t>
            </a:r>
            <a:r>
              <a:rPr lang="en-US" dirty="0" smtClean="0"/>
              <a:t> modules: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Register for x, </a:t>
            </a:r>
            <a:r>
              <a:rPr lang="en-US" dirty="0" err="1" smtClean="0"/>
              <a:t>i</a:t>
            </a:r>
            <a:r>
              <a:rPr lang="en-US" dirty="0" smtClean="0"/>
              <a:t>, y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Adder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Comparator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85840" y="133920"/>
              <a:ext cx="8635320" cy="50011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80" y="124560"/>
                <a:ext cx="8654040" cy="501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423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248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//POP</a:t>
            </a:r>
          </a:p>
          <a:p>
            <a:pPr marL="0" indent="0">
              <a:buNone/>
            </a:pPr>
            <a:r>
              <a:rPr lang="en-US" dirty="0" smtClean="0"/>
              <a:t>always @ (</a:t>
            </a:r>
            <a:r>
              <a:rPr lang="en-US" dirty="0" err="1" smtClean="0"/>
              <a:t>posedge</a:t>
            </a:r>
            <a:r>
              <a:rPr lang="en-US" dirty="0" smtClean="0"/>
              <a:t> </a:t>
            </a:r>
            <a:r>
              <a:rPr lang="en-US" dirty="0" err="1" smtClean="0"/>
              <a:t>clk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egin</a:t>
            </a:r>
          </a:p>
          <a:p>
            <a:pPr marL="0" indent="0">
              <a:buNone/>
            </a:pPr>
            <a:r>
              <a:rPr lang="en-US" dirty="0" smtClean="0"/>
              <a:t>   if (reset) begin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rd_ptr</a:t>
            </a:r>
            <a:r>
              <a:rPr lang="en-US" dirty="0" smtClean="0"/>
              <a:t> &lt;= ‘h0 ;</a:t>
            </a:r>
          </a:p>
          <a:p>
            <a:pPr marL="0" indent="0">
              <a:buNone/>
            </a:pPr>
            <a:r>
              <a:rPr lang="en-US" dirty="0" smtClean="0"/>
              <a:t>   end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else begin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if (</a:t>
            </a:r>
            <a:r>
              <a:rPr lang="en-US" dirty="0" err="1" smtClean="0"/>
              <a:t>rd_en</a:t>
            </a:r>
            <a:r>
              <a:rPr lang="en-US" dirty="0" smtClean="0"/>
              <a:t> &amp;&amp; !Empty) begin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Data_out</a:t>
            </a:r>
            <a:r>
              <a:rPr lang="en-US" dirty="0" smtClean="0"/>
              <a:t> &lt;= memory [</a:t>
            </a:r>
            <a:r>
              <a:rPr lang="en-US" dirty="0" err="1" smtClean="0"/>
              <a:t>rd_ptr</a:t>
            </a:r>
            <a:r>
              <a:rPr lang="en-US" dirty="0" smtClean="0"/>
              <a:t>] 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rd_ptr</a:t>
            </a:r>
            <a:r>
              <a:rPr lang="en-US" dirty="0" smtClean="0"/>
              <a:t> &lt;= </a:t>
            </a:r>
            <a:r>
              <a:rPr lang="en-US" dirty="0" err="1" smtClean="0"/>
              <a:t>rd_ptr</a:t>
            </a:r>
            <a:r>
              <a:rPr lang="en-US" dirty="0" smtClean="0"/>
              <a:t> + 1 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end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end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9166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248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//Depth Count</a:t>
            </a:r>
          </a:p>
          <a:p>
            <a:pPr marL="0" indent="0">
              <a:buNone/>
            </a:pPr>
            <a:r>
              <a:rPr lang="en-US" dirty="0" smtClean="0"/>
              <a:t>always @ (</a:t>
            </a:r>
            <a:r>
              <a:rPr lang="en-US" dirty="0" err="1" smtClean="0"/>
              <a:t>posedge</a:t>
            </a:r>
            <a:r>
              <a:rPr lang="en-US" dirty="0" smtClean="0"/>
              <a:t> </a:t>
            </a:r>
            <a:r>
              <a:rPr lang="en-US" dirty="0" err="1" smtClean="0"/>
              <a:t>clk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egin</a:t>
            </a:r>
          </a:p>
          <a:p>
            <a:pPr marL="0" indent="0">
              <a:buNone/>
            </a:pPr>
            <a:r>
              <a:rPr lang="en-US" dirty="0" smtClean="0"/>
              <a:t>   if (reset) begin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depth_cnt</a:t>
            </a:r>
            <a:r>
              <a:rPr lang="en-US" dirty="0" smtClean="0"/>
              <a:t> &lt;= ‘h0 ;</a:t>
            </a:r>
          </a:p>
          <a:p>
            <a:pPr marL="0" indent="0">
              <a:buNone/>
            </a:pPr>
            <a:r>
              <a:rPr lang="en-US" dirty="0" smtClean="0"/>
              <a:t>   end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else begin</a:t>
            </a:r>
          </a:p>
          <a:p>
            <a:pPr marL="0" indent="0">
              <a:buNone/>
            </a:pPr>
            <a:r>
              <a:rPr lang="en-US" dirty="0" smtClean="0"/>
              <a:t>      if (</a:t>
            </a:r>
            <a:r>
              <a:rPr lang="en-US" dirty="0" err="1" smtClean="0"/>
              <a:t>wr_en</a:t>
            </a:r>
            <a:r>
              <a:rPr lang="en-US" dirty="0" smtClean="0"/>
              <a:t> </a:t>
            </a:r>
            <a:r>
              <a:rPr lang="en-US" dirty="0"/>
              <a:t>&amp;&amp; !</a:t>
            </a:r>
            <a:r>
              <a:rPr lang="en-US" dirty="0" smtClean="0"/>
              <a:t>Full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depth_cnt</a:t>
            </a:r>
            <a:r>
              <a:rPr lang="en-US" dirty="0"/>
              <a:t> &lt;= </a:t>
            </a:r>
            <a:r>
              <a:rPr lang="en-US" dirty="0" err="1"/>
              <a:t>depth_cnt</a:t>
            </a:r>
            <a:r>
              <a:rPr lang="en-US" dirty="0"/>
              <a:t> </a:t>
            </a:r>
            <a:r>
              <a:rPr lang="en-US" dirty="0" smtClean="0"/>
              <a:t>+ 1 ;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/>
              <a:t>else if (</a:t>
            </a:r>
            <a:r>
              <a:rPr lang="en-US" dirty="0" err="1"/>
              <a:t>rd_en</a:t>
            </a:r>
            <a:r>
              <a:rPr lang="en-US" dirty="0"/>
              <a:t> &amp;&amp; !Empty)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depth_cnt</a:t>
            </a:r>
            <a:r>
              <a:rPr lang="en-US" dirty="0"/>
              <a:t> &lt;= </a:t>
            </a:r>
            <a:r>
              <a:rPr lang="en-US" dirty="0" err="1"/>
              <a:t>depth_cnt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1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//add one more condition to check simultaneous WR &amp; RD.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end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assign Empty = (</a:t>
            </a:r>
            <a:r>
              <a:rPr lang="en-US" dirty="0" err="1" smtClean="0"/>
              <a:t>depth_cnt</a:t>
            </a:r>
            <a:r>
              <a:rPr lang="en-US" dirty="0" smtClean="0"/>
              <a:t> == ‘h0)? 1 : 0 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assign Full      = </a:t>
            </a:r>
            <a:r>
              <a:rPr lang="en-US" dirty="0"/>
              <a:t>(</a:t>
            </a:r>
            <a:r>
              <a:rPr lang="en-US" dirty="0" err="1"/>
              <a:t>depth_cnt</a:t>
            </a:r>
            <a:r>
              <a:rPr lang="en-US" dirty="0"/>
              <a:t> == </a:t>
            </a:r>
            <a:r>
              <a:rPr lang="en-US" dirty="0" smtClean="0"/>
              <a:t>FIFO_DEPTH)? </a:t>
            </a:r>
            <a:r>
              <a:rPr lang="en-US" dirty="0"/>
              <a:t>1 : 0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endmodule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496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57200"/>
            <a:ext cx="8229600" cy="586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2470666"/>
            <a:ext cx="3124200" cy="3472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05400" y="2286000"/>
            <a:ext cx="3124200" cy="365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14800" y="3200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114800" y="4343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" y="457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Testbench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38481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Test_FIFO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67500" y="3877270"/>
            <a:ext cx="87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FIFO</a:t>
            </a:r>
          </a:p>
          <a:p>
            <a:r>
              <a:rPr lang="en-US" b="1" dirty="0" smtClean="0"/>
              <a:t>(DUT)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3657600" y="609600"/>
            <a:ext cx="1981200" cy="1307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</a:t>
            </a:r>
            <a:r>
              <a:rPr lang="en-US" b="1" dirty="0" err="1" smtClean="0">
                <a:solidFill>
                  <a:schemeClr val="tx1"/>
                </a:solidFill>
              </a:rPr>
              <a:t>lk_gen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14800" y="2743200"/>
            <a:ext cx="990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" idx="2"/>
          </p:cNvCxnSpPr>
          <p:nvPr/>
        </p:nvCxnSpPr>
        <p:spPr>
          <a:xfrm>
            <a:off x="4648200" y="1916668"/>
            <a:ext cx="0" cy="826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48200" y="2286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91000" y="28956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33528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</a:t>
            </a:r>
            <a:r>
              <a:rPr lang="en-US" b="1" dirty="0" err="1" smtClean="0"/>
              <a:t>r_en</a:t>
            </a:r>
            <a:endParaRPr lang="en-US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191000" y="36576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rd_en</a:t>
            </a:r>
            <a:endParaRPr lang="en-US" b="1" dirty="0" smtClean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114800" y="48768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14800" y="50408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Data_TF</a:t>
            </a:r>
            <a:endParaRPr lang="en-US" b="1" dirty="0" smtClean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114800" y="3657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14800" y="3962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29100" y="4050268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Full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67200" y="4583668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Empty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19700" y="5498068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Data_In</a:t>
            </a:r>
            <a:endParaRPr lang="en-US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048000" y="5498068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Data_out</a:t>
            </a:r>
            <a:endParaRPr lang="en-US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114800" y="542186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Data_FT</a:t>
            </a:r>
            <a:endParaRPr lang="en-US" b="1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5143500" y="51054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Data_out</a:t>
            </a:r>
            <a:endParaRPr lang="en-US" b="1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048000" y="51054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Data_In</a:t>
            </a:r>
            <a:endParaRPr lang="en-US" b="1" dirty="0" smtClean="0"/>
          </a:p>
        </p:txBody>
      </p:sp>
      <p:sp>
        <p:nvSpPr>
          <p:cNvPr id="36" name="Right Arrow 35"/>
          <p:cNvSpPr/>
          <p:nvPr/>
        </p:nvSpPr>
        <p:spPr>
          <a:xfrm>
            <a:off x="4114800" y="5682734"/>
            <a:ext cx="990600" cy="108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Arrow 36"/>
          <p:cNvSpPr/>
          <p:nvPr/>
        </p:nvSpPr>
        <p:spPr>
          <a:xfrm>
            <a:off x="4152900" y="5322332"/>
            <a:ext cx="952500" cy="995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295400" y="206906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tt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353300" y="19050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ff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314700" y="12192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94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module </a:t>
            </a:r>
            <a:r>
              <a:rPr lang="en-US" dirty="0" err="1"/>
              <a:t>testbench</a:t>
            </a:r>
            <a:r>
              <a:rPr lang="en-US" dirty="0"/>
              <a:t> # (parameter DATA_WIDTH = 8,</a:t>
            </a:r>
          </a:p>
          <a:p>
            <a:pPr marL="0" indent="0">
              <a:buNone/>
            </a:pPr>
            <a:r>
              <a:rPr lang="en-US" dirty="0"/>
              <a:t>                    parameter FIFO_DEPTH = 8);</a:t>
            </a:r>
          </a:p>
          <a:p>
            <a:pPr marL="0" indent="0">
              <a:buNone/>
            </a:pPr>
            <a:r>
              <a:rPr lang="en-US" dirty="0"/>
              <a:t>   wire </a:t>
            </a:r>
            <a:r>
              <a:rPr lang="en-US" dirty="0" err="1"/>
              <a:t>clk</a:t>
            </a:r>
            <a:r>
              <a:rPr lang="en-US" dirty="0"/>
              <a:t>, reset ;</a:t>
            </a:r>
          </a:p>
          <a:p>
            <a:pPr marL="0" indent="0">
              <a:buNone/>
            </a:pPr>
            <a:r>
              <a:rPr lang="en-US" dirty="0"/>
              <a:t>   wire </a:t>
            </a:r>
            <a:r>
              <a:rPr lang="en-US" dirty="0" err="1"/>
              <a:t>rd_en</a:t>
            </a:r>
            <a:r>
              <a:rPr lang="en-US" dirty="0"/>
              <a:t>, </a:t>
            </a:r>
            <a:r>
              <a:rPr lang="en-US" dirty="0" err="1"/>
              <a:t>wr_en</a:t>
            </a:r>
            <a:r>
              <a:rPr lang="en-US" dirty="0"/>
              <a:t>, Full, Empty ;</a:t>
            </a:r>
          </a:p>
          <a:p>
            <a:pPr marL="0" indent="0">
              <a:buNone/>
            </a:pPr>
            <a:r>
              <a:rPr lang="en-US" dirty="0"/>
              <a:t>   wire [DATA_WIDTH - 1 : 0] </a:t>
            </a:r>
            <a:r>
              <a:rPr lang="en-US" dirty="0" err="1"/>
              <a:t>data_tf</a:t>
            </a:r>
            <a:r>
              <a:rPr lang="en-US" dirty="0"/>
              <a:t>, </a:t>
            </a:r>
            <a:r>
              <a:rPr lang="en-US" dirty="0" err="1"/>
              <a:t>data_ft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FIFO </a:t>
            </a:r>
            <a:r>
              <a:rPr lang="en-US" dirty="0" err="1"/>
              <a:t>ff</a:t>
            </a:r>
            <a:r>
              <a:rPr lang="en-US" dirty="0"/>
              <a:t>(.</a:t>
            </a:r>
            <a:r>
              <a:rPr lang="en-US" dirty="0" err="1"/>
              <a:t>clk</a:t>
            </a:r>
            <a:r>
              <a:rPr lang="en-US" dirty="0"/>
              <a:t> (</a:t>
            </a:r>
            <a:r>
              <a:rPr lang="en-US" dirty="0" err="1"/>
              <a:t>clk</a:t>
            </a:r>
            <a:r>
              <a:rPr lang="en-US" dirty="0"/>
              <a:t>), .reset (reset),</a:t>
            </a:r>
          </a:p>
          <a:p>
            <a:pPr marL="0" indent="0">
              <a:buNone/>
            </a:pPr>
            <a:r>
              <a:rPr lang="en-US" dirty="0"/>
              <a:t>               .Full (Full), .Empty (Empty),</a:t>
            </a:r>
          </a:p>
          <a:p>
            <a:pPr marL="0" indent="0">
              <a:buNone/>
            </a:pPr>
            <a:r>
              <a:rPr lang="en-US" dirty="0"/>
              <a:t>               .</a:t>
            </a:r>
            <a:r>
              <a:rPr lang="en-US" dirty="0" err="1"/>
              <a:t>wr_en</a:t>
            </a:r>
            <a:r>
              <a:rPr lang="en-US" dirty="0"/>
              <a:t> (</a:t>
            </a:r>
            <a:r>
              <a:rPr lang="en-US" dirty="0" err="1"/>
              <a:t>wr_en</a:t>
            </a:r>
            <a:r>
              <a:rPr lang="en-US" dirty="0"/>
              <a:t>), .</a:t>
            </a:r>
            <a:r>
              <a:rPr lang="en-US" dirty="0" err="1"/>
              <a:t>rd_en</a:t>
            </a:r>
            <a:r>
              <a:rPr lang="en-US" dirty="0"/>
              <a:t>(</a:t>
            </a:r>
            <a:r>
              <a:rPr lang="en-US" dirty="0" err="1"/>
              <a:t>rd_en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               .</a:t>
            </a:r>
            <a:r>
              <a:rPr lang="en-US" dirty="0" err="1"/>
              <a:t>Data_In</a:t>
            </a:r>
            <a:r>
              <a:rPr lang="en-US" dirty="0"/>
              <a:t> (</a:t>
            </a:r>
            <a:r>
              <a:rPr lang="en-US" dirty="0" err="1"/>
              <a:t>data_tf</a:t>
            </a:r>
            <a:r>
              <a:rPr lang="en-US" dirty="0"/>
              <a:t>), .</a:t>
            </a:r>
            <a:r>
              <a:rPr lang="en-US" dirty="0" err="1"/>
              <a:t>Data_out</a:t>
            </a:r>
            <a:r>
              <a:rPr lang="en-US" dirty="0"/>
              <a:t> (</a:t>
            </a:r>
            <a:r>
              <a:rPr lang="en-US" dirty="0" err="1"/>
              <a:t>data_ft</a:t>
            </a:r>
            <a:r>
              <a:rPr lang="en-US" dirty="0"/>
              <a:t>))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Test_FIFO</a:t>
            </a:r>
            <a:r>
              <a:rPr lang="en-US" dirty="0"/>
              <a:t>  </a:t>
            </a:r>
            <a:r>
              <a:rPr lang="en-US" dirty="0" err="1"/>
              <a:t>tt</a:t>
            </a:r>
            <a:r>
              <a:rPr lang="en-US" dirty="0"/>
              <a:t>(.</a:t>
            </a:r>
            <a:r>
              <a:rPr lang="en-US" dirty="0" err="1"/>
              <a:t>Data_out</a:t>
            </a:r>
            <a:r>
              <a:rPr lang="en-US" dirty="0"/>
              <a:t> (</a:t>
            </a:r>
            <a:r>
              <a:rPr lang="en-US" dirty="0" err="1"/>
              <a:t>data_tf</a:t>
            </a:r>
            <a:r>
              <a:rPr lang="en-US" dirty="0"/>
              <a:t>), .Full (Full),</a:t>
            </a:r>
          </a:p>
          <a:p>
            <a:pPr marL="0" indent="0">
              <a:buNone/>
            </a:pPr>
            <a:r>
              <a:rPr lang="en-US" dirty="0"/>
              <a:t>                  .Empty (Empty), .</a:t>
            </a:r>
            <a:r>
              <a:rPr lang="en-US" dirty="0" err="1"/>
              <a:t>Data_in</a:t>
            </a:r>
            <a:r>
              <a:rPr lang="en-US" dirty="0"/>
              <a:t>(</a:t>
            </a:r>
            <a:r>
              <a:rPr lang="en-US" dirty="0" err="1"/>
              <a:t>data_ft</a:t>
            </a:r>
            <a:r>
              <a:rPr lang="en-US" dirty="0"/>
              <a:t>), </a:t>
            </a:r>
          </a:p>
          <a:p>
            <a:pPr marL="0" indent="0">
              <a:buNone/>
            </a:pPr>
            <a:r>
              <a:rPr lang="en-US" dirty="0"/>
              <a:t>                  .</a:t>
            </a:r>
            <a:r>
              <a:rPr lang="en-US" dirty="0" err="1"/>
              <a:t>wr_en</a:t>
            </a:r>
            <a:r>
              <a:rPr lang="en-US" dirty="0"/>
              <a:t>(</a:t>
            </a:r>
            <a:r>
              <a:rPr lang="en-US" dirty="0" err="1"/>
              <a:t>wr_en</a:t>
            </a:r>
            <a:r>
              <a:rPr lang="en-US" dirty="0"/>
              <a:t>), .</a:t>
            </a:r>
            <a:r>
              <a:rPr lang="en-US" dirty="0" err="1"/>
              <a:t>rd_en</a:t>
            </a:r>
            <a:r>
              <a:rPr lang="en-US" dirty="0"/>
              <a:t>(</a:t>
            </a:r>
            <a:r>
              <a:rPr lang="en-US" dirty="0" err="1"/>
              <a:t>rd_en</a:t>
            </a:r>
            <a:r>
              <a:rPr lang="en-US" dirty="0"/>
              <a:t>), </a:t>
            </a:r>
          </a:p>
          <a:p>
            <a:pPr marL="0" indent="0">
              <a:buNone/>
            </a:pPr>
            <a:r>
              <a:rPr lang="en-US" dirty="0"/>
              <a:t>                  .</a:t>
            </a:r>
            <a:r>
              <a:rPr lang="en-US" dirty="0" err="1"/>
              <a:t>clk</a:t>
            </a:r>
            <a:r>
              <a:rPr lang="en-US" dirty="0"/>
              <a:t> (</a:t>
            </a:r>
            <a:r>
              <a:rPr lang="en-US" dirty="0" err="1"/>
              <a:t>clk</a:t>
            </a:r>
            <a:r>
              <a:rPr lang="en-US" dirty="0"/>
              <a:t>), .reset(reset))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clk_gen</a:t>
            </a:r>
            <a:r>
              <a:rPr lang="en-US" dirty="0"/>
              <a:t> cg(.</a:t>
            </a:r>
            <a:r>
              <a:rPr lang="en-US" dirty="0" err="1"/>
              <a:t>clk</a:t>
            </a:r>
            <a:r>
              <a:rPr lang="en-US" dirty="0"/>
              <a:t> (</a:t>
            </a:r>
            <a:r>
              <a:rPr lang="en-US" dirty="0" err="1"/>
              <a:t>clk</a:t>
            </a:r>
            <a:r>
              <a:rPr lang="en-US" dirty="0"/>
              <a:t>))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endmodule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9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Steps for Synthesizing </a:t>
            </a:r>
            <a:r>
              <a:rPr lang="en-US" b="1" dirty="0"/>
              <a:t>V</a:t>
            </a:r>
            <a:r>
              <a:rPr lang="en-US" b="1" dirty="0" smtClean="0"/>
              <a:t>erilog HDL programs using Xilinx ISE.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(1). Download “</a:t>
            </a:r>
            <a:r>
              <a:rPr lang="en-US" sz="2000" dirty="0">
                <a:hlinkClick r:id="rId2"/>
              </a:rPr>
              <a:t>Xilinx_ISE_DS_Win_14.4_P.49d.3.0.nrg </a:t>
            </a:r>
            <a:r>
              <a:rPr lang="en-US" sz="2000" dirty="0" smtClean="0"/>
              <a:t>“ from the following link: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http://repo.cse.iitg.ernet.in/index.php?dir=Hardware%20and%20VLSI%20%20LAB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(2). Download </a:t>
            </a:r>
            <a:r>
              <a:rPr lang="en-US" sz="2000" smtClean="0"/>
              <a:t>&amp; Unzip </a:t>
            </a:r>
            <a:r>
              <a:rPr lang="en-US" sz="2000" dirty="0" smtClean="0"/>
              <a:t>the attached file </a:t>
            </a:r>
            <a:r>
              <a:rPr lang="en-US" sz="2000" dirty="0"/>
              <a:t>“</a:t>
            </a:r>
            <a:r>
              <a:rPr lang="en-US" sz="2000" dirty="0" err="1"/>
              <a:t>Example_Synchronous_FIFO</a:t>
            </a:r>
            <a:r>
              <a:rPr lang="en-US" sz="2000" dirty="0"/>
              <a:t>”.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(3). Without changing any file, first try to execute the Simulation steps described in the subsequent slides.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25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458200" cy="1905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File -&gt; New Project</a:t>
            </a:r>
          </a:p>
          <a:p>
            <a:pPr>
              <a:buNone/>
            </a:pPr>
            <a:r>
              <a:rPr lang="en-US" dirty="0" smtClean="0"/>
              <a:t>Enter the Name: </a:t>
            </a:r>
            <a:r>
              <a:rPr lang="en-US" dirty="0" err="1" smtClean="0"/>
              <a:t>Sync_FIFO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Sync_FIFO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New Source  Verilog module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Use same file names. Don’t enter any </a:t>
            </a:r>
            <a:r>
              <a:rPr lang="en-US" dirty="0" err="1" smtClean="0">
                <a:sym typeface="Wingdings" pitchFamily="2" charset="2"/>
              </a:rPr>
              <a:t>Input/Output</a:t>
            </a:r>
            <a:r>
              <a:rPr lang="en-US" dirty="0" smtClean="0">
                <a:sym typeface="Wingdings" pitchFamily="2" charset="2"/>
              </a:rPr>
              <a:t> port name.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0"/>
            <a:ext cx="411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354519"/>
            <a:ext cx="4419600" cy="4351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47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800099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458200" cy="1143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Copy &amp; Paste the contents of attached “</a:t>
            </a:r>
            <a:r>
              <a:rPr lang="en-US" dirty="0" err="1" smtClean="0"/>
              <a:t>clk_gen.v</a:t>
            </a:r>
            <a:r>
              <a:rPr lang="en-US" dirty="0" smtClean="0"/>
              <a:t>”.</a:t>
            </a:r>
          </a:p>
          <a:p>
            <a:pPr>
              <a:buNone/>
            </a:pPr>
            <a:r>
              <a:rPr lang="en-US" dirty="0" smtClean="0"/>
              <a:t>Similarly add other files also under “</a:t>
            </a:r>
            <a:r>
              <a:rPr lang="en-US" dirty="0" err="1" smtClean="0"/>
              <a:t>Sync_FIFO</a:t>
            </a:r>
            <a:r>
              <a:rPr lang="en-US" dirty="0" smtClean="0"/>
              <a:t>” project.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8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38325"/>
            <a:ext cx="815340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81000"/>
            <a:ext cx="84582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/>
              <a:t>Set “</a:t>
            </a:r>
            <a:r>
              <a:rPr lang="en-US" sz="2000" dirty="0" err="1"/>
              <a:t>testbench</a:t>
            </a:r>
            <a:r>
              <a:rPr lang="en-US" sz="2000" dirty="0"/>
              <a:t>” as top module. Ensure “View” is in “</a:t>
            </a:r>
            <a:r>
              <a:rPr lang="en-US" sz="2000" dirty="0" smtClean="0"/>
              <a:t>Implementation” mode. If you want to perform “Synthesis”, Expand “Design Utilities” and synthesize the design. For “</a:t>
            </a:r>
            <a:r>
              <a:rPr lang="en-US" sz="2000" dirty="0" err="1" smtClean="0"/>
              <a:t>Sync_FIFO</a:t>
            </a:r>
            <a:r>
              <a:rPr lang="en-US" sz="2000" dirty="0" smtClean="0"/>
              <a:t>”, it is not required.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007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Change “View” to “Simulation”. Select “Behavioral Check Syntax” to check syntax.</a:t>
            </a:r>
            <a:endParaRPr lang="en-US" sz="2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462" y="990600"/>
            <a:ext cx="78390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09600" y="49990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If there will no syntax error. Then select “Simulate behavioral Model”.</a:t>
            </a:r>
          </a:p>
          <a:p>
            <a:r>
              <a:rPr lang="en-US" sz="2000" dirty="0" smtClean="0"/>
              <a:t>It will open the new waveform window “</a:t>
            </a:r>
            <a:r>
              <a:rPr lang="en-US" sz="2000" dirty="0" err="1" smtClean="0"/>
              <a:t>Default.wcfg</a:t>
            </a:r>
            <a:r>
              <a:rPr lang="en-US" sz="2000" dirty="0" smtClean="0"/>
              <a:t>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388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1219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From Instance and Process Name, select “design Top”. Then from “Objects”, select required objects and the right click to “add to </a:t>
            </a:r>
            <a:r>
              <a:rPr lang="en-US" dirty="0" err="1" smtClean="0"/>
              <a:t>wavewindow</a:t>
            </a:r>
            <a:r>
              <a:rPr lang="en-US" dirty="0" smtClean="0"/>
              <a:t>”.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868680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68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26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Whenever you change the </a:t>
            </a:r>
            <a:r>
              <a:rPr lang="en-US" dirty="0" err="1" smtClean="0"/>
              <a:t>testcase</a:t>
            </a:r>
            <a:r>
              <a:rPr lang="en-US" dirty="0"/>
              <a:t> </a:t>
            </a:r>
            <a:r>
              <a:rPr lang="en-US" dirty="0" smtClean="0"/>
              <a:t>file. Save it and to re-run, click on “Re-launch” option.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8343900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57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Problem – 1: Counter Design</a:t>
            </a:r>
          </a:p>
          <a:p>
            <a:pPr marL="0" indent="0">
              <a:buNone/>
            </a:pPr>
            <a:r>
              <a:rPr lang="en-US" dirty="0" smtClean="0"/>
              <a:t>The circuit will count either up or down through the n-bit binary number range.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3429000"/>
            <a:ext cx="23622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Up/Down</a:t>
            </a:r>
          </a:p>
          <a:p>
            <a:pPr algn="ctr"/>
            <a:r>
              <a:rPr lang="en-US" dirty="0" smtClean="0"/>
              <a:t>Counter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57400" y="39624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57400" y="46482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57400" y="53340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15000" y="46482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0600" y="3745468"/>
            <a:ext cx="106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Direction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533642" y="443126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clk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316594" y="5117068"/>
            <a:ext cx="66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reset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017578" y="4419600"/>
            <a:ext cx="75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Count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85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3237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Input / Output Port Description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07617"/>
              </p:ext>
            </p:extLst>
          </p:nvPr>
        </p:nvGraphicFramePr>
        <p:xfrm>
          <a:off x="381000" y="1295401"/>
          <a:ext cx="8458199" cy="53435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4650"/>
                <a:gridCol w="1409700"/>
                <a:gridCol w="2427817"/>
                <a:gridCol w="2976032"/>
              </a:tblGrid>
              <a:tr h="33632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Port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Input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Function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26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Groups</a:t>
                      </a:r>
                      <a:b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(1,3,5,7,9)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Groups</a:t>
                      </a:r>
                      <a:b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(2,4,6,8,10</a:t>
                      </a:r>
                      <a:r>
                        <a:rPr lang="en-US" sz="1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329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Direction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1’b0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Up </a:t>
                      </a:r>
                      <a:r>
                        <a:rPr lang="en-US" sz="1800" u="none" strike="noStrike" dirty="0" smtClean="0">
                          <a:effectLst/>
                        </a:rPr>
                        <a:t>Counter [1,3,5,7,9]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Up Counter [2,4,6,8,10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3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1’b1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Down </a:t>
                      </a:r>
                      <a:r>
                        <a:rPr lang="en-US" sz="1800" u="none" strike="noStrike" dirty="0" smtClean="0">
                          <a:effectLst/>
                        </a:rPr>
                        <a:t>Counter [9,7,5,3,1]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Down Counter [10,8,6,4,2]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935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clk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1’bx</a:t>
                      </a:r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frequency </a:t>
                      </a:r>
                      <a:r>
                        <a:rPr lang="en-US" sz="1800" u="none" strike="noStrike" dirty="0">
                          <a:effectLst/>
                        </a:rPr>
                        <a:t>= 10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MHz.</a:t>
                      </a:r>
                      <a:r>
                        <a:rPr lang="en-US" sz="1800" u="none" strike="noStrike" dirty="0">
                          <a:effectLst/>
                        </a:rPr>
                        <a:t/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duty cycle = 30%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1st </a:t>
                      </a:r>
                      <a:r>
                        <a:rPr lang="en-US" sz="1800" u="none" strike="noStrike" dirty="0" err="1">
                          <a:effectLst/>
                        </a:rPr>
                        <a:t>clk</a:t>
                      </a:r>
                      <a:r>
                        <a:rPr lang="en-US" sz="1800" u="none" strike="noStrike" dirty="0">
                          <a:effectLst/>
                        </a:rPr>
                        <a:t> (low to high)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frequency </a:t>
                      </a:r>
                      <a:r>
                        <a:rPr lang="en-US" sz="1800" u="none" strike="noStrike" dirty="0">
                          <a:effectLst/>
                        </a:rPr>
                        <a:t>= 5 MHz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duty cycle = 80%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1st </a:t>
                      </a:r>
                      <a:r>
                        <a:rPr lang="en-US" sz="1800" u="none" strike="noStrike" dirty="0" err="1">
                          <a:effectLst/>
                        </a:rPr>
                        <a:t>clk</a:t>
                      </a:r>
                      <a:r>
                        <a:rPr lang="en-US" sz="1800" u="none" strike="noStrike" dirty="0">
                          <a:effectLst/>
                        </a:rPr>
                        <a:t> (high to low)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935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Positive edge triggered. </a:t>
                      </a:r>
                    </a:p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State encoding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Binary: (Group 1, 3)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Gray: (Group 5, 7)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One-hot: (Group 9)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Negative edge triggered.</a:t>
                      </a:r>
                    </a:p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State encoding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Binary: (Group 10)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One-hot: (Group 6,8)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Gray: (Group 2,4)</a:t>
                      </a:r>
                      <a:endParaRPr lang="en-US" sz="1800" u="none" strike="noStrike" dirty="0" smtClean="0">
                        <a:effectLst/>
                      </a:endParaRPr>
                    </a:p>
                  </a:txBody>
                  <a:tcPr marL="9525" marR="9525" marT="9525" marB="0" anchor="b"/>
                </a:tc>
              </a:tr>
              <a:tr h="672658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reset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1’b0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Asynchronous reset.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Active (Count = </a:t>
                      </a:r>
                      <a:r>
                        <a:rPr lang="en-US" sz="1800" u="none" strike="noStrike" dirty="0" smtClean="0">
                          <a:effectLst/>
                        </a:rPr>
                        <a:t>least)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Synchronous reset.</a:t>
                      </a:r>
                      <a:br>
                        <a:rPr lang="en-US" sz="1800" u="none" strike="noStrike">
                          <a:effectLst/>
                        </a:rPr>
                      </a:br>
                      <a:r>
                        <a:rPr lang="en-US" sz="1800" u="none" strike="noStrike">
                          <a:effectLst/>
                        </a:rPr>
                        <a:t>Inactive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726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1’b1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Asynchronous reset.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Inactive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Synchronous reset.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Active (Count = </a:t>
                      </a:r>
                      <a:r>
                        <a:rPr lang="en-US" sz="1800" u="none" strike="noStrike" dirty="0" smtClean="0">
                          <a:effectLst/>
                        </a:rPr>
                        <a:t>least)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3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248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Submit the .</a:t>
            </a:r>
            <a:r>
              <a:rPr lang="en-US" dirty="0" err="1" smtClean="0"/>
              <a:t>pdf</a:t>
            </a:r>
            <a:r>
              <a:rPr lang="en-US" dirty="0" smtClean="0"/>
              <a:t> file with the following: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Write the Problem Statement based on your group number by taking care of all the necessary modifications mentioned in the Input / Output Port description. 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Draw state transition diagram.  Groups [1,3,5,7,9] follow the “Moore FSM </a:t>
            </a:r>
            <a:r>
              <a:rPr lang="en-US" dirty="0"/>
              <a:t>style”. Groups </a:t>
            </a:r>
            <a:r>
              <a:rPr lang="en-US" dirty="0" smtClean="0"/>
              <a:t>[2,4,6,8,10] </a:t>
            </a:r>
            <a:r>
              <a:rPr lang="en-US" dirty="0"/>
              <a:t>follow the “</a:t>
            </a:r>
            <a:r>
              <a:rPr lang="en-US" dirty="0" err="1" smtClean="0"/>
              <a:t>Melay</a:t>
            </a:r>
            <a:r>
              <a:rPr lang="en-US" dirty="0" smtClean="0"/>
              <a:t> </a:t>
            </a:r>
            <a:r>
              <a:rPr lang="en-US" dirty="0"/>
              <a:t>FSM style”. </a:t>
            </a:r>
            <a:endParaRPr lang="en-US" dirty="0" smtClean="0"/>
          </a:p>
          <a:p>
            <a:pPr marL="571500" indent="-571500">
              <a:buAutoNum type="romanLcParenBoth"/>
            </a:pPr>
            <a:r>
              <a:rPr lang="en-US" dirty="0" smtClean="0"/>
              <a:t>Do state encoding [Binary/One-hot/Gray] as per your problem statement.  Then draw the “State Transition Table” by considering the following Flip-Flops for the design:  {D-FF for Group 1,3}.  {T-FF for Group 2, 4}. {JK-FF for Group 5,6}. {SR-FF for Group 7,8}.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No need to draw the K-map. However, mention the resulting </a:t>
            </a:r>
            <a:r>
              <a:rPr lang="en-US" dirty="0" err="1" smtClean="0"/>
              <a:t>boolean</a:t>
            </a:r>
            <a:r>
              <a:rPr lang="en-US" dirty="0" smtClean="0"/>
              <a:t> equations for Flip-Flop Inputs and Output. Then draw the complete Logic Diagram.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Write synthesizable RTL </a:t>
            </a:r>
            <a:r>
              <a:rPr lang="en-US" dirty="0" err="1" smtClean="0"/>
              <a:t>verilog</a:t>
            </a:r>
            <a:r>
              <a:rPr lang="en-US" dirty="0" smtClean="0"/>
              <a:t> code. Paste the code inside the .pdf file.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Synthesize (</a:t>
            </a:r>
            <a:r>
              <a:rPr lang="en-US" dirty="0"/>
              <a:t>v</a:t>
            </a:r>
            <a:r>
              <a:rPr lang="en-US" dirty="0" smtClean="0"/>
              <a:t>) and generate RTL view. Paste the snapshot of RTL view in .pdf file.</a:t>
            </a:r>
          </a:p>
          <a:p>
            <a:pPr marL="571500" indent="-571500">
              <a:buFont typeface="Arial" pitchFamily="34" charset="0"/>
              <a:buAutoNum type="romanLcParenBoth"/>
            </a:pPr>
            <a:r>
              <a:rPr lang="en-US" dirty="0"/>
              <a:t>Draw the top level </a:t>
            </a:r>
            <a:r>
              <a:rPr lang="en-US" dirty="0" smtClean="0"/>
              <a:t>diagram </a:t>
            </a:r>
            <a:r>
              <a:rPr lang="en-US" dirty="0"/>
              <a:t>illustrating the connections b/w </a:t>
            </a:r>
            <a:r>
              <a:rPr lang="en-US" dirty="0" smtClean="0"/>
              <a:t>different modules</a:t>
            </a:r>
            <a:r>
              <a:rPr lang="en-US" dirty="0"/>
              <a:t> </a:t>
            </a:r>
            <a:r>
              <a:rPr lang="en-US" dirty="0" smtClean="0"/>
              <a:t>in your </a:t>
            </a:r>
            <a:r>
              <a:rPr lang="en-US" dirty="0" err="1" smtClean="0"/>
              <a:t>testbench</a:t>
            </a:r>
            <a:r>
              <a:rPr lang="en-US" dirty="0"/>
              <a:t>.</a:t>
            </a:r>
            <a:endParaRPr lang="en-US" dirty="0" smtClean="0"/>
          </a:p>
          <a:p>
            <a:pPr marL="571500" indent="-571500">
              <a:buAutoNum type="romanLcParenBoth"/>
            </a:pPr>
            <a:r>
              <a:rPr lang="en-US" dirty="0" smtClean="0"/>
              <a:t>Write Behavioral </a:t>
            </a:r>
            <a:r>
              <a:rPr lang="en-US" dirty="0" err="1" smtClean="0"/>
              <a:t>Testbench</a:t>
            </a:r>
            <a:r>
              <a:rPr lang="en-US" dirty="0" smtClean="0"/>
              <a:t> to simulate (</a:t>
            </a:r>
            <a:r>
              <a:rPr lang="en-US" dirty="0"/>
              <a:t>v</a:t>
            </a:r>
            <a:r>
              <a:rPr lang="en-US" dirty="0" smtClean="0"/>
              <a:t>) with the following scenarios: (apply reset for 1</a:t>
            </a:r>
            <a:r>
              <a:rPr lang="en-US" baseline="30000" dirty="0" smtClean="0"/>
              <a:t>st</a:t>
            </a:r>
            <a:r>
              <a:rPr lang="en-US" dirty="0" smtClean="0"/>
              <a:t> five clock cycles)</a:t>
            </a:r>
          </a:p>
          <a:p>
            <a:pPr marL="971550" lvl="1" indent="-571500">
              <a:buAutoNum type="romanLcParenBoth"/>
            </a:pPr>
            <a:r>
              <a:rPr lang="en-US" dirty="0" smtClean="0"/>
              <a:t>Up counter: [min -&gt; max -&gt; min]</a:t>
            </a:r>
          </a:p>
          <a:p>
            <a:pPr marL="971550" lvl="1" indent="-571500">
              <a:buAutoNum type="romanLcParenBoth"/>
            </a:pPr>
            <a:r>
              <a:rPr lang="en-US" dirty="0" smtClean="0"/>
              <a:t>Down counter: [</a:t>
            </a:r>
            <a:r>
              <a:rPr lang="en-US" dirty="0"/>
              <a:t>max -&gt; </a:t>
            </a:r>
            <a:r>
              <a:rPr lang="en-US" dirty="0" smtClean="0"/>
              <a:t>min -&gt; max]</a:t>
            </a:r>
          </a:p>
          <a:p>
            <a:pPr marL="971550" lvl="1" indent="-571500">
              <a:buAutoNum type="romanLcParenBoth"/>
            </a:pPr>
            <a:r>
              <a:rPr lang="en-US" dirty="0" smtClean="0"/>
              <a:t>Effect of reset input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Capture the waveform for scenarios mentioned in (viii). Also Log file with necessary descriptions for the same. 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Use the following stmt. in your test case after begin: </a:t>
            </a:r>
            <a:r>
              <a:rPr lang="en-US" dirty="0">
                <a:solidFill>
                  <a:srgbClr val="FF0000"/>
                </a:solidFill>
              </a:rPr>
              <a:t>$monitor ($time, </a:t>
            </a:r>
            <a:r>
              <a:rPr lang="en-US" dirty="0" smtClean="0">
                <a:solidFill>
                  <a:srgbClr val="FF0000"/>
                </a:solidFill>
              </a:rPr>
              <a:t>“: </a:t>
            </a:r>
            <a:r>
              <a:rPr lang="en-US" dirty="0" err="1" smtClean="0">
                <a:solidFill>
                  <a:srgbClr val="FF0000"/>
                </a:solidFill>
              </a:rPr>
              <a:t>clk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%b, </a:t>
            </a:r>
            <a:r>
              <a:rPr lang="en-US" dirty="0" smtClean="0">
                <a:solidFill>
                  <a:srgbClr val="FF0000"/>
                </a:solidFill>
              </a:rPr>
              <a:t>reset </a:t>
            </a:r>
            <a:r>
              <a:rPr lang="en-US" dirty="0">
                <a:solidFill>
                  <a:srgbClr val="FF0000"/>
                </a:solidFill>
              </a:rPr>
              <a:t>= %b, </a:t>
            </a:r>
            <a:r>
              <a:rPr lang="en-US" dirty="0" smtClean="0">
                <a:solidFill>
                  <a:srgbClr val="FF0000"/>
                </a:solidFill>
              </a:rPr>
              <a:t>direction </a:t>
            </a:r>
            <a:r>
              <a:rPr lang="en-US" dirty="0">
                <a:solidFill>
                  <a:srgbClr val="FF0000"/>
                </a:solidFill>
              </a:rPr>
              <a:t>= %</a:t>
            </a:r>
            <a:r>
              <a:rPr lang="en-US" dirty="0" smtClean="0">
                <a:solidFill>
                  <a:srgbClr val="FF0000"/>
                </a:solidFill>
              </a:rPr>
              <a:t>b, count = %d”, </a:t>
            </a:r>
            <a:r>
              <a:rPr lang="en-US" dirty="0" err="1" smtClean="0">
                <a:solidFill>
                  <a:srgbClr val="FF0000"/>
                </a:solidFill>
              </a:rPr>
              <a:t>clk</a:t>
            </a:r>
            <a:r>
              <a:rPr lang="en-US" dirty="0" smtClean="0">
                <a:solidFill>
                  <a:srgbClr val="FF0000"/>
                </a:solidFill>
              </a:rPr>
              <a:t>, reset, direction, count) </a:t>
            </a:r>
            <a:r>
              <a:rPr lang="en-US" dirty="0">
                <a:solidFill>
                  <a:srgbClr val="FF0000"/>
                </a:solidFill>
              </a:rPr>
              <a:t>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6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-- This Problem-1 will be evaluated for 15 marks.</a:t>
            </a:r>
          </a:p>
          <a:p>
            <a:pPr marL="0" indent="0">
              <a:buNone/>
            </a:pPr>
            <a:r>
              <a:rPr lang="en-US" dirty="0" smtClean="0"/>
              <a:t>-- Prepare the .pdf file properly. Don’t try to include any snapshot/camera images of the state transition diagram / State Transition Table / Logic Diagram. </a:t>
            </a:r>
          </a:p>
        </p:txBody>
      </p:sp>
    </p:spTree>
    <p:extLst>
      <p:ext uri="{BB962C8B-B14F-4D97-AF65-F5344CB8AC3E}">
        <p14:creationId xmlns:p14="http://schemas.microsoft.com/office/powerpoint/2010/main" val="801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Problem – 2a: Cyclic Redundancy Check </a:t>
            </a: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2800" y="2133600"/>
            <a:ext cx="17526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57400" y="24384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57400" y="38862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57400" y="46482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05400" y="35052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" y="2209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Message_In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3669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Generate_CRC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71600" y="4431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00800" y="32120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Message_Out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9906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“Behavioral” code to implement the generic “</a:t>
            </a:r>
            <a:r>
              <a:rPr lang="en-US" sz="2400" b="1" dirty="0" smtClean="0"/>
              <a:t>CRC Generator</a:t>
            </a:r>
            <a:r>
              <a:rPr lang="en-US" sz="2400" dirty="0" smtClean="0"/>
              <a:t>”.  [Group: 1, 3, 5, 7, 9]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57400" y="32004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" y="2983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Polynomial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54864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When “</a:t>
            </a:r>
            <a:r>
              <a:rPr lang="en-US" sz="2000" dirty="0" err="1" smtClean="0"/>
              <a:t>Generate_CRC</a:t>
            </a:r>
            <a:r>
              <a:rPr lang="en-US" sz="2000" dirty="0" smtClean="0"/>
              <a:t>” is ‘1’, DUT will generate “</a:t>
            </a:r>
            <a:r>
              <a:rPr lang="en-US" sz="2000" dirty="0" err="1" smtClean="0"/>
              <a:t>Message_Out</a:t>
            </a:r>
            <a:r>
              <a:rPr lang="en-US" sz="2000" dirty="0" smtClean="0"/>
              <a:t>” by appending “CRC bits” to the “</a:t>
            </a:r>
            <a:r>
              <a:rPr lang="en-US" sz="2000" dirty="0" err="1" smtClean="0"/>
              <a:t>Message_In</a:t>
            </a:r>
            <a:r>
              <a:rPr lang="en-US" sz="2000" dirty="0" smtClean="0"/>
              <a:t>”. </a:t>
            </a:r>
          </a:p>
          <a:p>
            <a:r>
              <a:rPr lang="en-US" sz="2000" dirty="0" smtClean="0"/>
              <a:t>CRC calculation should be dynamically based on input “Polynomial”.</a:t>
            </a:r>
          </a:p>
          <a:p>
            <a:r>
              <a:rPr lang="en-US" sz="2000" dirty="0" smtClean="0"/>
              <a:t>When “reset” is ‘1’, output should be “all zeros”.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10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8153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48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81534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70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Problem – 2b: Cyclic Redundancy Check </a:t>
            </a: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2800" y="2133600"/>
            <a:ext cx="17526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57400" y="24384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57400" y="38862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57400" y="46482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05400" y="35052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" y="2209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Message_In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3669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Check_CRC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71600" y="4431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00800" y="32120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CRC_Error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9906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“Behavioral” code to implement the generic “</a:t>
            </a:r>
            <a:r>
              <a:rPr lang="en-US" sz="2400" b="1" dirty="0" smtClean="0"/>
              <a:t>CRC Checker</a:t>
            </a:r>
            <a:r>
              <a:rPr lang="en-US" sz="2400" dirty="0" smtClean="0"/>
              <a:t>”.  [Group: 2,4,6,8,10]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57400" y="32004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" y="2983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Polynomial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54864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When “</a:t>
            </a:r>
            <a:r>
              <a:rPr lang="en-US" sz="2000" dirty="0" err="1" smtClean="0"/>
              <a:t>Check_CRC</a:t>
            </a:r>
            <a:r>
              <a:rPr lang="en-US" sz="2000" dirty="0" smtClean="0"/>
              <a:t>” is ‘1’, DUT will set “</a:t>
            </a:r>
            <a:r>
              <a:rPr lang="en-US" sz="2000" dirty="0" err="1" smtClean="0"/>
              <a:t>CRC_Error</a:t>
            </a:r>
            <a:r>
              <a:rPr lang="en-US" sz="2000" dirty="0" smtClean="0"/>
              <a:t>” to ‘1’, if there is an CRC error in “</a:t>
            </a:r>
            <a:r>
              <a:rPr lang="en-US" sz="2000" dirty="0" err="1" smtClean="0"/>
              <a:t>Message_In</a:t>
            </a:r>
            <a:r>
              <a:rPr lang="en-US" sz="2000" dirty="0" smtClean="0"/>
              <a:t>”. Otherwise “</a:t>
            </a:r>
            <a:r>
              <a:rPr lang="en-US" sz="2000" dirty="0" err="1" smtClean="0"/>
              <a:t>CRC_Error</a:t>
            </a:r>
            <a:r>
              <a:rPr lang="en-US" sz="2000" dirty="0" smtClean="0"/>
              <a:t>” will always be ‘0’.</a:t>
            </a:r>
          </a:p>
          <a:p>
            <a:r>
              <a:rPr lang="en-US" sz="2000" dirty="0" smtClean="0"/>
              <a:t>CRC check should be dynamically based on input “Polynomial”.</a:t>
            </a:r>
          </a:p>
          <a:p>
            <a:r>
              <a:rPr lang="en-US" sz="2000" dirty="0" smtClean="0"/>
              <a:t>When “reset” is ‘1’, output should be “zero”.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424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686800" cy="609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12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FSM &amp; </a:t>
            </a:r>
            <a:r>
              <a:rPr lang="en-US" dirty="0" err="1" smtClean="0"/>
              <a:t>Datapath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43113"/>
            <a:ext cx="7810500" cy="473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791200" y="152400"/>
            <a:ext cx="3429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for (x = 0, 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 = 0; 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 &lt;= 10; 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 + 1)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x = x + y ;</a:t>
            </a:r>
          </a:p>
          <a:p>
            <a:pPr marL="0" indent="0">
              <a:buFont typeface="Arial" pitchFamily="34" charset="0"/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If (x &lt; 0)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y = 0 ;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else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x = 0 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30480" y="0"/>
              <a:ext cx="8421120" cy="6849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120" y="-9360"/>
                <a:ext cx="8439840" cy="686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300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3058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0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33400" y="1047214"/>
            <a:ext cx="8153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Use two “parameters” for size of Polynomial &amp; Message.</a:t>
            </a:r>
          </a:p>
          <a:p>
            <a:endParaRPr lang="en-US" sz="2400" dirty="0" smtClean="0"/>
          </a:p>
          <a:p>
            <a:r>
              <a:rPr lang="en-US" sz="2400" dirty="0" smtClean="0"/>
              <a:t>2. Set the “parameter” value as “32” for Message. “6” for Polynomial.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3.Prepare the .</a:t>
            </a:r>
            <a:r>
              <a:rPr lang="en-US" sz="2400" dirty="0" err="1" smtClean="0"/>
              <a:t>pdf</a:t>
            </a:r>
            <a:r>
              <a:rPr lang="en-US" sz="2400" dirty="0" smtClean="0"/>
              <a:t> contains the waveform &amp; Log file.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000" dirty="0" smtClean="0"/>
              <a:t>-- For Sender, use three different polynomials and show Message output. </a:t>
            </a:r>
          </a:p>
          <a:p>
            <a:endParaRPr lang="en-US" sz="2000" dirty="0" smtClean="0"/>
          </a:p>
          <a:p>
            <a:r>
              <a:rPr lang="en-US" sz="2000" dirty="0" smtClean="0"/>
              <a:t>     -- For receiver, calculate the correct CRC value . Check for “</a:t>
            </a:r>
            <a:r>
              <a:rPr lang="en-US" sz="2000" dirty="0" err="1" smtClean="0"/>
              <a:t>CRC_error</a:t>
            </a:r>
            <a:r>
              <a:rPr lang="en-US" sz="2000" dirty="0" smtClean="0"/>
              <a:t>” as ‘0’. For same message, flip one of the bit and check for “</a:t>
            </a:r>
            <a:r>
              <a:rPr lang="en-US" sz="2000" dirty="0" err="1" smtClean="0"/>
              <a:t>CRC_error</a:t>
            </a:r>
            <a:r>
              <a:rPr lang="en-US" sz="2000" dirty="0" smtClean="0"/>
              <a:t>” as ‘1’.</a:t>
            </a:r>
          </a:p>
          <a:p>
            <a:endParaRPr lang="en-US" sz="2000" dirty="0" smtClean="0"/>
          </a:p>
          <a:p>
            <a:r>
              <a:rPr lang="en-US" sz="2000" dirty="0" smtClean="0"/>
              <a:t>4. No need to write a synthesizable </a:t>
            </a:r>
            <a:r>
              <a:rPr lang="en-US" sz="2000" dirty="0" err="1" smtClean="0"/>
              <a:t>verilog</a:t>
            </a:r>
            <a:r>
              <a:rPr lang="en-US" sz="2000" dirty="0" smtClean="0"/>
              <a:t> code for Problem-2.</a:t>
            </a:r>
          </a:p>
          <a:p>
            <a:endParaRPr lang="en-US" sz="2000" dirty="0"/>
          </a:p>
          <a:p>
            <a:r>
              <a:rPr lang="en-US" sz="2000" dirty="0" smtClean="0"/>
              <a:t>5. This Problem-2 </a:t>
            </a:r>
            <a:r>
              <a:rPr lang="en-US" sz="2000" dirty="0"/>
              <a:t>will be evaluated for </a:t>
            </a:r>
            <a:r>
              <a:rPr lang="en-US" sz="2000" dirty="0" smtClean="0"/>
              <a:t>10 </a:t>
            </a:r>
            <a:r>
              <a:rPr lang="en-US" sz="2000" dirty="0"/>
              <a:t>marks</a:t>
            </a:r>
            <a:r>
              <a:rPr lang="en-US" sz="20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0005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58425"/>
            <a:ext cx="8153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Prepare zip file with following name:   &lt;</a:t>
            </a:r>
            <a:r>
              <a:rPr lang="en-US" sz="2400" dirty="0" err="1" smtClean="0"/>
              <a:t>Group_No</a:t>
            </a:r>
            <a:r>
              <a:rPr lang="en-US" sz="2400" dirty="0" smtClean="0"/>
              <a:t>&gt;.zip</a:t>
            </a:r>
          </a:p>
          <a:p>
            <a:r>
              <a:rPr lang="en-US" sz="2400" dirty="0" smtClean="0"/>
              <a:t>It should contain following two folders inside:</a:t>
            </a:r>
          </a:p>
          <a:p>
            <a:pPr marL="514350" indent="-514350">
              <a:buAutoNum type="romanLcParenBoth"/>
            </a:pPr>
            <a:r>
              <a:rPr lang="en-US" sz="2400" dirty="0" smtClean="0"/>
              <a:t>Problem1</a:t>
            </a:r>
          </a:p>
          <a:p>
            <a:pPr marL="514350" indent="-514350">
              <a:buAutoNum type="romanLcParenBoth"/>
            </a:pPr>
            <a:r>
              <a:rPr lang="en-US" sz="2400" dirty="0" smtClean="0"/>
              <a:t>Problem2</a:t>
            </a:r>
            <a:endParaRPr lang="en-US" sz="2400" dirty="0"/>
          </a:p>
          <a:p>
            <a:r>
              <a:rPr lang="en-US" sz="2400" dirty="0" smtClean="0"/>
              <a:t>Each of these folders should contain problem1.pdf which contains relevant waveforms. Waveform should contain only the </a:t>
            </a:r>
            <a:r>
              <a:rPr lang="en-US" sz="2400" dirty="0" err="1" smtClean="0"/>
              <a:t>Input/Output</a:t>
            </a:r>
            <a:r>
              <a:rPr lang="en-US" sz="2400" dirty="0" smtClean="0"/>
              <a:t> ports of top level ports. No internal signals </a:t>
            </a:r>
            <a:r>
              <a:rPr lang="en-US" sz="2400" dirty="0" err="1" smtClean="0"/>
              <a:t>reqiured</a:t>
            </a:r>
            <a:r>
              <a:rPr lang="en-US" sz="2400" dirty="0" smtClean="0"/>
              <a:t>. Also attach </a:t>
            </a:r>
            <a:r>
              <a:rPr lang="en-US" sz="2400" dirty="0" err="1" smtClean="0"/>
              <a:t>verilog</a:t>
            </a:r>
            <a:r>
              <a:rPr lang="en-US" sz="2400" dirty="0" smtClean="0"/>
              <a:t> files (*.v) only. No other files are required.</a:t>
            </a:r>
          </a:p>
          <a:p>
            <a:endParaRPr lang="en-US" sz="2400" dirty="0"/>
          </a:p>
          <a:p>
            <a:r>
              <a:rPr lang="en-US" sz="2400" dirty="0" smtClean="0"/>
              <a:t>Submission Deadline: </a:t>
            </a:r>
            <a:r>
              <a:rPr lang="en-US" sz="2400" dirty="0" smtClean="0">
                <a:solidFill>
                  <a:srgbClr val="FF0000"/>
                </a:solidFill>
              </a:rPr>
              <a:t>8 A.M., </a:t>
            </a:r>
            <a:r>
              <a:rPr lang="en-US" sz="2400" b="1" dirty="0" smtClean="0">
                <a:solidFill>
                  <a:srgbClr val="FF0000"/>
                </a:solidFill>
              </a:rPr>
              <a:t>16-August-2015</a:t>
            </a:r>
            <a:r>
              <a:rPr lang="en-US" sz="2400" b="1" dirty="0" smtClean="0"/>
              <a:t>.</a:t>
            </a:r>
          </a:p>
          <a:p>
            <a:endParaRPr lang="en-US" sz="2400" dirty="0"/>
          </a:p>
          <a:p>
            <a:r>
              <a:rPr lang="en-US" sz="2400" dirty="0" err="1" smtClean="0"/>
              <a:t>Pls</a:t>
            </a:r>
            <a:r>
              <a:rPr lang="en-US" sz="2400" dirty="0" smtClean="0"/>
              <a:t> install </a:t>
            </a:r>
            <a:r>
              <a:rPr lang="en-US" sz="2400" dirty="0" err="1" smtClean="0"/>
              <a:t>xilinx</a:t>
            </a:r>
            <a:r>
              <a:rPr lang="en-US" sz="2400" dirty="0" smtClean="0"/>
              <a:t> in anyone of your group member PC / </a:t>
            </a:r>
            <a:r>
              <a:rPr lang="en-US" sz="2400" dirty="0" err="1" smtClean="0"/>
              <a:t>Labtop</a:t>
            </a:r>
            <a:r>
              <a:rPr lang="en-US" sz="2400" dirty="0" smtClean="0"/>
              <a:t>. </a:t>
            </a:r>
            <a:r>
              <a:rPr lang="en-US" sz="2400" dirty="0"/>
              <a:t> </a:t>
            </a:r>
            <a:r>
              <a:rPr lang="en-US" sz="2400" dirty="0" smtClean="0"/>
              <a:t>If required, You may need to show the simulation from your PC / Laptop after the deadline.</a:t>
            </a:r>
          </a:p>
        </p:txBody>
      </p:sp>
    </p:spTree>
    <p:extLst>
      <p:ext uri="{BB962C8B-B14F-4D97-AF65-F5344CB8AC3E}">
        <p14:creationId xmlns:p14="http://schemas.microsoft.com/office/powerpoint/2010/main" val="126002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RTL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1"/>
            <a:ext cx="8686800" cy="36575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Register Transfer Level (</a:t>
            </a:r>
            <a:r>
              <a:rPr lang="en-US" b="1" dirty="0" smtClean="0"/>
              <a:t>RTL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3600" dirty="0" smtClean="0"/>
              <a:t>   Combination of both Behavioral &amp; Dataflow.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Register</a:t>
            </a:r>
            <a:r>
              <a:rPr lang="en-US" dirty="0" smtClean="0"/>
              <a:t>  : storage element, like flip-flop, latches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Transfer</a:t>
            </a:r>
            <a:r>
              <a:rPr lang="en-US" dirty="0" smtClean="0"/>
              <a:t>  : transfer between input, output &amp; register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Level       </a:t>
            </a:r>
            <a:r>
              <a:rPr lang="en-US" dirty="0" smtClean="0"/>
              <a:t>: Level of abstraction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5057775"/>
            <a:ext cx="86391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02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RTL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1"/>
            <a:ext cx="8686800" cy="49529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RTL Synthesis is a process to transform design description from RTL abstraction to the gate description.</a:t>
            </a:r>
            <a:endParaRPr lang="en-US" sz="3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924800" cy="220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20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Technology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1"/>
            <a:ext cx="8686800" cy="4952999"/>
          </a:xfrm>
        </p:spPr>
        <p:txBody>
          <a:bodyPr>
            <a:normAutofit/>
          </a:bodyPr>
          <a:lstStyle/>
          <a:p>
            <a:r>
              <a:rPr lang="en-US" dirty="0" smtClean="0"/>
              <a:t>Contains a set of primitive cells which can be used by synthesis tools to build a circuit.</a:t>
            </a:r>
          </a:p>
          <a:p>
            <a:endParaRPr lang="en-US" dirty="0" smtClean="0"/>
          </a:p>
          <a:p>
            <a:r>
              <a:rPr lang="en-US" dirty="0" smtClean="0"/>
              <a:t>It is created by the silicon vendor. Not by synthesis tools.</a:t>
            </a:r>
          </a:p>
          <a:p>
            <a:endParaRPr lang="en-US" dirty="0" smtClean="0"/>
          </a:p>
          <a:p>
            <a:r>
              <a:rPr lang="en-US" dirty="0" smtClean="0"/>
              <a:t>A library may contain Timing &amp; Electrical characteristics, Net delay of the cell.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934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 Major Phases in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1"/>
            <a:ext cx="8686800" cy="495299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Technology Independent Phase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-- Design is read in &amp; Manipulated without regard to the final implementation technology.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-- Major simplification in  combinational logic may be made.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Technology Mapping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-- Design is transformed to match the components in a component library.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-- If there are only two-input gates in the library, the design is transformed so that each logic function is implementable by component in library.</a:t>
            </a:r>
          </a:p>
        </p:txBody>
      </p:sp>
    </p:spTree>
    <p:extLst>
      <p:ext uri="{BB962C8B-B14F-4D97-AF65-F5344CB8AC3E}">
        <p14:creationId xmlns:p14="http://schemas.microsoft.com/office/powerpoint/2010/main" val="38591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RTL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1"/>
            <a:ext cx="8686800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763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19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9800" y="10784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Verilog description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189607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RTL level optimization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311527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 level optimization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09800" y="441067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Gate level optimization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55742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Netlist</a:t>
            </a:r>
            <a:endParaRPr lang="en-US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00400" y="1447800"/>
            <a:ext cx="0" cy="448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00400" y="2286000"/>
            <a:ext cx="0" cy="829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00400" y="3514130"/>
            <a:ext cx="0" cy="896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00400" y="4800600"/>
            <a:ext cx="0" cy="773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4400" y="381000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Overview RTL Synthesis Steps</a:t>
            </a:r>
          </a:p>
        </p:txBody>
      </p:sp>
    </p:spTree>
    <p:extLst>
      <p:ext uri="{BB962C8B-B14F-4D97-AF65-F5344CB8AC3E}">
        <p14:creationId xmlns:p14="http://schemas.microsoft.com/office/powerpoint/2010/main" val="97049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RTL Level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1"/>
            <a:ext cx="8686800" cy="49529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Constant Unfolding:</a:t>
            </a:r>
          </a:p>
          <a:p>
            <a:pPr marL="0" indent="0">
              <a:buNone/>
            </a:pPr>
            <a:r>
              <a:rPr lang="en-US" dirty="0" smtClean="0"/>
              <a:t>        A + 3 + 2 becomes A + 5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Loop Unrolling: loop statements are unrolled to a series of individual statements.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Dead code removal: any unused code is discarded.</a:t>
            </a:r>
          </a:p>
          <a:p>
            <a:endParaRPr lang="en-US" dirty="0" smtClean="0"/>
          </a:p>
          <a:p>
            <a:r>
              <a:rPr lang="en-US" dirty="0" smtClean="0"/>
              <a:t>Common sub-expression sharing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45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28" y="1057275"/>
            <a:ext cx="4443372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400550"/>
            <a:ext cx="33909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1371600"/>
            <a:ext cx="357187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343400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3810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Datapath</a:t>
            </a:r>
            <a:r>
              <a:rPr lang="en-US" sz="2000" b="1" dirty="0" smtClean="0"/>
              <a:t> Modules</a:t>
            </a:r>
            <a:endParaRPr lang="en-US" sz="20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616320" y="1339560"/>
              <a:ext cx="4929480" cy="4679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6960" y="1330200"/>
                <a:ext cx="4948200" cy="469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606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RTL Level Optimization - CDFG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Control data flow graph is often used by synthesis tools for highest internal representation.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2286000"/>
            <a:ext cx="8120062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9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 Level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9529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 registered elements are fixed, only combinational logic is optimized.</a:t>
            </a:r>
          </a:p>
          <a:p>
            <a:endParaRPr lang="en-US" dirty="0" smtClean="0"/>
          </a:p>
          <a:p>
            <a:r>
              <a:rPr lang="en-US" dirty="0" smtClean="0"/>
              <a:t>Optimization at this level involves restructuring of equations according to the rules of Boolean law.</a:t>
            </a:r>
          </a:p>
          <a:p>
            <a:endParaRPr lang="en-US" dirty="0" smtClean="0"/>
          </a:p>
          <a:p>
            <a:r>
              <a:rPr lang="en-US" dirty="0" smtClean="0"/>
              <a:t>The types of logic optimization include:</a:t>
            </a:r>
          </a:p>
          <a:p>
            <a:pPr marL="0" indent="0">
              <a:buNone/>
            </a:pPr>
            <a:r>
              <a:rPr lang="en-US" dirty="0" smtClean="0"/>
              <a:t>    - minimization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equation flattening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equation factorization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66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 Level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90613"/>
            <a:ext cx="8520112" cy="546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Gate Level Optimization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295400"/>
            <a:ext cx="67437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038600"/>
            <a:ext cx="52482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33800" y="54102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cells</a:t>
            </a:r>
          </a:p>
          <a:p>
            <a:r>
              <a:rPr lang="en-US" dirty="0" smtClean="0"/>
              <a:t>14 transistors</a:t>
            </a:r>
          </a:p>
          <a:p>
            <a:r>
              <a:rPr lang="en-US" dirty="0" smtClean="0"/>
              <a:t>3.5 equivalent gates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62800" y="12954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Mapped circuit</a:t>
            </a:r>
          </a:p>
          <a:p>
            <a:r>
              <a:rPr lang="en-US" dirty="0" smtClean="0"/>
              <a:t>Before gate level</a:t>
            </a:r>
          </a:p>
          <a:p>
            <a:r>
              <a:rPr lang="en-US" dirty="0" smtClean="0"/>
              <a:t>optimization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2800" y="509647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Mapped circuit</a:t>
            </a:r>
          </a:p>
          <a:p>
            <a:r>
              <a:rPr lang="en-US" dirty="0" smtClean="0"/>
              <a:t>After gate level</a:t>
            </a:r>
          </a:p>
          <a:p>
            <a:r>
              <a:rPr lang="en-US" dirty="0" smtClean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129210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4876800" cy="761999"/>
          </a:xfrm>
        </p:spPr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305799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2402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State Transition Diagram</a:t>
            </a:r>
            <a:endParaRPr 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03840" y="1625040"/>
              <a:ext cx="7795800" cy="4554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480" y="1615680"/>
                <a:ext cx="7814520" cy="457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819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76200" y="304800"/>
            <a:ext cx="381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odule </a:t>
            </a:r>
            <a:r>
              <a:rPr lang="en-US" dirty="0" err="1" smtClean="0"/>
              <a:t>fsm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(input           LT, LEQ, </a:t>
            </a:r>
            <a:r>
              <a:rPr lang="en-US" dirty="0" err="1" smtClean="0"/>
              <a:t>ck</a:t>
            </a:r>
            <a:r>
              <a:rPr lang="en-US" dirty="0" smtClean="0"/>
              <a:t>, reset,</a:t>
            </a:r>
          </a:p>
          <a:p>
            <a:r>
              <a:rPr lang="en-US" dirty="0"/>
              <a:t> </a:t>
            </a:r>
            <a:r>
              <a:rPr lang="en-US" dirty="0" smtClean="0"/>
              <a:t>         output </a:t>
            </a:r>
            <a:r>
              <a:rPr lang="en-US" dirty="0" err="1" smtClean="0"/>
              <a:t>reg</a:t>
            </a:r>
            <a:r>
              <a:rPr lang="en-US" dirty="0" smtClean="0"/>
              <a:t>  </a:t>
            </a:r>
            <a:r>
              <a:rPr lang="en-US" dirty="0" err="1" smtClean="0"/>
              <a:t>yLoad</a:t>
            </a:r>
            <a:r>
              <a:rPr lang="en-US" dirty="0" smtClean="0"/>
              <a:t>, </a:t>
            </a:r>
            <a:r>
              <a:rPr lang="en-US" dirty="0" err="1" smtClean="0"/>
              <a:t>yClear</a:t>
            </a:r>
            <a:r>
              <a:rPr lang="en-US" dirty="0" smtClean="0"/>
              <a:t>, </a:t>
            </a:r>
            <a:r>
              <a:rPr lang="en-US" dirty="0" err="1" smtClean="0"/>
              <a:t>xLoad</a:t>
            </a:r>
            <a:r>
              <a:rPr lang="en-US" dirty="0" smtClean="0"/>
              <a:t>,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</a:t>
            </a:r>
            <a:r>
              <a:rPr lang="en-US" dirty="0" err="1" smtClean="0"/>
              <a:t>xClear</a:t>
            </a:r>
            <a:r>
              <a:rPr lang="en-US" dirty="0" smtClean="0"/>
              <a:t>, </a:t>
            </a:r>
            <a:r>
              <a:rPr lang="en-US" dirty="0" err="1" smtClean="0"/>
              <a:t>iLoad</a:t>
            </a:r>
            <a:r>
              <a:rPr lang="en-US" dirty="0" smtClean="0"/>
              <a:t>, </a:t>
            </a:r>
            <a:r>
              <a:rPr lang="en-US" dirty="0" err="1" smtClean="0"/>
              <a:t>iClear</a:t>
            </a:r>
            <a:r>
              <a:rPr lang="en-US" dirty="0" smtClean="0"/>
              <a:t>) ;</a:t>
            </a:r>
          </a:p>
          <a:p>
            <a:endParaRPr lang="en-US" dirty="0"/>
          </a:p>
          <a:p>
            <a:r>
              <a:rPr lang="en-US" dirty="0" smtClean="0"/>
              <a:t>          </a:t>
            </a:r>
            <a:r>
              <a:rPr lang="en-US" dirty="0" err="1" smtClean="0"/>
              <a:t>reg</a:t>
            </a:r>
            <a:r>
              <a:rPr lang="en-US" dirty="0" smtClean="0"/>
              <a:t> [2:0] </a:t>
            </a:r>
            <a:r>
              <a:rPr lang="en-US" dirty="0" err="1" smtClean="0"/>
              <a:t>cState</a:t>
            </a:r>
            <a:r>
              <a:rPr lang="en-US" dirty="0" smtClean="0"/>
              <a:t>, </a:t>
            </a:r>
            <a:r>
              <a:rPr lang="en-US" dirty="0" err="1" smtClean="0"/>
              <a:t>nState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8600"/>
            <a:ext cx="5257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733800" y="228600"/>
            <a:ext cx="0" cy="61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733800"/>
            <a:ext cx="5257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375120" y="18000"/>
              <a:ext cx="8385480" cy="6045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5760" y="8640"/>
                <a:ext cx="8404200" cy="606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40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71563"/>
            <a:ext cx="8229600" cy="555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2286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Combining the FSM and </a:t>
            </a:r>
            <a:r>
              <a:rPr lang="en-US" sz="2400" b="1" dirty="0" err="1" smtClean="0"/>
              <a:t>Datapath</a:t>
            </a:r>
            <a:endParaRPr lang="en-US" sz="24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7000" y="946440"/>
              <a:ext cx="6456600" cy="5688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40" y="937080"/>
                <a:ext cx="6475320" cy="570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562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6106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52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Timing Diagram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0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7665400C6FC3418C47505E9F76C819" ma:contentTypeVersion="2" ma:contentTypeDescription="Create a new document." ma:contentTypeScope="" ma:versionID="d559ea32193ade8190c1dc4ea120286b">
  <xsd:schema xmlns:xsd="http://www.w3.org/2001/XMLSchema" xmlns:xs="http://www.w3.org/2001/XMLSchema" xmlns:p="http://schemas.microsoft.com/office/2006/metadata/properties" xmlns:ns2="3427c18a-c320-42b9-901c-f893cd815ef6" targetNamespace="http://schemas.microsoft.com/office/2006/metadata/properties" ma:root="true" ma:fieldsID="3344ee42885af776a25598b875520f9b" ns2:_="">
    <xsd:import namespace="3427c18a-c320-42b9-901c-f893cd815e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7c18a-c320-42b9-901c-f893cd815e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88D96C-320E-47CB-8FE9-4EDF2B8BC48F}"/>
</file>

<file path=customXml/itemProps2.xml><?xml version="1.0" encoding="utf-8"?>
<ds:datastoreItem xmlns:ds="http://schemas.openxmlformats.org/officeDocument/2006/customXml" ds:itemID="{C7768F53-0B02-43C1-9460-AE73A76BAB55}"/>
</file>

<file path=customXml/itemProps3.xml><?xml version="1.0" encoding="utf-8"?>
<ds:datastoreItem xmlns:ds="http://schemas.openxmlformats.org/officeDocument/2006/customXml" ds:itemID="{509E7066-A922-4B47-AF8D-FB248686D96C}"/>
</file>

<file path=docProps/app.xml><?xml version="1.0" encoding="utf-8"?>
<Properties xmlns="http://schemas.openxmlformats.org/officeDocument/2006/extended-properties" xmlns:vt="http://schemas.openxmlformats.org/officeDocument/2006/docPropsVTypes">
  <TotalTime>3297</TotalTime>
  <Words>2571</Words>
  <Application>Microsoft Office PowerPoint</Application>
  <PresentationFormat>On-screen Show (4:3)</PresentationFormat>
  <Paragraphs>400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Wingdings</vt:lpstr>
      <vt:lpstr>Office Theme</vt:lpstr>
      <vt:lpstr>Introduction to DIGITAL CIRCUITS MODELING using VERILOG  Dr. Chandan Karfa CSE IIT Guwahati</vt:lpstr>
      <vt:lpstr>FSM &amp; Datapath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Compiler Directives &amp; System Tasks</vt:lpstr>
      <vt:lpstr>Compiler Directives &amp; System Tasks</vt:lpstr>
      <vt:lpstr>PowerPoint Presentation</vt:lpstr>
      <vt:lpstr>Clock generation with 50% duty cycle</vt:lpstr>
      <vt:lpstr>Clock generation with  variable duty cycle</vt:lpstr>
      <vt:lpstr>Verilog Coding Guidelines</vt:lpstr>
      <vt:lpstr>Example:  Synchronous FIFO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Change “View” to “Simulation”. Select “Behavioral Check Syntax” to check syntax.</vt:lpstr>
      <vt:lpstr>PowerPoint Presentation</vt:lpstr>
      <vt:lpstr>PowerPoint Presentation</vt:lpstr>
      <vt:lpstr>Assignment - 1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RTL Synthesis</vt:lpstr>
      <vt:lpstr>RTL Synthesis</vt:lpstr>
      <vt:lpstr>Technology Library</vt:lpstr>
      <vt:lpstr>Two Major Phases in Synthesis</vt:lpstr>
      <vt:lpstr>RTL Synthesis</vt:lpstr>
      <vt:lpstr>PowerPoint Presentation</vt:lpstr>
      <vt:lpstr>RTL Level Optimization</vt:lpstr>
      <vt:lpstr>RTL Level Optimization - CDFG format</vt:lpstr>
      <vt:lpstr>Logic Level Optimization</vt:lpstr>
      <vt:lpstr>Logic Level Optimization</vt:lpstr>
      <vt:lpstr>Gate Level Optimization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 &amp; VERIFICATION using VERILOG</dc:title>
  <dc:creator>d.rajesh</dc:creator>
  <cp:lastModifiedBy>Chandan Karfa</cp:lastModifiedBy>
  <cp:revision>537</cp:revision>
  <dcterms:created xsi:type="dcterms:W3CDTF">2006-08-16T00:00:00Z</dcterms:created>
  <dcterms:modified xsi:type="dcterms:W3CDTF">2021-09-17T04:26:36Z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0x0101004C7665400C6FC3418C47505E9F76C819</vt:lpwstr>
  </property>
</Properties>
</file>