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n R" userId="9fda4e33-4bfb-4ad8-8e8f-bc2521d36cc9" providerId="ADAL" clId="{0B6B94B6-3DE2-44B9-A7E8-BF6FCE340916}"/>
    <pc:docChg chg="undo custSel addSld modSld">
      <pc:chgData name="Ramanan R" userId="9fda4e33-4bfb-4ad8-8e8f-bc2521d36cc9" providerId="ADAL" clId="{0B6B94B6-3DE2-44B9-A7E8-BF6FCE340916}" dt="2023-10-02T09:58:49.466" v="100" actId="26606"/>
      <pc:docMkLst>
        <pc:docMk/>
      </pc:docMkLst>
      <pc:sldChg chg="addSp modSp new mod setBg addAnim setClrOvrMap">
        <pc:chgData name="Ramanan R" userId="9fda4e33-4bfb-4ad8-8e8f-bc2521d36cc9" providerId="ADAL" clId="{0B6B94B6-3DE2-44B9-A7E8-BF6FCE340916}" dt="2023-10-01T17:22:27.918" v="50"/>
        <pc:sldMkLst>
          <pc:docMk/>
          <pc:sldMk cId="3324995718" sldId="256"/>
        </pc:sldMkLst>
        <pc:spChg chg="mod">
          <ac:chgData name="Ramanan R" userId="9fda4e33-4bfb-4ad8-8e8f-bc2521d36cc9" providerId="ADAL" clId="{0B6B94B6-3DE2-44B9-A7E8-BF6FCE340916}" dt="2023-10-01T17:22:27.913" v="48" actId="26606"/>
          <ac:spMkLst>
            <pc:docMk/>
            <pc:sldMk cId="3324995718" sldId="256"/>
            <ac:spMk id="2" creationId="{8BBC0251-28B6-DECC-7E4C-1B6630546151}"/>
          </ac:spMkLst>
        </pc:spChg>
        <pc:spChg chg="mod">
          <ac:chgData name="Ramanan R" userId="9fda4e33-4bfb-4ad8-8e8f-bc2521d36cc9" providerId="ADAL" clId="{0B6B94B6-3DE2-44B9-A7E8-BF6FCE340916}" dt="2023-10-01T17:22:27.913" v="48" actId="26606"/>
          <ac:spMkLst>
            <pc:docMk/>
            <pc:sldMk cId="3324995718" sldId="256"/>
            <ac:spMk id="3" creationId="{FD484FA0-8C31-902A-8BD6-46D9FCBB2B3A}"/>
          </ac:spMkLst>
        </pc:spChg>
        <pc:spChg chg="add">
          <ac:chgData name="Ramanan R" userId="9fda4e33-4bfb-4ad8-8e8f-bc2521d36cc9" providerId="ADAL" clId="{0B6B94B6-3DE2-44B9-A7E8-BF6FCE340916}" dt="2023-10-01T17:22:27.913" v="48" actId="26606"/>
          <ac:spMkLst>
            <pc:docMk/>
            <pc:sldMk cId="3324995718" sldId="256"/>
            <ac:spMk id="9" creationId="{71B2258F-86CA-4D4D-8270-BC05FCDEBFB3}"/>
          </ac:spMkLst>
        </pc:spChg>
        <pc:picChg chg="add">
          <ac:chgData name="Ramanan R" userId="9fda4e33-4bfb-4ad8-8e8f-bc2521d36cc9" providerId="ADAL" clId="{0B6B94B6-3DE2-44B9-A7E8-BF6FCE340916}" dt="2023-10-01T17:22:27.913" v="48" actId="26606"/>
          <ac:picMkLst>
            <pc:docMk/>
            <pc:sldMk cId="3324995718" sldId="256"/>
            <ac:picMk id="5" creationId="{2B645612-8F08-8422-AC67-220451F4D9C7}"/>
          </ac:picMkLst>
        </pc:picChg>
      </pc:sldChg>
      <pc:sldChg chg="addSp delSp modSp new mod setBg setClrOvrMap">
        <pc:chgData name="Ramanan R" userId="9fda4e33-4bfb-4ad8-8e8f-bc2521d36cc9" providerId="ADAL" clId="{0B6B94B6-3DE2-44B9-A7E8-BF6FCE340916}" dt="2023-10-01T17:22:38.694" v="53" actId="26606"/>
        <pc:sldMkLst>
          <pc:docMk/>
          <pc:sldMk cId="2013454805" sldId="257"/>
        </pc:sldMkLst>
        <pc:spChg chg="mod">
          <ac:chgData name="Ramanan R" userId="9fda4e33-4bfb-4ad8-8e8f-bc2521d36cc9" providerId="ADAL" clId="{0B6B94B6-3DE2-44B9-A7E8-BF6FCE340916}" dt="2023-10-01T17:22:38.694" v="53" actId="26606"/>
          <ac:spMkLst>
            <pc:docMk/>
            <pc:sldMk cId="2013454805" sldId="257"/>
            <ac:spMk id="2" creationId="{21811B11-4E48-B836-7644-BF9582C54502}"/>
          </ac:spMkLst>
        </pc:spChg>
        <pc:spChg chg="add del mod">
          <ac:chgData name="Ramanan R" userId="9fda4e33-4bfb-4ad8-8e8f-bc2521d36cc9" providerId="ADAL" clId="{0B6B94B6-3DE2-44B9-A7E8-BF6FCE340916}" dt="2023-10-01T17:22:38.694" v="53" actId="26606"/>
          <ac:spMkLst>
            <pc:docMk/>
            <pc:sldMk cId="2013454805" sldId="257"/>
            <ac:spMk id="3" creationId="{AFFFC21A-D758-15E8-AF49-801D78F6D1E6}"/>
          </ac:spMkLst>
        </pc:spChg>
        <pc:spChg chg="add del">
          <ac:chgData name="Ramanan R" userId="9fda4e33-4bfb-4ad8-8e8f-bc2521d36cc9" providerId="ADAL" clId="{0B6B94B6-3DE2-44B9-A7E8-BF6FCE340916}" dt="2023-10-01T17:22:38.675" v="52" actId="26606"/>
          <ac:spMkLst>
            <pc:docMk/>
            <pc:sldMk cId="2013454805" sldId="257"/>
            <ac:spMk id="9" creationId="{BACC6370-2D7E-4714-9D71-7542949D7D5D}"/>
          </ac:spMkLst>
        </pc:spChg>
        <pc:spChg chg="add">
          <ac:chgData name="Ramanan R" userId="9fda4e33-4bfb-4ad8-8e8f-bc2521d36cc9" providerId="ADAL" clId="{0B6B94B6-3DE2-44B9-A7E8-BF6FCE340916}" dt="2023-10-01T17:22:38.694" v="53" actId="26606"/>
          <ac:spMkLst>
            <pc:docMk/>
            <pc:sldMk cId="2013454805" sldId="257"/>
            <ac:spMk id="10" creationId="{9228552E-C8B1-4A80-8448-0787CE0FC704}"/>
          </ac:spMkLst>
        </pc:spChg>
        <pc:spChg chg="add del">
          <ac:chgData name="Ramanan R" userId="9fda4e33-4bfb-4ad8-8e8f-bc2521d36cc9" providerId="ADAL" clId="{0B6B94B6-3DE2-44B9-A7E8-BF6FCE340916}" dt="2023-10-01T17:22:38.675" v="52" actId="26606"/>
          <ac:spMkLst>
            <pc:docMk/>
            <pc:sldMk cId="2013454805" sldId="257"/>
            <ac:spMk id="11" creationId="{256B2C21-A230-48C0-8DF1-C46611373C44}"/>
          </ac:spMkLst>
        </pc:spChg>
        <pc:spChg chg="add del">
          <ac:chgData name="Ramanan R" userId="9fda4e33-4bfb-4ad8-8e8f-bc2521d36cc9" providerId="ADAL" clId="{0B6B94B6-3DE2-44B9-A7E8-BF6FCE340916}" dt="2023-10-01T17:22:38.675" v="52" actId="26606"/>
          <ac:spMkLst>
            <pc:docMk/>
            <pc:sldMk cId="2013454805" sldId="257"/>
            <ac:spMk id="13" creationId="{3847E18C-932D-4C95-AABA-FEC7C9499AD7}"/>
          </ac:spMkLst>
        </pc:spChg>
        <pc:spChg chg="add del">
          <ac:chgData name="Ramanan R" userId="9fda4e33-4bfb-4ad8-8e8f-bc2521d36cc9" providerId="ADAL" clId="{0B6B94B6-3DE2-44B9-A7E8-BF6FCE340916}" dt="2023-10-01T17:22:38.675" v="52" actId="26606"/>
          <ac:spMkLst>
            <pc:docMk/>
            <pc:sldMk cId="2013454805" sldId="257"/>
            <ac:spMk id="15" creationId="{3150CB11-0C61-439E-910F-5787759E72A0}"/>
          </ac:spMkLst>
        </pc:spChg>
        <pc:spChg chg="add del">
          <ac:chgData name="Ramanan R" userId="9fda4e33-4bfb-4ad8-8e8f-bc2521d36cc9" providerId="ADAL" clId="{0B6B94B6-3DE2-44B9-A7E8-BF6FCE340916}" dt="2023-10-01T17:22:38.675" v="52" actId="26606"/>
          <ac:spMkLst>
            <pc:docMk/>
            <pc:sldMk cId="2013454805" sldId="257"/>
            <ac:spMk id="17" creationId="{43F8A58B-5155-44CE-A5FF-7647B47D0A7A}"/>
          </ac:spMkLst>
        </pc:spChg>
        <pc:spChg chg="add del">
          <ac:chgData name="Ramanan R" userId="9fda4e33-4bfb-4ad8-8e8f-bc2521d36cc9" providerId="ADAL" clId="{0B6B94B6-3DE2-44B9-A7E8-BF6FCE340916}" dt="2023-10-01T17:22:38.675" v="52" actId="26606"/>
          <ac:spMkLst>
            <pc:docMk/>
            <pc:sldMk cId="2013454805" sldId="257"/>
            <ac:spMk id="19" creationId="{443F2ACA-E6D6-4028-82DD-F03C262D5DE6}"/>
          </ac:spMkLst>
        </pc:spChg>
        <pc:graphicFrameChg chg="add del">
          <ac:chgData name="Ramanan R" userId="9fda4e33-4bfb-4ad8-8e8f-bc2521d36cc9" providerId="ADAL" clId="{0B6B94B6-3DE2-44B9-A7E8-BF6FCE340916}" dt="2023-10-01T17:22:38.675" v="52" actId="26606"/>
          <ac:graphicFrameMkLst>
            <pc:docMk/>
            <pc:sldMk cId="2013454805" sldId="257"/>
            <ac:graphicFrameMk id="5" creationId="{8B8EA980-E831-EF80-A775-142E9CCA8D0D}"/>
          </ac:graphicFrameMkLst>
        </pc:graphicFrameChg>
        <pc:graphicFrameChg chg="add">
          <ac:chgData name="Ramanan R" userId="9fda4e33-4bfb-4ad8-8e8f-bc2521d36cc9" providerId="ADAL" clId="{0B6B94B6-3DE2-44B9-A7E8-BF6FCE340916}" dt="2023-10-01T17:22:38.694" v="53" actId="26606"/>
          <ac:graphicFrameMkLst>
            <pc:docMk/>
            <pc:sldMk cId="2013454805" sldId="257"/>
            <ac:graphicFrameMk id="21" creationId="{EBC6A4CC-FFAF-F88C-7EBD-8B5AAB68E4C2}"/>
          </ac:graphicFrameMkLst>
        </pc:graphicFrameChg>
        <pc:picChg chg="add">
          <ac:chgData name="Ramanan R" userId="9fda4e33-4bfb-4ad8-8e8f-bc2521d36cc9" providerId="ADAL" clId="{0B6B94B6-3DE2-44B9-A7E8-BF6FCE340916}" dt="2023-10-01T17:22:38.694" v="53" actId="26606"/>
          <ac:picMkLst>
            <pc:docMk/>
            <pc:sldMk cId="2013454805" sldId="257"/>
            <ac:picMk id="6" creationId="{979D61FC-EB28-07C6-A83B-6C010BEDE15C}"/>
          </ac:picMkLst>
        </pc:picChg>
      </pc:sldChg>
      <pc:sldChg chg="addSp delSp modSp new mod setBg setClrOvrMap">
        <pc:chgData name="Ramanan R" userId="9fda4e33-4bfb-4ad8-8e8f-bc2521d36cc9" providerId="ADAL" clId="{0B6B94B6-3DE2-44B9-A7E8-BF6FCE340916}" dt="2023-10-01T17:22:44.245" v="54" actId="26606"/>
        <pc:sldMkLst>
          <pc:docMk/>
          <pc:sldMk cId="1675859385" sldId="258"/>
        </pc:sldMkLst>
        <pc:spChg chg="mod">
          <ac:chgData name="Ramanan R" userId="9fda4e33-4bfb-4ad8-8e8f-bc2521d36cc9" providerId="ADAL" clId="{0B6B94B6-3DE2-44B9-A7E8-BF6FCE340916}" dt="2023-10-01T17:22:44.245" v="54" actId="26606"/>
          <ac:spMkLst>
            <pc:docMk/>
            <pc:sldMk cId="1675859385" sldId="258"/>
            <ac:spMk id="2" creationId="{D005FE10-391D-C9AA-750A-FF504E25F5C3}"/>
          </ac:spMkLst>
        </pc:spChg>
        <pc:spChg chg="del mod">
          <ac:chgData name="Ramanan R" userId="9fda4e33-4bfb-4ad8-8e8f-bc2521d36cc9" providerId="ADAL" clId="{0B6B94B6-3DE2-44B9-A7E8-BF6FCE340916}" dt="2023-10-01T17:22:44.245" v="54" actId="26606"/>
          <ac:spMkLst>
            <pc:docMk/>
            <pc:sldMk cId="1675859385" sldId="258"/>
            <ac:spMk id="3" creationId="{B77306D8-5043-C447-D555-C95AF97A0C8C}"/>
          </ac:spMkLst>
        </pc:spChg>
        <pc:spChg chg="add">
          <ac:chgData name="Ramanan R" userId="9fda4e33-4bfb-4ad8-8e8f-bc2521d36cc9" providerId="ADAL" clId="{0B6B94B6-3DE2-44B9-A7E8-BF6FCE340916}" dt="2023-10-01T17:22:44.245" v="54" actId="26606"/>
          <ac:spMkLst>
            <pc:docMk/>
            <pc:sldMk cId="1675859385" sldId="258"/>
            <ac:spMk id="10" creationId="{9228552E-C8B1-4A80-8448-0787CE0FC704}"/>
          </ac:spMkLst>
        </pc:spChg>
        <pc:graphicFrameChg chg="add">
          <ac:chgData name="Ramanan R" userId="9fda4e33-4bfb-4ad8-8e8f-bc2521d36cc9" providerId="ADAL" clId="{0B6B94B6-3DE2-44B9-A7E8-BF6FCE340916}" dt="2023-10-01T17:22:44.245" v="54" actId="26606"/>
          <ac:graphicFrameMkLst>
            <pc:docMk/>
            <pc:sldMk cId="1675859385" sldId="258"/>
            <ac:graphicFrameMk id="5" creationId="{C7A5D08F-CEB9-15F9-97E5-AF968733E5CD}"/>
          </ac:graphicFrameMkLst>
        </pc:graphicFrameChg>
        <pc:picChg chg="add">
          <ac:chgData name="Ramanan R" userId="9fda4e33-4bfb-4ad8-8e8f-bc2521d36cc9" providerId="ADAL" clId="{0B6B94B6-3DE2-44B9-A7E8-BF6FCE340916}" dt="2023-10-01T17:22:44.245" v="54" actId="26606"/>
          <ac:picMkLst>
            <pc:docMk/>
            <pc:sldMk cId="1675859385" sldId="258"/>
            <ac:picMk id="6" creationId="{C8469AD2-1676-C006-D885-1C3222122606}"/>
          </ac:picMkLst>
        </pc:picChg>
      </pc:sldChg>
      <pc:sldChg chg="addSp delSp modSp new mod setBg setClrOvrMap">
        <pc:chgData name="Ramanan R" userId="9fda4e33-4bfb-4ad8-8e8f-bc2521d36cc9" providerId="ADAL" clId="{0B6B94B6-3DE2-44B9-A7E8-BF6FCE340916}" dt="2023-10-01T17:22:56.587" v="63" actId="26606"/>
        <pc:sldMkLst>
          <pc:docMk/>
          <pc:sldMk cId="1879457915" sldId="259"/>
        </pc:sldMkLst>
        <pc:spChg chg="mod">
          <ac:chgData name="Ramanan R" userId="9fda4e33-4bfb-4ad8-8e8f-bc2521d36cc9" providerId="ADAL" clId="{0B6B94B6-3DE2-44B9-A7E8-BF6FCE340916}" dt="2023-10-01T17:22:56.587" v="63" actId="26606"/>
          <ac:spMkLst>
            <pc:docMk/>
            <pc:sldMk cId="1879457915" sldId="259"/>
            <ac:spMk id="2" creationId="{0592C240-DA1E-DDEF-2EA4-33443C23A720}"/>
          </ac:spMkLst>
        </pc:spChg>
        <pc:spChg chg="add del mod">
          <ac:chgData name="Ramanan R" userId="9fda4e33-4bfb-4ad8-8e8f-bc2521d36cc9" providerId="ADAL" clId="{0B6B94B6-3DE2-44B9-A7E8-BF6FCE340916}" dt="2023-10-01T17:22:56.587" v="63" actId="26606"/>
          <ac:spMkLst>
            <pc:docMk/>
            <pc:sldMk cId="1879457915" sldId="259"/>
            <ac:spMk id="3" creationId="{2D8F8F69-4587-3913-B517-06182017B0F7}"/>
          </ac:spMkLst>
        </pc:spChg>
        <pc:spChg chg="add del">
          <ac:chgData name="Ramanan R" userId="9fda4e33-4bfb-4ad8-8e8f-bc2521d36cc9" providerId="ADAL" clId="{0B6B94B6-3DE2-44B9-A7E8-BF6FCE340916}" dt="2023-10-01T17:22:51.729" v="58" actId="26606"/>
          <ac:spMkLst>
            <pc:docMk/>
            <pc:sldMk cId="1879457915" sldId="259"/>
            <ac:spMk id="9" creationId="{C0763A76-9F1C-4FC5-82B7-DD475DA461B2}"/>
          </ac:spMkLst>
        </pc:spChg>
        <pc:spChg chg="add del">
          <ac:chgData name="Ramanan R" userId="9fda4e33-4bfb-4ad8-8e8f-bc2521d36cc9" providerId="ADAL" clId="{0B6B94B6-3DE2-44B9-A7E8-BF6FCE340916}" dt="2023-10-01T17:22:50.946" v="56" actId="26606"/>
          <ac:spMkLst>
            <pc:docMk/>
            <pc:sldMk cId="1879457915" sldId="259"/>
            <ac:spMk id="10" creationId="{9228552E-C8B1-4A80-8448-0787CE0FC704}"/>
          </ac:spMkLst>
        </pc:spChg>
        <pc:spChg chg="add del">
          <ac:chgData name="Ramanan R" userId="9fda4e33-4bfb-4ad8-8e8f-bc2521d36cc9" providerId="ADAL" clId="{0B6B94B6-3DE2-44B9-A7E8-BF6FCE340916}" dt="2023-10-01T17:22:51.729" v="58" actId="26606"/>
          <ac:spMkLst>
            <pc:docMk/>
            <pc:sldMk cId="1879457915" sldId="259"/>
            <ac:spMk id="11" creationId="{E81BF4F6-F2CF-4984-9D14-D6966D92F99F}"/>
          </ac:spMkLst>
        </pc:spChg>
        <pc:spChg chg="add del">
          <ac:chgData name="Ramanan R" userId="9fda4e33-4bfb-4ad8-8e8f-bc2521d36cc9" providerId="ADAL" clId="{0B6B94B6-3DE2-44B9-A7E8-BF6FCE340916}" dt="2023-10-01T17:22:51.729" v="58" actId="26606"/>
          <ac:spMkLst>
            <pc:docMk/>
            <pc:sldMk cId="1879457915" sldId="259"/>
            <ac:spMk id="12" creationId="{2D8F8F69-4587-3913-B517-06182017B0F7}"/>
          </ac:spMkLst>
        </pc:spChg>
        <pc:spChg chg="add del">
          <ac:chgData name="Ramanan R" userId="9fda4e33-4bfb-4ad8-8e8f-bc2521d36cc9" providerId="ADAL" clId="{0B6B94B6-3DE2-44B9-A7E8-BF6FCE340916}" dt="2023-10-01T17:22:53.810" v="60" actId="26606"/>
          <ac:spMkLst>
            <pc:docMk/>
            <pc:sldMk cId="1879457915" sldId="259"/>
            <ac:spMk id="15" creationId="{9228552E-C8B1-4A80-8448-0787CE0FC704}"/>
          </ac:spMkLst>
        </pc:spChg>
        <pc:spChg chg="add del">
          <ac:chgData name="Ramanan R" userId="9fda4e33-4bfb-4ad8-8e8f-bc2521d36cc9" providerId="ADAL" clId="{0B6B94B6-3DE2-44B9-A7E8-BF6FCE340916}" dt="2023-10-01T17:22:53.810" v="60" actId="26606"/>
          <ac:spMkLst>
            <pc:docMk/>
            <pc:sldMk cId="1879457915" sldId="259"/>
            <ac:spMk id="17" creationId="{2D8F8F69-4587-3913-B517-06182017B0F7}"/>
          </ac:spMkLst>
        </pc:spChg>
        <pc:spChg chg="add del">
          <ac:chgData name="Ramanan R" userId="9fda4e33-4bfb-4ad8-8e8f-bc2521d36cc9" providerId="ADAL" clId="{0B6B94B6-3DE2-44B9-A7E8-BF6FCE340916}" dt="2023-10-01T17:22:56.553" v="62" actId="26606"/>
          <ac:spMkLst>
            <pc:docMk/>
            <pc:sldMk cId="1879457915" sldId="259"/>
            <ac:spMk id="20" creationId="{AE3A741D-C19B-960A-5803-1C5887147820}"/>
          </ac:spMkLst>
        </pc:spChg>
        <pc:spChg chg="add del">
          <ac:chgData name="Ramanan R" userId="9fda4e33-4bfb-4ad8-8e8f-bc2521d36cc9" providerId="ADAL" clId="{0B6B94B6-3DE2-44B9-A7E8-BF6FCE340916}" dt="2023-10-01T17:22:56.553" v="62" actId="26606"/>
          <ac:spMkLst>
            <pc:docMk/>
            <pc:sldMk cId="1879457915" sldId="259"/>
            <ac:spMk id="21" creationId="{DC39DE25-0E4E-0AA7-0932-1D78C2372786}"/>
          </ac:spMkLst>
        </pc:spChg>
        <pc:spChg chg="add del">
          <ac:chgData name="Ramanan R" userId="9fda4e33-4bfb-4ad8-8e8f-bc2521d36cc9" providerId="ADAL" clId="{0B6B94B6-3DE2-44B9-A7E8-BF6FCE340916}" dt="2023-10-01T17:22:56.553" v="62" actId="26606"/>
          <ac:spMkLst>
            <pc:docMk/>
            <pc:sldMk cId="1879457915" sldId="259"/>
            <ac:spMk id="22" creationId="{8D6EA299-0840-6DEA-E670-C49AEBC87E89}"/>
          </ac:spMkLst>
        </pc:spChg>
        <pc:spChg chg="add del">
          <ac:chgData name="Ramanan R" userId="9fda4e33-4bfb-4ad8-8e8f-bc2521d36cc9" providerId="ADAL" clId="{0B6B94B6-3DE2-44B9-A7E8-BF6FCE340916}" dt="2023-10-01T17:22:56.553" v="62" actId="26606"/>
          <ac:spMkLst>
            <pc:docMk/>
            <pc:sldMk cId="1879457915" sldId="259"/>
            <ac:spMk id="23" creationId="{2D8F8F69-4587-3913-B517-06182017B0F7}"/>
          </ac:spMkLst>
        </pc:spChg>
        <pc:spChg chg="add">
          <ac:chgData name="Ramanan R" userId="9fda4e33-4bfb-4ad8-8e8f-bc2521d36cc9" providerId="ADAL" clId="{0B6B94B6-3DE2-44B9-A7E8-BF6FCE340916}" dt="2023-10-01T17:22:56.587" v="63" actId="26606"/>
          <ac:spMkLst>
            <pc:docMk/>
            <pc:sldMk cId="1879457915" sldId="259"/>
            <ac:spMk id="25" creationId="{9228552E-C8B1-4A80-8448-0787CE0FC704}"/>
          </ac:spMkLst>
        </pc:spChg>
        <pc:graphicFrameChg chg="add del">
          <ac:chgData name="Ramanan R" userId="9fda4e33-4bfb-4ad8-8e8f-bc2521d36cc9" providerId="ADAL" clId="{0B6B94B6-3DE2-44B9-A7E8-BF6FCE340916}" dt="2023-10-01T17:22:50.946" v="56" actId="26606"/>
          <ac:graphicFrameMkLst>
            <pc:docMk/>
            <pc:sldMk cId="1879457915" sldId="259"/>
            <ac:graphicFrameMk id="5" creationId="{0A6E48AA-FC1B-CB8E-ED08-B734A0C8992B}"/>
          </ac:graphicFrameMkLst>
        </pc:graphicFrameChg>
        <pc:graphicFrameChg chg="add">
          <ac:chgData name="Ramanan R" userId="9fda4e33-4bfb-4ad8-8e8f-bc2521d36cc9" providerId="ADAL" clId="{0B6B94B6-3DE2-44B9-A7E8-BF6FCE340916}" dt="2023-10-01T17:22:56.587" v="63" actId="26606"/>
          <ac:graphicFrameMkLst>
            <pc:docMk/>
            <pc:sldMk cId="1879457915" sldId="259"/>
            <ac:graphicFrameMk id="27" creationId="{0A6E48AA-FC1B-CB8E-ED08-B734A0C8992B}"/>
          </ac:graphicFrameMkLst>
        </pc:graphicFrameChg>
        <pc:picChg chg="add del">
          <ac:chgData name="Ramanan R" userId="9fda4e33-4bfb-4ad8-8e8f-bc2521d36cc9" providerId="ADAL" clId="{0B6B94B6-3DE2-44B9-A7E8-BF6FCE340916}" dt="2023-10-01T17:22:50.946" v="56" actId="26606"/>
          <ac:picMkLst>
            <pc:docMk/>
            <pc:sldMk cId="1879457915" sldId="259"/>
            <ac:picMk id="6" creationId="{1F68B12D-70C8-1E8E-F071-070D3BC2C810}"/>
          </ac:picMkLst>
        </pc:picChg>
        <pc:picChg chg="add del">
          <ac:chgData name="Ramanan R" userId="9fda4e33-4bfb-4ad8-8e8f-bc2521d36cc9" providerId="ADAL" clId="{0B6B94B6-3DE2-44B9-A7E8-BF6FCE340916}" dt="2023-10-01T17:22:51.729" v="58" actId="26606"/>
          <ac:picMkLst>
            <pc:docMk/>
            <pc:sldMk cId="1879457915" sldId="259"/>
            <ac:picMk id="13" creationId="{641E324D-7BB5-8908-90B9-75A4844E7B79}"/>
          </ac:picMkLst>
        </pc:picChg>
        <pc:picChg chg="add del">
          <ac:chgData name="Ramanan R" userId="9fda4e33-4bfb-4ad8-8e8f-bc2521d36cc9" providerId="ADAL" clId="{0B6B94B6-3DE2-44B9-A7E8-BF6FCE340916}" dt="2023-10-01T17:22:53.810" v="60" actId="26606"/>
          <ac:picMkLst>
            <pc:docMk/>
            <pc:sldMk cId="1879457915" sldId="259"/>
            <ac:picMk id="16" creationId="{8214075D-1D68-7D14-9367-CDCFA6D4206F}"/>
          </ac:picMkLst>
        </pc:picChg>
        <pc:picChg chg="add del">
          <ac:chgData name="Ramanan R" userId="9fda4e33-4bfb-4ad8-8e8f-bc2521d36cc9" providerId="ADAL" clId="{0B6B94B6-3DE2-44B9-A7E8-BF6FCE340916}" dt="2023-10-01T17:22:56.553" v="62" actId="26606"/>
          <ac:picMkLst>
            <pc:docMk/>
            <pc:sldMk cId="1879457915" sldId="259"/>
            <ac:picMk id="19" creationId="{7E7E4752-CE01-C8C9-6503-460BE739EC37}"/>
          </ac:picMkLst>
        </pc:picChg>
        <pc:picChg chg="add">
          <ac:chgData name="Ramanan R" userId="9fda4e33-4bfb-4ad8-8e8f-bc2521d36cc9" providerId="ADAL" clId="{0B6B94B6-3DE2-44B9-A7E8-BF6FCE340916}" dt="2023-10-01T17:22:56.587" v="63" actId="26606"/>
          <ac:picMkLst>
            <pc:docMk/>
            <pc:sldMk cId="1879457915" sldId="259"/>
            <ac:picMk id="26" creationId="{1F68B12D-70C8-1E8E-F071-070D3BC2C810}"/>
          </ac:picMkLst>
        </pc:picChg>
      </pc:sldChg>
      <pc:sldChg chg="addSp delSp modSp new mod setBg setClrOvrMap">
        <pc:chgData name="Ramanan R" userId="9fda4e33-4bfb-4ad8-8e8f-bc2521d36cc9" providerId="ADAL" clId="{0B6B94B6-3DE2-44B9-A7E8-BF6FCE340916}" dt="2023-10-01T17:23:02.593" v="66" actId="26606"/>
        <pc:sldMkLst>
          <pc:docMk/>
          <pc:sldMk cId="834895960" sldId="260"/>
        </pc:sldMkLst>
        <pc:spChg chg="mod">
          <ac:chgData name="Ramanan R" userId="9fda4e33-4bfb-4ad8-8e8f-bc2521d36cc9" providerId="ADAL" clId="{0B6B94B6-3DE2-44B9-A7E8-BF6FCE340916}" dt="2023-10-01T17:23:02.593" v="66" actId="26606"/>
          <ac:spMkLst>
            <pc:docMk/>
            <pc:sldMk cId="834895960" sldId="260"/>
            <ac:spMk id="2" creationId="{C7817823-AE87-5E0B-EC8E-34DCCD6AB16B}"/>
          </ac:spMkLst>
        </pc:spChg>
        <pc:spChg chg="del mod">
          <ac:chgData name="Ramanan R" userId="9fda4e33-4bfb-4ad8-8e8f-bc2521d36cc9" providerId="ADAL" clId="{0B6B94B6-3DE2-44B9-A7E8-BF6FCE340916}" dt="2023-10-01T17:23:02.593" v="66" actId="26606"/>
          <ac:spMkLst>
            <pc:docMk/>
            <pc:sldMk cId="834895960" sldId="260"/>
            <ac:spMk id="3" creationId="{9D1EA27F-6E3F-F7AD-23D9-D0DE992D6360}"/>
          </ac:spMkLst>
        </pc:spChg>
        <pc:spChg chg="add del">
          <ac:chgData name="Ramanan R" userId="9fda4e33-4bfb-4ad8-8e8f-bc2521d36cc9" providerId="ADAL" clId="{0B6B94B6-3DE2-44B9-A7E8-BF6FCE340916}" dt="2023-10-01T17:23:02.574" v="65" actId="26606"/>
          <ac:spMkLst>
            <pc:docMk/>
            <pc:sldMk cId="834895960" sldId="260"/>
            <ac:spMk id="9" creationId="{9228552E-C8B1-4A80-8448-0787CE0FC704}"/>
          </ac:spMkLst>
        </pc:spChg>
        <pc:spChg chg="add">
          <ac:chgData name="Ramanan R" userId="9fda4e33-4bfb-4ad8-8e8f-bc2521d36cc9" providerId="ADAL" clId="{0B6B94B6-3DE2-44B9-A7E8-BF6FCE340916}" dt="2023-10-01T17:23:02.593" v="66" actId="26606"/>
          <ac:spMkLst>
            <pc:docMk/>
            <pc:sldMk cId="834895960" sldId="260"/>
            <ac:spMk id="10" creationId="{9228552E-C8B1-4A80-8448-0787CE0FC704}"/>
          </ac:spMkLst>
        </pc:spChg>
        <pc:graphicFrameChg chg="add">
          <ac:chgData name="Ramanan R" userId="9fda4e33-4bfb-4ad8-8e8f-bc2521d36cc9" providerId="ADAL" clId="{0B6B94B6-3DE2-44B9-A7E8-BF6FCE340916}" dt="2023-10-01T17:23:02.593" v="66" actId="26606"/>
          <ac:graphicFrameMkLst>
            <pc:docMk/>
            <pc:sldMk cId="834895960" sldId="260"/>
            <ac:graphicFrameMk id="11" creationId="{DE471CFD-1C78-C489-CD81-D9FBB91B0D5B}"/>
          </ac:graphicFrameMkLst>
        </pc:graphicFrameChg>
        <pc:picChg chg="add del">
          <ac:chgData name="Ramanan R" userId="9fda4e33-4bfb-4ad8-8e8f-bc2521d36cc9" providerId="ADAL" clId="{0B6B94B6-3DE2-44B9-A7E8-BF6FCE340916}" dt="2023-10-01T17:23:02.574" v="65" actId="26606"/>
          <ac:picMkLst>
            <pc:docMk/>
            <pc:sldMk cId="834895960" sldId="260"/>
            <ac:picMk id="5" creationId="{64473087-1235-7AD7-6655-13E484ADC0D8}"/>
          </ac:picMkLst>
        </pc:picChg>
        <pc:picChg chg="add">
          <ac:chgData name="Ramanan R" userId="9fda4e33-4bfb-4ad8-8e8f-bc2521d36cc9" providerId="ADAL" clId="{0B6B94B6-3DE2-44B9-A7E8-BF6FCE340916}" dt="2023-10-01T17:23:02.593" v="66" actId="26606"/>
          <ac:picMkLst>
            <pc:docMk/>
            <pc:sldMk cId="834895960" sldId="260"/>
            <ac:picMk id="6" creationId="{8928888A-7633-1537-CEEE-DE7D79BDBB0B}"/>
          </ac:picMkLst>
        </pc:picChg>
      </pc:sldChg>
      <pc:sldChg chg="addSp delSp modSp new mod setBg setClrOvrMap">
        <pc:chgData name="Ramanan R" userId="9fda4e33-4bfb-4ad8-8e8f-bc2521d36cc9" providerId="ADAL" clId="{0B6B94B6-3DE2-44B9-A7E8-BF6FCE340916}" dt="2023-10-01T17:23:05.458" v="67" actId="26606"/>
        <pc:sldMkLst>
          <pc:docMk/>
          <pc:sldMk cId="283768599" sldId="261"/>
        </pc:sldMkLst>
        <pc:spChg chg="mod">
          <ac:chgData name="Ramanan R" userId="9fda4e33-4bfb-4ad8-8e8f-bc2521d36cc9" providerId="ADAL" clId="{0B6B94B6-3DE2-44B9-A7E8-BF6FCE340916}" dt="2023-10-01T17:23:05.458" v="67" actId="26606"/>
          <ac:spMkLst>
            <pc:docMk/>
            <pc:sldMk cId="283768599" sldId="261"/>
            <ac:spMk id="2" creationId="{84C13A22-5DFD-A5F2-5023-98E2BCBA6181}"/>
          </ac:spMkLst>
        </pc:spChg>
        <pc:spChg chg="del mod">
          <ac:chgData name="Ramanan R" userId="9fda4e33-4bfb-4ad8-8e8f-bc2521d36cc9" providerId="ADAL" clId="{0B6B94B6-3DE2-44B9-A7E8-BF6FCE340916}" dt="2023-10-01T17:23:05.458" v="67" actId="26606"/>
          <ac:spMkLst>
            <pc:docMk/>
            <pc:sldMk cId="283768599" sldId="261"/>
            <ac:spMk id="3" creationId="{623FA306-7DE1-5D6F-786D-E225BDB6BCA0}"/>
          </ac:spMkLst>
        </pc:spChg>
        <pc:spChg chg="add">
          <ac:chgData name="Ramanan R" userId="9fda4e33-4bfb-4ad8-8e8f-bc2521d36cc9" providerId="ADAL" clId="{0B6B94B6-3DE2-44B9-A7E8-BF6FCE340916}" dt="2023-10-01T17:23:05.458" v="67" actId="26606"/>
          <ac:spMkLst>
            <pc:docMk/>
            <pc:sldMk cId="283768599" sldId="261"/>
            <ac:spMk id="10" creationId="{9228552E-C8B1-4A80-8448-0787CE0FC704}"/>
          </ac:spMkLst>
        </pc:spChg>
        <pc:graphicFrameChg chg="add">
          <ac:chgData name="Ramanan R" userId="9fda4e33-4bfb-4ad8-8e8f-bc2521d36cc9" providerId="ADAL" clId="{0B6B94B6-3DE2-44B9-A7E8-BF6FCE340916}" dt="2023-10-01T17:23:05.458" v="67" actId="26606"/>
          <ac:graphicFrameMkLst>
            <pc:docMk/>
            <pc:sldMk cId="283768599" sldId="261"/>
            <ac:graphicFrameMk id="5" creationId="{F3377C22-9AD9-B148-AE13-FEDF5E00C32E}"/>
          </ac:graphicFrameMkLst>
        </pc:graphicFrameChg>
        <pc:picChg chg="add">
          <ac:chgData name="Ramanan R" userId="9fda4e33-4bfb-4ad8-8e8f-bc2521d36cc9" providerId="ADAL" clId="{0B6B94B6-3DE2-44B9-A7E8-BF6FCE340916}" dt="2023-10-01T17:23:05.458" v="67" actId="26606"/>
          <ac:picMkLst>
            <pc:docMk/>
            <pc:sldMk cId="283768599" sldId="261"/>
            <ac:picMk id="6" creationId="{4CDF8093-D6E5-DC3A-E780-F209BB97AA24}"/>
          </ac:picMkLst>
        </pc:picChg>
      </pc:sldChg>
      <pc:sldChg chg="addSp delSp modSp new mod setBg setClrOvrMap">
        <pc:chgData name="Ramanan R" userId="9fda4e33-4bfb-4ad8-8e8f-bc2521d36cc9" providerId="ADAL" clId="{0B6B94B6-3DE2-44B9-A7E8-BF6FCE340916}" dt="2023-10-01T17:23:18.345" v="70" actId="26606"/>
        <pc:sldMkLst>
          <pc:docMk/>
          <pc:sldMk cId="912059542" sldId="262"/>
        </pc:sldMkLst>
        <pc:spChg chg="mod">
          <ac:chgData name="Ramanan R" userId="9fda4e33-4bfb-4ad8-8e8f-bc2521d36cc9" providerId="ADAL" clId="{0B6B94B6-3DE2-44B9-A7E8-BF6FCE340916}" dt="2023-10-01T17:23:18.345" v="70" actId="26606"/>
          <ac:spMkLst>
            <pc:docMk/>
            <pc:sldMk cId="912059542" sldId="262"/>
            <ac:spMk id="2" creationId="{C709A48C-5A3C-AAC6-8001-21757BF2E7B6}"/>
          </ac:spMkLst>
        </pc:spChg>
        <pc:spChg chg="del mod">
          <ac:chgData name="Ramanan R" userId="9fda4e33-4bfb-4ad8-8e8f-bc2521d36cc9" providerId="ADAL" clId="{0B6B94B6-3DE2-44B9-A7E8-BF6FCE340916}" dt="2023-10-01T17:23:18.345" v="70" actId="26606"/>
          <ac:spMkLst>
            <pc:docMk/>
            <pc:sldMk cId="912059542" sldId="262"/>
            <ac:spMk id="3" creationId="{E56B7DB0-BADE-E70D-A8C6-25EF9896A1C1}"/>
          </ac:spMkLst>
        </pc:spChg>
        <pc:spChg chg="add del">
          <ac:chgData name="Ramanan R" userId="9fda4e33-4bfb-4ad8-8e8f-bc2521d36cc9" providerId="ADAL" clId="{0B6B94B6-3DE2-44B9-A7E8-BF6FCE340916}" dt="2023-10-01T17:23:18.326" v="69" actId="26606"/>
          <ac:spMkLst>
            <pc:docMk/>
            <pc:sldMk cId="912059542" sldId="262"/>
            <ac:spMk id="9" creationId="{A9D6EEA4-51EF-4796-BE5B-F3EB11F23ED7}"/>
          </ac:spMkLst>
        </pc:spChg>
        <pc:spChg chg="add">
          <ac:chgData name="Ramanan R" userId="9fda4e33-4bfb-4ad8-8e8f-bc2521d36cc9" providerId="ADAL" clId="{0B6B94B6-3DE2-44B9-A7E8-BF6FCE340916}" dt="2023-10-01T17:23:18.345" v="70" actId="26606"/>
          <ac:spMkLst>
            <pc:docMk/>
            <pc:sldMk cId="912059542" sldId="262"/>
            <ac:spMk id="11" creationId="{F13BE4D7-0C3D-4906-B230-A1C5B4665CCF}"/>
          </ac:spMkLst>
        </pc:spChg>
        <pc:spChg chg="add">
          <ac:chgData name="Ramanan R" userId="9fda4e33-4bfb-4ad8-8e8f-bc2521d36cc9" providerId="ADAL" clId="{0B6B94B6-3DE2-44B9-A7E8-BF6FCE340916}" dt="2023-10-01T17:23:18.345" v="70" actId="26606"/>
          <ac:spMkLst>
            <pc:docMk/>
            <pc:sldMk cId="912059542" sldId="262"/>
            <ac:spMk id="12" creationId="{AE2B703B-46F9-481A-A605-82E2A828C4FA}"/>
          </ac:spMkLst>
        </pc:spChg>
        <pc:graphicFrameChg chg="add">
          <ac:chgData name="Ramanan R" userId="9fda4e33-4bfb-4ad8-8e8f-bc2521d36cc9" providerId="ADAL" clId="{0B6B94B6-3DE2-44B9-A7E8-BF6FCE340916}" dt="2023-10-01T17:23:18.345" v="70" actId="26606"/>
          <ac:graphicFrameMkLst>
            <pc:docMk/>
            <pc:sldMk cId="912059542" sldId="262"/>
            <ac:graphicFrameMk id="13" creationId="{C562B7D2-332E-1A7E-F627-F2C93A5B1FCE}"/>
          </ac:graphicFrameMkLst>
        </pc:graphicFrameChg>
        <pc:picChg chg="add del">
          <ac:chgData name="Ramanan R" userId="9fda4e33-4bfb-4ad8-8e8f-bc2521d36cc9" providerId="ADAL" clId="{0B6B94B6-3DE2-44B9-A7E8-BF6FCE340916}" dt="2023-10-01T17:23:18.326" v="69" actId="26606"/>
          <ac:picMkLst>
            <pc:docMk/>
            <pc:sldMk cId="912059542" sldId="262"/>
            <ac:picMk id="5" creationId="{0ADC8996-0F29-BD53-22BF-6CC13DB3795C}"/>
          </ac:picMkLst>
        </pc:picChg>
      </pc:sldChg>
      <pc:sldChg chg="addSp delSp modSp new mod setBg setClrOvrMap">
        <pc:chgData name="Ramanan R" userId="9fda4e33-4bfb-4ad8-8e8f-bc2521d36cc9" providerId="ADAL" clId="{0B6B94B6-3DE2-44B9-A7E8-BF6FCE340916}" dt="2023-10-02T09:58:49.466" v="100" actId="26606"/>
        <pc:sldMkLst>
          <pc:docMk/>
          <pc:sldMk cId="2708318209" sldId="263"/>
        </pc:sldMkLst>
        <pc:spChg chg="mod">
          <ac:chgData name="Ramanan R" userId="9fda4e33-4bfb-4ad8-8e8f-bc2521d36cc9" providerId="ADAL" clId="{0B6B94B6-3DE2-44B9-A7E8-BF6FCE340916}" dt="2023-10-02T09:58:49.466" v="100" actId="26606"/>
          <ac:spMkLst>
            <pc:docMk/>
            <pc:sldMk cId="2708318209" sldId="263"/>
            <ac:spMk id="2" creationId="{D99D0C98-1C86-EC7D-57A0-2122A52901C9}"/>
          </ac:spMkLst>
        </pc:spChg>
        <pc:spChg chg="mod">
          <ac:chgData name="Ramanan R" userId="9fda4e33-4bfb-4ad8-8e8f-bc2521d36cc9" providerId="ADAL" clId="{0B6B94B6-3DE2-44B9-A7E8-BF6FCE340916}" dt="2023-10-02T09:58:49.466" v="100" actId="26606"/>
          <ac:spMkLst>
            <pc:docMk/>
            <pc:sldMk cId="2708318209" sldId="263"/>
            <ac:spMk id="3" creationId="{51B34B9F-968C-F995-90BA-EC65929F0E40}"/>
          </ac:spMkLst>
        </pc:spChg>
        <pc:spChg chg="add">
          <ac:chgData name="Ramanan R" userId="9fda4e33-4bfb-4ad8-8e8f-bc2521d36cc9" providerId="ADAL" clId="{0B6B94B6-3DE2-44B9-A7E8-BF6FCE340916}" dt="2023-10-02T09:58:49.466" v="100" actId="26606"/>
          <ac:spMkLst>
            <pc:docMk/>
            <pc:sldMk cId="2708318209" sldId="263"/>
            <ac:spMk id="8" creationId="{E8A8EAB8-D2FF-444D-B34B-7D32F106AD0E}"/>
          </ac:spMkLst>
        </pc:spChg>
        <pc:spChg chg="add del">
          <ac:chgData name="Ramanan R" userId="9fda4e33-4bfb-4ad8-8e8f-bc2521d36cc9" providerId="ADAL" clId="{0B6B94B6-3DE2-44B9-A7E8-BF6FCE340916}" dt="2023-10-02T09:58:44.010" v="91" actId="26606"/>
          <ac:spMkLst>
            <pc:docMk/>
            <pc:sldMk cId="2708318209" sldId="263"/>
            <ac:spMk id="9" creationId="{9228552E-C8B1-4A80-8448-0787CE0FC704}"/>
          </ac:spMkLst>
        </pc:spChg>
        <pc:spChg chg="add del">
          <ac:chgData name="Ramanan R" userId="9fda4e33-4bfb-4ad8-8e8f-bc2521d36cc9" providerId="ADAL" clId="{0B6B94B6-3DE2-44B9-A7E8-BF6FCE340916}" dt="2023-10-02T09:58:46.066" v="93" actId="26606"/>
          <ac:spMkLst>
            <pc:docMk/>
            <pc:sldMk cId="2708318209" sldId="263"/>
            <ac:spMk id="11" creationId="{E51BA4DF-2BD4-4EC2-B1DB-B27C8AC71864}"/>
          </ac:spMkLst>
        </pc:spChg>
        <pc:spChg chg="add del">
          <ac:chgData name="Ramanan R" userId="9fda4e33-4bfb-4ad8-8e8f-bc2521d36cc9" providerId="ADAL" clId="{0B6B94B6-3DE2-44B9-A7E8-BF6FCE340916}" dt="2023-10-02T09:58:47.929" v="95" actId="26606"/>
          <ac:spMkLst>
            <pc:docMk/>
            <pc:sldMk cId="2708318209" sldId="263"/>
            <ac:spMk id="13" creationId="{8D6EA299-0840-6DEA-E670-C49AEBC87E89}"/>
          </ac:spMkLst>
        </pc:spChg>
        <pc:spChg chg="add del">
          <ac:chgData name="Ramanan R" userId="9fda4e33-4bfb-4ad8-8e8f-bc2521d36cc9" providerId="ADAL" clId="{0B6B94B6-3DE2-44B9-A7E8-BF6FCE340916}" dt="2023-10-02T09:58:47.929" v="95" actId="26606"/>
          <ac:spMkLst>
            <pc:docMk/>
            <pc:sldMk cId="2708318209" sldId="263"/>
            <ac:spMk id="15" creationId="{AE3A741D-C19B-960A-5803-1C5887147820}"/>
          </ac:spMkLst>
        </pc:spChg>
        <pc:spChg chg="add del">
          <ac:chgData name="Ramanan R" userId="9fda4e33-4bfb-4ad8-8e8f-bc2521d36cc9" providerId="ADAL" clId="{0B6B94B6-3DE2-44B9-A7E8-BF6FCE340916}" dt="2023-10-02T09:58:47.929" v="95" actId="26606"/>
          <ac:spMkLst>
            <pc:docMk/>
            <pc:sldMk cId="2708318209" sldId="263"/>
            <ac:spMk id="16" creationId="{DC39DE25-0E4E-0AA7-0932-1D78C2372786}"/>
          </ac:spMkLst>
        </pc:spChg>
        <pc:spChg chg="add del">
          <ac:chgData name="Ramanan R" userId="9fda4e33-4bfb-4ad8-8e8f-bc2521d36cc9" providerId="ADAL" clId="{0B6B94B6-3DE2-44B9-A7E8-BF6FCE340916}" dt="2023-10-02T09:58:48.418" v="97" actId="26606"/>
          <ac:spMkLst>
            <pc:docMk/>
            <pc:sldMk cId="2708318209" sldId="263"/>
            <ac:spMk id="18" creationId="{A9D6EEA4-51EF-4796-BE5B-F3EB11F23ED7}"/>
          </ac:spMkLst>
        </pc:spChg>
        <pc:spChg chg="add del">
          <ac:chgData name="Ramanan R" userId="9fda4e33-4bfb-4ad8-8e8f-bc2521d36cc9" providerId="ADAL" clId="{0B6B94B6-3DE2-44B9-A7E8-BF6FCE340916}" dt="2023-10-02T09:58:49.458" v="99" actId="26606"/>
          <ac:spMkLst>
            <pc:docMk/>
            <pc:sldMk cId="2708318209" sldId="263"/>
            <ac:spMk id="21" creationId="{8380AD67-C5CA-4918-B4BB-C359BB03EEDD}"/>
          </ac:spMkLst>
        </pc:spChg>
        <pc:spChg chg="add del">
          <ac:chgData name="Ramanan R" userId="9fda4e33-4bfb-4ad8-8e8f-bc2521d36cc9" providerId="ADAL" clId="{0B6B94B6-3DE2-44B9-A7E8-BF6FCE340916}" dt="2023-10-02T09:58:49.458" v="99" actId="26606"/>
          <ac:spMkLst>
            <pc:docMk/>
            <pc:sldMk cId="2708318209" sldId="263"/>
            <ac:spMk id="23" creationId="{EABAD4DA-87BA-4F70-9EF0-45C6BCF17823}"/>
          </ac:spMkLst>
        </pc:spChg>
        <pc:spChg chg="add del">
          <ac:chgData name="Ramanan R" userId="9fda4e33-4bfb-4ad8-8e8f-bc2521d36cc9" providerId="ADAL" clId="{0B6B94B6-3DE2-44B9-A7E8-BF6FCE340916}" dt="2023-10-02T09:58:49.458" v="99" actId="26606"/>
          <ac:spMkLst>
            <pc:docMk/>
            <pc:sldMk cId="2708318209" sldId="263"/>
            <ac:spMk id="24" creationId="{915128D9-2797-47FA-B6FE-EC24E6B8437A}"/>
          </ac:spMkLst>
        </pc:spChg>
        <pc:picChg chg="add del">
          <ac:chgData name="Ramanan R" userId="9fda4e33-4bfb-4ad8-8e8f-bc2521d36cc9" providerId="ADAL" clId="{0B6B94B6-3DE2-44B9-A7E8-BF6FCE340916}" dt="2023-10-02T09:58:44.010" v="91" actId="26606"/>
          <ac:picMkLst>
            <pc:docMk/>
            <pc:sldMk cId="2708318209" sldId="263"/>
            <ac:picMk id="5" creationId="{D93ECD46-27FA-FAF1-04B3-52445579F8B4}"/>
          </ac:picMkLst>
        </pc:picChg>
        <pc:picChg chg="add del">
          <ac:chgData name="Ramanan R" userId="9fda4e33-4bfb-4ad8-8e8f-bc2521d36cc9" providerId="ADAL" clId="{0B6B94B6-3DE2-44B9-A7E8-BF6FCE340916}" dt="2023-10-02T09:58:46.066" v="93" actId="26606"/>
          <ac:picMkLst>
            <pc:docMk/>
            <pc:sldMk cId="2708318209" sldId="263"/>
            <ac:picMk id="12" creationId="{EAFC0F6F-4BEE-E7EF-1B4E-3B3B8D1CC896}"/>
          </ac:picMkLst>
        </pc:picChg>
        <pc:picChg chg="add del">
          <ac:chgData name="Ramanan R" userId="9fda4e33-4bfb-4ad8-8e8f-bc2521d36cc9" providerId="ADAL" clId="{0B6B94B6-3DE2-44B9-A7E8-BF6FCE340916}" dt="2023-10-02T09:58:47.929" v="95" actId="26606"/>
          <ac:picMkLst>
            <pc:docMk/>
            <pc:sldMk cId="2708318209" sldId="263"/>
            <ac:picMk id="14" creationId="{13F95A70-0561-03A3-1E98-1960227209AF}"/>
          </ac:picMkLst>
        </pc:picChg>
        <pc:picChg chg="add del">
          <ac:chgData name="Ramanan R" userId="9fda4e33-4bfb-4ad8-8e8f-bc2521d36cc9" providerId="ADAL" clId="{0B6B94B6-3DE2-44B9-A7E8-BF6FCE340916}" dt="2023-10-02T09:58:48.418" v="97" actId="26606"/>
          <ac:picMkLst>
            <pc:docMk/>
            <pc:sldMk cId="2708318209" sldId="263"/>
            <ac:picMk id="19" creationId="{D7CEE663-1E4B-B791-5BDF-EA940DE4E74E}"/>
          </ac:picMkLst>
        </pc:picChg>
        <pc:picChg chg="add del">
          <ac:chgData name="Ramanan R" userId="9fda4e33-4bfb-4ad8-8e8f-bc2521d36cc9" providerId="ADAL" clId="{0B6B94B6-3DE2-44B9-A7E8-BF6FCE340916}" dt="2023-10-02T09:58:49.458" v="99" actId="26606"/>
          <ac:picMkLst>
            <pc:docMk/>
            <pc:sldMk cId="2708318209" sldId="263"/>
            <ac:picMk id="22" creationId="{43CBEC17-655A-9F14-970C-657C5F1793FE}"/>
          </ac:picMkLst>
        </pc:picChg>
        <pc:cxnChg chg="add">
          <ac:chgData name="Ramanan R" userId="9fda4e33-4bfb-4ad8-8e8f-bc2521d36cc9" providerId="ADAL" clId="{0B6B94B6-3DE2-44B9-A7E8-BF6FCE340916}" dt="2023-10-02T09:58:49.466" v="100" actId="26606"/>
          <ac:cxnSpMkLst>
            <pc:docMk/>
            <pc:sldMk cId="2708318209" sldId="263"/>
            <ac:cxnSpMk id="10" creationId="{067633D1-6EE6-4118-B9F0-B363477BEE7A}"/>
          </ac:cxnSpMkLst>
        </pc:cxnChg>
        <pc:cxnChg chg="add">
          <ac:chgData name="Ramanan R" userId="9fda4e33-4bfb-4ad8-8e8f-bc2521d36cc9" providerId="ADAL" clId="{0B6B94B6-3DE2-44B9-A7E8-BF6FCE340916}" dt="2023-10-02T09:58:49.466" v="100" actId="26606"/>
          <ac:cxnSpMkLst>
            <pc:docMk/>
            <pc:sldMk cId="2708318209" sldId="263"/>
            <ac:cxnSpMk id="26" creationId="{4AD7FFC6-42A9-49CB-B5E9-B3F6B038331B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10E86-56FF-43E4-B754-56FCC5EB55D8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B77B8F2-1A17-4D1C-B6AE-759D3E4C0970}">
      <dgm:prSet/>
      <dgm:spPr/>
      <dgm:t>
        <a:bodyPr/>
        <a:lstStyle/>
        <a:p>
          <a:r>
            <a:rPr lang="en-US" b="0" i="0"/>
            <a:t>Dataset sourced from MakeMyTrip.</a:t>
          </a:r>
          <a:endParaRPr lang="en-US"/>
        </a:p>
      </dgm:t>
    </dgm:pt>
    <dgm:pt modelId="{BDE5DBC3-8B44-409D-BE1E-EE88A6902D51}" type="parTrans" cxnId="{FBFF2001-EB3F-492C-A30E-193A4213F903}">
      <dgm:prSet/>
      <dgm:spPr/>
      <dgm:t>
        <a:bodyPr/>
        <a:lstStyle/>
        <a:p>
          <a:endParaRPr lang="en-US"/>
        </a:p>
      </dgm:t>
    </dgm:pt>
    <dgm:pt modelId="{19598058-540D-481E-B7AB-F2101737677A}" type="sibTrans" cxnId="{FBFF2001-EB3F-492C-A30E-193A4213F903}">
      <dgm:prSet/>
      <dgm:spPr/>
      <dgm:t>
        <a:bodyPr/>
        <a:lstStyle/>
        <a:p>
          <a:endParaRPr lang="en-US"/>
        </a:p>
      </dgm:t>
    </dgm:pt>
    <dgm:pt modelId="{7EF9EB1D-15C8-4A95-A96A-09B83D8883B6}">
      <dgm:prSet/>
      <dgm:spPr/>
      <dgm:t>
        <a:bodyPr/>
        <a:lstStyle/>
        <a:p>
          <a:r>
            <a:rPr lang="en-US" b="0" i="0"/>
            <a:t>Contains details about travel packages, destinations, airlines, pricing, etc.</a:t>
          </a:r>
          <a:endParaRPr lang="en-US"/>
        </a:p>
      </dgm:t>
    </dgm:pt>
    <dgm:pt modelId="{172DD6BD-81BC-4932-9343-4D7078A9DD93}" type="parTrans" cxnId="{B2A7CFDD-36AA-4D44-BE2D-51710706577C}">
      <dgm:prSet/>
      <dgm:spPr/>
      <dgm:t>
        <a:bodyPr/>
        <a:lstStyle/>
        <a:p>
          <a:endParaRPr lang="en-US"/>
        </a:p>
      </dgm:t>
    </dgm:pt>
    <dgm:pt modelId="{42DBF68A-64D0-43AA-A591-3A7B710B124C}" type="sibTrans" cxnId="{B2A7CFDD-36AA-4D44-BE2D-51710706577C}">
      <dgm:prSet/>
      <dgm:spPr/>
      <dgm:t>
        <a:bodyPr/>
        <a:lstStyle/>
        <a:p>
          <a:endParaRPr lang="en-US"/>
        </a:p>
      </dgm:t>
    </dgm:pt>
    <dgm:pt modelId="{6441A8B9-4283-4DC7-B31C-8CFD97FAEFC1}">
      <dgm:prSet/>
      <dgm:spPr/>
      <dgm:t>
        <a:bodyPr/>
        <a:lstStyle/>
        <a:p>
          <a:r>
            <a:rPr lang="en-US" b="0" i="0"/>
            <a:t>22 columns providing specific insights into travel trends.</a:t>
          </a:r>
          <a:endParaRPr lang="en-US"/>
        </a:p>
      </dgm:t>
    </dgm:pt>
    <dgm:pt modelId="{ACF9CE78-750E-40CE-A29E-FD97413C0133}" type="parTrans" cxnId="{A91F4E3E-7442-407B-95BD-B28056F5E7D6}">
      <dgm:prSet/>
      <dgm:spPr/>
      <dgm:t>
        <a:bodyPr/>
        <a:lstStyle/>
        <a:p>
          <a:endParaRPr lang="en-US"/>
        </a:p>
      </dgm:t>
    </dgm:pt>
    <dgm:pt modelId="{3A8DC15E-74DE-4B72-B3E0-E6A633E9431B}" type="sibTrans" cxnId="{A91F4E3E-7442-407B-95BD-B28056F5E7D6}">
      <dgm:prSet/>
      <dgm:spPr/>
      <dgm:t>
        <a:bodyPr/>
        <a:lstStyle/>
        <a:p>
          <a:endParaRPr lang="en-US"/>
        </a:p>
      </dgm:t>
    </dgm:pt>
    <dgm:pt modelId="{7DD16317-D87F-4EB4-90BD-7CEFA0E92C6D}" type="pres">
      <dgm:prSet presAssocID="{36110E86-56FF-43E4-B754-56FCC5EB55D8}" presName="linear" presStyleCnt="0">
        <dgm:presLayoutVars>
          <dgm:animLvl val="lvl"/>
          <dgm:resizeHandles val="exact"/>
        </dgm:presLayoutVars>
      </dgm:prSet>
      <dgm:spPr/>
    </dgm:pt>
    <dgm:pt modelId="{7C4B8FC0-3384-42DF-AF81-A9447FB7AC37}" type="pres">
      <dgm:prSet presAssocID="{6B77B8F2-1A17-4D1C-B6AE-759D3E4C09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3AE015-CACE-4372-A871-2A2F11D8F4B2}" type="pres">
      <dgm:prSet presAssocID="{19598058-540D-481E-B7AB-F2101737677A}" presName="spacer" presStyleCnt="0"/>
      <dgm:spPr/>
    </dgm:pt>
    <dgm:pt modelId="{6995FE57-192D-4283-B03C-D2375F6E1420}" type="pres">
      <dgm:prSet presAssocID="{7EF9EB1D-15C8-4A95-A96A-09B83D8883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CA34D8-633B-4163-8CE9-E48BE6913E1B}" type="pres">
      <dgm:prSet presAssocID="{42DBF68A-64D0-43AA-A591-3A7B710B124C}" presName="spacer" presStyleCnt="0"/>
      <dgm:spPr/>
    </dgm:pt>
    <dgm:pt modelId="{4BDAF7E6-F8B3-491D-BD59-017922A32A34}" type="pres">
      <dgm:prSet presAssocID="{6441A8B9-4283-4DC7-B31C-8CFD97FAEF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FF2001-EB3F-492C-A30E-193A4213F903}" srcId="{36110E86-56FF-43E4-B754-56FCC5EB55D8}" destId="{6B77B8F2-1A17-4D1C-B6AE-759D3E4C0970}" srcOrd="0" destOrd="0" parTransId="{BDE5DBC3-8B44-409D-BE1E-EE88A6902D51}" sibTransId="{19598058-540D-481E-B7AB-F2101737677A}"/>
    <dgm:cxn modelId="{A91F4E3E-7442-407B-95BD-B28056F5E7D6}" srcId="{36110E86-56FF-43E4-B754-56FCC5EB55D8}" destId="{6441A8B9-4283-4DC7-B31C-8CFD97FAEFC1}" srcOrd="2" destOrd="0" parTransId="{ACF9CE78-750E-40CE-A29E-FD97413C0133}" sibTransId="{3A8DC15E-74DE-4B72-B3E0-E6A633E9431B}"/>
    <dgm:cxn modelId="{C909705C-E098-4CB0-9161-C3C123CCFB28}" type="presOf" srcId="{7EF9EB1D-15C8-4A95-A96A-09B83D8883B6}" destId="{6995FE57-192D-4283-B03C-D2375F6E1420}" srcOrd="0" destOrd="0" presId="urn:microsoft.com/office/officeart/2005/8/layout/vList2"/>
    <dgm:cxn modelId="{77EECD6D-C78D-46BF-9976-101AFC60EB60}" type="presOf" srcId="{6441A8B9-4283-4DC7-B31C-8CFD97FAEFC1}" destId="{4BDAF7E6-F8B3-491D-BD59-017922A32A34}" srcOrd="0" destOrd="0" presId="urn:microsoft.com/office/officeart/2005/8/layout/vList2"/>
    <dgm:cxn modelId="{0698078E-D020-406F-BF01-989B415ED807}" type="presOf" srcId="{36110E86-56FF-43E4-B754-56FCC5EB55D8}" destId="{7DD16317-D87F-4EB4-90BD-7CEFA0E92C6D}" srcOrd="0" destOrd="0" presId="urn:microsoft.com/office/officeart/2005/8/layout/vList2"/>
    <dgm:cxn modelId="{88119C9C-1739-4966-8C30-F83984E1AAF9}" type="presOf" srcId="{6B77B8F2-1A17-4D1C-B6AE-759D3E4C0970}" destId="{7C4B8FC0-3384-42DF-AF81-A9447FB7AC37}" srcOrd="0" destOrd="0" presId="urn:microsoft.com/office/officeart/2005/8/layout/vList2"/>
    <dgm:cxn modelId="{B2A7CFDD-36AA-4D44-BE2D-51710706577C}" srcId="{36110E86-56FF-43E4-B754-56FCC5EB55D8}" destId="{7EF9EB1D-15C8-4A95-A96A-09B83D8883B6}" srcOrd="1" destOrd="0" parTransId="{172DD6BD-81BC-4932-9343-4D7078A9DD93}" sibTransId="{42DBF68A-64D0-43AA-A591-3A7B710B124C}"/>
    <dgm:cxn modelId="{CD5B03F9-B421-4053-9E23-E240203D4CA8}" type="presParOf" srcId="{7DD16317-D87F-4EB4-90BD-7CEFA0E92C6D}" destId="{7C4B8FC0-3384-42DF-AF81-A9447FB7AC37}" srcOrd="0" destOrd="0" presId="urn:microsoft.com/office/officeart/2005/8/layout/vList2"/>
    <dgm:cxn modelId="{5D66BA7C-AF0A-466E-8F52-9D6D2862A006}" type="presParOf" srcId="{7DD16317-D87F-4EB4-90BD-7CEFA0E92C6D}" destId="{C93AE015-CACE-4372-A871-2A2F11D8F4B2}" srcOrd="1" destOrd="0" presId="urn:microsoft.com/office/officeart/2005/8/layout/vList2"/>
    <dgm:cxn modelId="{C3044827-2198-41B9-8706-773BD879894E}" type="presParOf" srcId="{7DD16317-D87F-4EB4-90BD-7CEFA0E92C6D}" destId="{6995FE57-192D-4283-B03C-D2375F6E1420}" srcOrd="2" destOrd="0" presId="urn:microsoft.com/office/officeart/2005/8/layout/vList2"/>
    <dgm:cxn modelId="{283FBB5C-F9D1-42D2-9E98-076E83902AFF}" type="presParOf" srcId="{7DD16317-D87F-4EB4-90BD-7CEFA0E92C6D}" destId="{F9CA34D8-633B-4163-8CE9-E48BE6913E1B}" srcOrd="3" destOrd="0" presId="urn:microsoft.com/office/officeart/2005/8/layout/vList2"/>
    <dgm:cxn modelId="{4A93953F-2CD5-49E0-BF55-2AF7ED4AA9DA}" type="presParOf" srcId="{7DD16317-D87F-4EB4-90BD-7CEFA0E92C6D}" destId="{4BDAF7E6-F8B3-491D-BD59-017922A32A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3720CD-C251-4EED-87E9-74F7C4CF9A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5C1EFC-E9AD-41FA-B4AF-DC59E243A396}">
      <dgm:prSet/>
      <dgm:spPr/>
      <dgm:t>
        <a:bodyPr/>
        <a:lstStyle/>
        <a:p>
          <a:r>
            <a:rPr lang="en-US" b="0" i="0"/>
            <a:t>Understand prevalent travel trends.</a:t>
          </a:r>
          <a:endParaRPr lang="en-US"/>
        </a:p>
      </dgm:t>
    </dgm:pt>
    <dgm:pt modelId="{64B19EA5-F965-461D-AD6F-52C741B79BEC}" type="parTrans" cxnId="{B929E5A2-8294-4633-A361-EF24FC3B3684}">
      <dgm:prSet/>
      <dgm:spPr/>
      <dgm:t>
        <a:bodyPr/>
        <a:lstStyle/>
        <a:p>
          <a:endParaRPr lang="en-US"/>
        </a:p>
      </dgm:t>
    </dgm:pt>
    <dgm:pt modelId="{8EB61D85-F8CD-420A-92B5-20EDA3F995ED}" type="sibTrans" cxnId="{B929E5A2-8294-4633-A361-EF24FC3B3684}">
      <dgm:prSet/>
      <dgm:spPr/>
      <dgm:t>
        <a:bodyPr/>
        <a:lstStyle/>
        <a:p>
          <a:endParaRPr lang="en-US"/>
        </a:p>
      </dgm:t>
    </dgm:pt>
    <dgm:pt modelId="{A3149AD5-0774-43FC-868B-60AA1B0AD059}">
      <dgm:prSet/>
      <dgm:spPr/>
      <dgm:t>
        <a:bodyPr/>
        <a:lstStyle/>
        <a:p>
          <a:r>
            <a:rPr lang="en-US" b="0" i="0"/>
            <a:t>Analyze the package pricing structure.</a:t>
          </a:r>
          <a:endParaRPr lang="en-US"/>
        </a:p>
      </dgm:t>
    </dgm:pt>
    <dgm:pt modelId="{A111D185-EF46-4082-821B-09BC6BE5565E}" type="parTrans" cxnId="{828AA4F7-F54D-406A-812D-73E7D840936A}">
      <dgm:prSet/>
      <dgm:spPr/>
      <dgm:t>
        <a:bodyPr/>
        <a:lstStyle/>
        <a:p>
          <a:endParaRPr lang="en-US"/>
        </a:p>
      </dgm:t>
    </dgm:pt>
    <dgm:pt modelId="{A4E9A268-EC29-4C6A-AC10-5FA64A3AB599}" type="sibTrans" cxnId="{828AA4F7-F54D-406A-812D-73E7D840936A}">
      <dgm:prSet/>
      <dgm:spPr/>
      <dgm:t>
        <a:bodyPr/>
        <a:lstStyle/>
        <a:p>
          <a:endParaRPr lang="en-US"/>
        </a:p>
      </dgm:t>
    </dgm:pt>
    <dgm:pt modelId="{0E80EDE9-11E6-4D45-A880-B71C0443CA7E}">
      <dgm:prSet/>
      <dgm:spPr/>
      <dgm:t>
        <a:bodyPr/>
        <a:lstStyle/>
        <a:p>
          <a:r>
            <a:rPr lang="en-US" b="0" i="0"/>
            <a:t>Evaluate flight timings, stops, and amenities.</a:t>
          </a:r>
          <a:endParaRPr lang="en-US"/>
        </a:p>
      </dgm:t>
    </dgm:pt>
    <dgm:pt modelId="{A93AE965-82B9-48CF-AACF-21AB39C06A2A}" type="parTrans" cxnId="{387E73EA-3009-4F4C-92B6-B63D4F8CD6B8}">
      <dgm:prSet/>
      <dgm:spPr/>
      <dgm:t>
        <a:bodyPr/>
        <a:lstStyle/>
        <a:p>
          <a:endParaRPr lang="en-US"/>
        </a:p>
      </dgm:t>
    </dgm:pt>
    <dgm:pt modelId="{2795EB32-542A-462D-A12B-4CAEEC99A857}" type="sibTrans" cxnId="{387E73EA-3009-4F4C-92B6-B63D4F8CD6B8}">
      <dgm:prSet/>
      <dgm:spPr/>
      <dgm:t>
        <a:bodyPr/>
        <a:lstStyle/>
        <a:p>
          <a:endParaRPr lang="en-US"/>
        </a:p>
      </dgm:t>
    </dgm:pt>
    <dgm:pt modelId="{97415ED9-4619-45BA-AAB4-9ECD9AE847D0}">
      <dgm:prSet/>
      <dgm:spPr/>
      <dgm:t>
        <a:bodyPr/>
        <a:lstStyle/>
        <a:p>
          <a:r>
            <a:rPr lang="en-US" b="0" i="0"/>
            <a:t>Dive deep into cancellation policies.</a:t>
          </a:r>
          <a:endParaRPr lang="en-US"/>
        </a:p>
      </dgm:t>
    </dgm:pt>
    <dgm:pt modelId="{6623FAD2-3802-4ADF-9B1A-B68CADEDDA30}" type="parTrans" cxnId="{23FF1023-6C1F-4FD2-B7C6-06E1FD584A39}">
      <dgm:prSet/>
      <dgm:spPr/>
      <dgm:t>
        <a:bodyPr/>
        <a:lstStyle/>
        <a:p>
          <a:endParaRPr lang="en-US"/>
        </a:p>
      </dgm:t>
    </dgm:pt>
    <dgm:pt modelId="{FC72D3C7-22B5-4ED7-AFD8-3C195720BA93}" type="sibTrans" cxnId="{23FF1023-6C1F-4FD2-B7C6-06E1FD584A39}">
      <dgm:prSet/>
      <dgm:spPr/>
      <dgm:t>
        <a:bodyPr/>
        <a:lstStyle/>
        <a:p>
          <a:endParaRPr lang="en-US"/>
        </a:p>
      </dgm:t>
    </dgm:pt>
    <dgm:pt modelId="{1DD1E1D3-9FB2-41D8-A0A6-53035D67203E}" type="pres">
      <dgm:prSet presAssocID="{E23720CD-C251-4EED-87E9-74F7C4CF9A2A}" presName="root" presStyleCnt="0">
        <dgm:presLayoutVars>
          <dgm:dir/>
          <dgm:resizeHandles val="exact"/>
        </dgm:presLayoutVars>
      </dgm:prSet>
      <dgm:spPr/>
    </dgm:pt>
    <dgm:pt modelId="{FD05F282-73D1-474B-BAB5-95843EDBA38D}" type="pres">
      <dgm:prSet presAssocID="{905C1EFC-E9AD-41FA-B4AF-DC59E243A396}" presName="compNode" presStyleCnt="0"/>
      <dgm:spPr/>
    </dgm:pt>
    <dgm:pt modelId="{AD6BAEAA-545A-4069-AA9D-D9C1437643C2}" type="pres">
      <dgm:prSet presAssocID="{905C1EFC-E9AD-41FA-B4AF-DC59E243A3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B77F0751-268C-4946-BF3B-A6C7C9F498C9}" type="pres">
      <dgm:prSet presAssocID="{905C1EFC-E9AD-41FA-B4AF-DC59E243A396}" presName="spaceRect" presStyleCnt="0"/>
      <dgm:spPr/>
    </dgm:pt>
    <dgm:pt modelId="{BA796FDE-BE54-4E5C-B318-32DC9F6130A0}" type="pres">
      <dgm:prSet presAssocID="{905C1EFC-E9AD-41FA-B4AF-DC59E243A396}" presName="textRect" presStyleLbl="revTx" presStyleIdx="0" presStyleCnt="4">
        <dgm:presLayoutVars>
          <dgm:chMax val="1"/>
          <dgm:chPref val="1"/>
        </dgm:presLayoutVars>
      </dgm:prSet>
      <dgm:spPr/>
    </dgm:pt>
    <dgm:pt modelId="{639630B1-39E6-4A9F-AE5E-B4261C078246}" type="pres">
      <dgm:prSet presAssocID="{8EB61D85-F8CD-420A-92B5-20EDA3F995ED}" presName="sibTrans" presStyleCnt="0"/>
      <dgm:spPr/>
    </dgm:pt>
    <dgm:pt modelId="{2CB19F48-4FAC-4C50-8B7C-2666BB9A2EAA}" type="pres">
      <dgm:prSet presAssocID="{A3149AD5-0774-43FC-868B-60AA1B0AD059}" presName="compNode" presStyleCnt="0"/>
      <dgm:spPr/>
    </dgm:pt>
    <dgm:pt modelId="{EA41C65D-0A6D-4A9C-90BA-723824CC5BFD}" type="pres">
      <dgm:prSet presAssocID="{A3149AD5-0774-43FC-868B-60AA1B0AD0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4AD7657-255B-4449-931E-B121C16FD7F0}" type="pres">
      <dgm:prSet presAssocID="{A3149AD5-0774-43FC-868B-60AA1B0AD059}" presName="spaceRect" presStyleCnt="0"/>
      <dgm:spPr/>
    </dgm:pt>
    <dgm:pt modelId="{560EBF49-A60E-4526-B808-A7BF818EC67F}" type="pres">
      <dgm:prSet presAssocID="{A3149AD5-0774-43FC-868B-60AA1B0AD059}" presName="textRect" presStyleLbl="revTx" presStyleIdx="1" presStyleCnt="4">
        <dgm:presLayoutVars>
          <dgm:chMax val="1"/>
          <dgm:chPref val="1"/>
        </dgm:presLayoutVars>
      </dgm:prSet>
      <dgm:spPr/>
    </dgm:pt>
    <dgm:pt modelId="{A57B806D-5C2A-4668-9FC3-0008D2278C9F}" type="pres">
      <dgm:prSet presAssocID="{A4E9A268-EC29-4C6A-AC10-5FA64A3AB599}" presName="sibTrans" presStyleCnt="0"/>
      <dgm:spPr/>
    </dgm:pt>
    <dgm:pt modelId="{3C746B95-3CFB-4958-9216-8410D055B2C8}" type="pres">
      <dgm:prSet presAssocID="{0E80EDE9-11E6-4D45-A880-B71C0443CA7E}" presName="compNode" presStyleCnt="0"/>
      <dgm:spPr/>
    </dgm:pt>
    <dgm:pt modelId="{86C224D1-E772-4369-9623-21531ADFC78F}" type="pres">
      <dgm:prSet presAssocID="{0E80EDE9-11E6-4D45-A880-B71C0443CA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20B305A1-C780-43B0-BAA9-FDAE983E53BE}" type="pres">
      <dgm:prSet presAssocID="{0E80EDE9-11E6-4D45-A880-B71C0443CA7E}" presName="spaceRect" presStyleCnt="0"/>
      <dgm:spPr/>
    </dgm:pt>
    <dgm:pt modelId="{BB50B602-74E1-43B8-B6AC-2BCB88159EE4}" type="pres">
      <dgm:prSet presAssocID="{0E80EDE9-11E6-4D45-A880-B71C0443CA7E}" presName="textRect" presStyleLbl="revTx" presStyleIdx="2" presStyleCnt="4">
        <dgm:presLayoutVars>
          <dgm:chMax val="1"/>
          <dgm:chPref val="1"/>
        </dgm:presLayoutVars>
      </dgm:prSet>
      <dgm:spPr/>
    </dgm:pt>
    <dgm:pt modelId="{C88B2A5D-A4AC-439D-A3CE-AAA4AB54AF41}" type="pres">
      <dgm:prSet presAssocID="{2795EB32-542A-462D-A12B-4CAEEC99A857}" presName="sibTrans" presStyleCnt="0"/>
      <dgm:spPr/>
    </dgm:pt>
    <dgm:pt modelId="{9F05CBD7-52B4-45BA-9C07-85320F371147}" type="pres">
      <dgm:prSet presAssocID="{97415ED9-4619-45BA-AAB4-9ECD9AE847D0}" presName="compNode" presStyleCnt="0"/>
      <dgm:spPr/>
    </dgm:pt>
    <dgm:pt modelId="{F1D5ECC0-1FEB-4B29-8D7E-D03D23844060}" type="pres">
      <dgm:prSet presAssocID="{97415ED9-4619-45BA-AAB4-9ECD9AE847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4B4BE42C-9586-49DF-8A9B-C41C5F1499B0}" type="pres">
      <dgm:prSet presAssocID="{97415ED9-4619-45BA-AAB4-9ECD9AE847D0}" presName="spaceRect" presStyleCnt="0"/>
      <dgm:spPr/>
    </dgm:pt>
    <dgm:pt modelId="{1D5F2591-78F1-456E-8DE2-9BC1E650ED57}" type="pres">
      <dgm:prSet presAssocID="{97415ED9-4619-45BA-AAB4-9ECD9AE847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FF1023-6C1F-4FD2-B7C6-06E1FD584A39}" srcId="{E23720CD-C251-4EED-87E9-74F7C4CF9A2A}" destId="{97415ED9-4619-45BA-AAB4-9ECD9AE847D0}" srcOrd="3" destOrd="0" parTransId="{6623FAD2-3802-4ADF-9B1A-B68CADEDDA30}" sibTransId="{FC72D3C7-22B5-4ED7-AFD8-3C195720BA93}"/>
    <dgm:cxn modelId="{4E7BD323-529E-4095-9641-201A3ACD7D55}" type="presOf" srcId="{905C1EFC-E9AD-41FA-B4AF-DC59E243A396}" destId="{BA796FDE-BE54-4E5C-B318-32DC9F6130A0}" srcOrd="0" destOrd="0" presId="urn:microsoft.com/office/officeart/2018/2/layout/IconLabelList"/>
    <dgm:cxn modelId="{F417075E-5479-42C4-BFC1-FCB422F18DC7}" type="presOf" srcId="{A3149AD5-0774-43FC-868B-60AA1B0AD059}" destId="{560EBF49-A60E-4526-B808-A7BF818EC67F}" srcOrd="0" destOrd="0" presId="urn:microsoft.com/office/officeart/2018/2/layout/IconLabelList"/>
    <dgm:cxn modelId="{67BCFD57-04A8-422D-A8B0-17486519538B}" type="presOf" srcId="{E23720CD-C251-4EED-87E9-74F7C4CF9A2A}" destId="{1DD1E1D3-9FB2-41D8-A0A6-53035D67203E}" srcOrd="0" destOrd="0" presId="urn:microsoft.com/office/officeart/2018/2/layout/IconLabelList"/>
    <dgm:cxn modelId="{86B1679A-FCEB-4A6F-84C5-9E90984156FE}" type="presOf" srcId="{0E80EDE9-11E6-4D45-A880-B71C0443CA7E}" destId="{BB50B602-74E1-43B8-B6AC-2BCB88159EE4}" srcOrd="0" destOrd="0" presId="urn:microsoft.com/office/officeart/2018/2/layout/IconLabelList"/>
    <dgm:cxn modelId="{B929E5A2-8294-4633-A361-EF24FC3B3684}" srcId="{E23720CD-C251-4EED-87E9-74F7C4CF9A2A}" destId="{905C1EFC-E9AD-41FA-B4AF-DC59E243A396}" srcOrd="0" destOrd="0" parTransId="{64B19EA5-F965-461D-AD6F-52C741B79BEC}" sibTransId="{8EB61D85-F8CD-420A-92B5-20EDA3F995ED}"/>
    <dgm:cxn modelId="{387E73EA-3009-4F4C-92B6-B63D4F8CD6B8}" srcId="{E23720CD-C251-4EED-87E9-74F7C4CF9A2A}" destId="{0E80EDE9-11E6-4D45-A880-B71C0443CA7E}" srcOrd="2" destOrd="0" parTransId="{A93AE965-82B9-48CF-AACF-21AB39C06A2A}" sibTransId="{2795EB32-542A-462D-A12B-4CAEEC99A857}"/>
    <dgm:cxn modelId="{5365EBEB-DA6B-4C29-A6BD-FD1C7706E0A7}" type="presOf" srcId="{97415ED9-4619-45BA-AAB4-9ECD9AE847D0}" destId="{1D5F2591-78F1-456E-8DE2-9BC1E650ED57}" srcOrd="0" destOrd="0" presId="urn:microsoft.com/office/officeart/2018/2/layout/IconLabelList"/>
    <dgm:cxn modelId="{828AA4F7-F54D-406A-812D-73E7D840936A}" srcId="{E23720CD-C251-4EED-87E9-74F7C4CF9A2A}" destId="{A3149AD5-0774-43FC-868B-60AA1B0AD059}" srcOrd="1" destOrd="0" parTransId="{A111D185-EF46-4082-821B-09BC6BE5565E}" sibTransId="{A4E9A268-EC29-4C6A-AC10-5FA64A3AB599}"/>
    <dgm:cxn modelId="{21FBD9C3-2B09-4965-A4FD-13A61F56DB71}" type="presParOf" srcId="{1DD1E1D3-9FB2-41D8-A0A6-53035D67203E}" destId="{FD05F282-73D1-474B-BAB5-95843EDBA38D}" srcOrd="0" destOrd="0" presId="urn:microsoft.com/office/officeart/2018/2/layout/IconLabelList"/>
    <dgm:cxn modelId="{A54E8518-EF33-49A1-8998-88EE1434F684}" type="presParOf" srcId="{FD05F282-73D1-474B-BAB5-95843EDBA38D}" destId="{AD6BAEAA-545A-4069-AA9D-D9C1437643C2}" srcOrd="0" destOrd="0" presId="urn:microsoft.com/office/officeart/2018/2/layout/IconLabelList"/>
    <dgm:cxn modelId="{F5526658-36D2-4D62-929F-69A7297C672E}" type="presParOf" srcId="{FD05F282-73D1-474B-BAB5-95843EDBA38D}" destId="{B77F0751-268C-4946-BF3B-A6C7C9F498C9}" srcOrd="1" destOrd="0" presId="urn:microsoft.com/office/officeart/2018/2/layout/IconLabelList"/>
    <dgm:cxn modelId="{F64598E9-302C-4247-AE87-CD450280A05A}" type="presParOf" srcId="{FD05F282-73D1-474B-BAB5-95843EDBA38D}" destId="{BA796FDE-BE54-4E5C-B318-32DC9F6130A0}" srcOrd="2" destOrd="0" presId="urn:microsoft.com/office/officeart/2018/2/layout/IconLabelList"/>
    <dgm:cxn modelId="{1CE370D6-7FEC-4405-BC92-3ACC1CFFCE23}" type="presParOf" srcId="{1DD1E1D3-9FB2-41D8-A0A6-53035D67203E}" destId="{639630B1-39E6-4A9F-AE5E-B4261C078246}" srcOrd="1" destOrd="0" presId="urn:microsoft.com/office/officeart/2018/2/layout/IconLabelList"/>
    <dgm:cxn modelId="{5CD6E28E-2A3A-4425-9E81-E923685F0FBF}" type="presParOf" srcId="{1DD1E1D3-9FB2-41D8-A0A6-53035D67203E}" destId="{2CB19F48-4FAC-4C50-8B7C-2666BB9A2EAA}" srcOrd="2" destOrd="0" presId="urn:microsoft.com/office/officeart/2018/2/layout/IconLabelList"/>
    <dgm:cxn modelId="{6C103DDA-5D3C-4A8B-843B-47E08BD8C655}" type="presParOf" srcId="{2CB19F48-4FAC-4C50-8B7C-2666BB9A2EAA}" destId="{EA41C65D-0A6D-4A9C-90BA-723824CC5BFD}" srcOrd="0" destOrd="0" presId="urn:microsoft.com/office/officeart/2018/2/layout/IconLabelList"/>
    <dgm:cxn modelId="{A9279440-991E-45BA-A549-A788C668563C}" type="presParOf" srcId="{2CB19F48-4FAC-4C50-8B7C-2666BB9A2EAA}" destId="{54AD7657-255B-4449-931E-B121C16FD7F0}" srcOrd="1" destOrd="0" presId="urn:microsoft.com/office/officeart/2018/2/layout/IconLabelList"/>
    <dgm:cxn modelId="{AF3E2273-EA54-4360-B332-8660C6DD6A9F}" type="presParOf" srcId="{2CB19F48-4FAC-4C50-8B7C-2666BB9A2EAA}" destId="{560EBF49-A60E-4526-B808-A7BF818EC67F}" srcOrd="2" destOrd="0" presId="urn:microsoft.com/office/officeart/2018/2/layout/IconLabelList"/>
    <dgm:cxn modelId="{DCAC7FE0-7CCA-4ACD-B67D-F189D6F9DE1D}" type="presParOf" srcId="{1DD1E1D3-9FB2-41D8-A0A6-53035D67203E}" destId="{A57B806D-5C2A-4668-9FC3-0008D2278C9F}" srcOrd="3" destOrd="0" presId="urn:microsoft.com/office/officeart/2018/2/layout/IconLabelList"/>
    <dgm:cxn modelId="{F7B06EC8-66F7-4732-8FC6-667DCA01DE90}" type="presParOf" srcId="{1DD1E1D3-9FB2-41D8-A0A6-53035D67203E}" destId="{3C746B95-3CFB-4958-9216-8410D055B2C8}" srcOrd="4" destOrd="0" presId="urn:microsoft.com/office/officeart/2018/2/layout/IconLabelList"/>
    <dgm:cxn modelId="{5182D71F-8568-4105-9250-5F9AFC50E49B}" type="presParOf" srcId="{3C746B95-3CFB-4958-9216-8410D055B2C8}" destId="{86C224D1-E772-4369-9623-21531ADFC78F}" srcOrd="0" destOrd="0" presId="urn:microsoft.com/office/officeart/2018/2/layout/IconLabelList"/>
    <dgm:cxn modelId="{23717D4D-5210-4D8B-84C6-6420274DF6BF}" type="presParOf" srcId="{3C746B95-3CFB-4958-9216-8410D055B2C8}" destId="{20B305A1-C780-43B0-BAA9-FDAE983E53BE}" srcOrd="1" destOrd="0" presId="urn:microsoft.com/office/officeart/2018/2/layout/IconLabelList"/>
    <dgm:cxn modelId="{BF160B1A-37D8-48BB-9F04-E5DE5CED2AA8}" type="presParOf" srcId="{3C746B95-3CFB-4958-9216-8410D055B2C8}" destId="{BB50B602-74E1-43B8-B6AC-2BCB88159EE4}" srcOrd="2" destOrd="0" presId="urn:microsoft.com/office/officeart/2018/2/layout/IconLabelList"/>
    <dgm:cxn modelId="{949BBA65-2654-441F-8DA2-CD3E8F6BF8BA}" type="presParOf" srcId="{1DD1E1D3-9FB2-41D8-A0A6-53035D67203E}" destId="{C88B2A5D-A4AC-439D-A3CE-AAA4AB54AF41}" srcOrd="5" destOrd="0" presId="urn:microsoft.com/office/officeart/2018/2/layout/IconLabelList"/>
    <dgm:cxn modelId="{A154D753-A34F-42D8-9672-FF33399332A6}" type="presParOf" srcId="{1DD1E1D3-9FB2-41D8-A0A6-53035D67203E}" destId="{9F05CBD7-52B4-45BA-9C07-85320F371147}" srcOrd="6" destOrd="0" presId="urn:microsoft.com/office/officeart/2018/2/layout/IconLabelList"/>
    <dgm:cxn modelId="{F0AB7F13-4531-4ED9-8A70-459ED10031AB}" type="presParOf" srcId="{9F05CBD7-52B4-45BA-9C07-85320F371147}" destId="{F1D5ECC0-1FEB-4B29-8D7E-D03D23844060}" srcOrd="0" destOrd="0" presId="urn:microsoft.com/office/officeart/2018/2/layout/IconLabelList"/>
    <dgm:cxn modelId="{DA2A1E52-AF08-4E1A-8AA2-9920D2F3C343}" type="presParOf" srcId="{9F05CBD7-52B4-45BA-9C07-85320F371147}" destId="{4B4BE42C-9586-49DF-8A9B-C41C5F1499B0}" srcOrd="1" destOrd="0" presId="urn:microsoft.com/office/officeart/2018/2/layout/IconLabelList"/>
    <dgm:cxn modelId="{471EAC88-BFDA-4AEE-9B4A-9D4497703CE7}" type="presParOf" srcId="{9F05CBD7-52B4-45BA-9C07-85320F371147}" destId="{1D5F2591-78F1-456E-8DE2-9BC1E650ED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0FFFE2-BAB5-477D-87E4-4493A4ED0E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97C134-CE2A-4D59-B178-10F40E701AF3}">
      <dgm:prSet/>
      <dgm:spPr/>
      <dgm:t>
        <a:bodyPr/>
        <a:lstStyle/>
        <a:p>
          <a:r>
            <a:rPr lang="en-US" b="0" i="0"/>
            <a:t>What are the most popular destinations and package types?</a:t>
          </a:r>
          <a:endParaRPr lang="en-US"/>
        </a:p>
      </dgm:t>
    </dgm:pt>
    <dgm:pt modelId="{45FEBF1A-83C9-4909-9685-C821E8EC6172}" type="parTrans" cxnId="{B59F7E8B-B20C-474A-AEF0-6CC82C45582D}">
      <dgm:prSet/>
      <dgm:spPr/>
      <dgm:t>
        <a:bodyPr/>
        <a:lstStyle/>
        <a:p>
          <a:endParaRPr lang="en-US"/>
        </a:p>
      </dgm:t>
    </dgm:pt>
    <dgm:pt modelId="{B70A8903-998E-4FA0-994C-989AA9AB026B}" type="sibTrans" cxnId="{B59F7E8B-B20C-474A-AEF0-6CC82C45582D}">
      <dgm:prSet/>
      <dgm:spPr/>
      <dgm:t>
        <a:bodyPr/>
        <a:lstStyle/>
        <a:p>
          <a:endParaRPr lang="en-US"/>
        </a:p>
      </dgm:t>
    </dgm:pt>
    <dgm:pt modelId="{23A0965C-D01E-46DF-B3ED-5D0FDB3D89DC}">
      <dgm:prSet/>
      <dgm:spPr/>
      <dgm:t>
        <a:bodyPr/>
        <a:lstStyle/>
        <a:p>
          <a:r>
            <a:rPr lang="en-US" b="0" i="0"/>
            <a:t>How does price vary across different parameters?</a:t>
          </a:r>
          <a:endParaRPr lang="en-US"/>
        </a:p>
      </dgm:t>
    </dgm:pt>
    <dgm:pt modelId="{5788F6BD-A453-49D4-87CB-4E86AAFA04C5}" type="parTrans" cxnId="{B426BE31-5F95-498F-925C-79E65DD19568}">
      <dgm:prSet/>
      <dgm:spPr/>
      <dgm:t>
        <a:bodyPr/>
        <a:lstStyle/>
        <a:p>
          <a:endParaRPr lang="en-US"/>
        </a:p>
      </dgm:t>
    </dgm:pt>
    <dgm:pt modelId="{02F6E422-A910-426F-A6D3-CFA2DDFEDA55}" type="sibTrans" cxnId="{B426BE31-5F95-498F-925C-79E65DD19568}">
      <dgm:prSet/>
      <dgm:spPr/>
      <dgm:t>
        <a:bodyPr/>
        <a:lstStyle/>
        <a:p>
          <a:endParaRPr lang="en-US"/>
        </a:p>
      </dgm:t>
    </dgm:pt>
    <dgm:pt modelId="{A3AC003A-9166-4679-827F-A51472E42CC8}">
      <dgm:prSet/>
      <dgm:spPr/>
      <dgm:t>
        <a:bodyPr/>
        <a:lstStyle/>
        <a:p>
          <a:r>
            <a:rPr lang="en-US" b="0" i="0"/>
            <a:t>Are there discernible patterns in flight timings?</a:t>
          </a:r>
          <a:endParaRPr lang="en-US"/>
        </a:p>
      </dgm:t>
    </dgm:pt>
    <dgm:pt modelId="{150CAEDF-F598-4728-B2E8-3492A6E88D58}" type="parTrans" cxnId="{000F135C-0262-4370-B9C5-EE02378E8780}">
      <dgm:prSet/>
      <dgm:spPr/>
      <dgm:t>
        <a:bodyPr/>
        <a:lstStyle/>
        <a:p>
          <a:endParaRPr lang="en-US"/>
        </a:p>
      </dgm:t>
    </dgm:pt>
    <dgm:pt modelId="{D191CAAA-551A-4C68-A855-182DF5819BFE}" type="sibTrans" cxnId="{000F135C-0262-4370-B9C5-EE02378E8780}">
      <dgm:prSet/>
      <dgm:spPr/>
      <dgm:t>
        <a:bodyPr/>
        <a:lstStyle/>
        <a:p>
          <a:endParaRPr lang="en-US"/>
        </a:p>
      </dgm:t>
    </dgm:pt>
    <dgm:pt modelId="{67EFF996-4BFC-4470-BC42-EE1C59EA0604}">
      <dgm:prSet/>
      <dgm:spPr/>
      <dgm:t>
        <a:bodyPr/>
        <a:lstStyle/>
        <a:p>
          <a:r>
            <a:rPr lang="en-US" b="0" i="0"/>
            <a:t>What trends can we observe in cancellation policies?</a:t>
          </a:r>
          <a:endParaRPr lang="en-US"/>
        </a:p>
      </dgm:t>
    </dgm:pt>
    <dgm:pt modelId="{322F70B2-0702-4F97-B683-7D5FAD2D0148}" type="parTrans" cxnId="{D647AB30-5577-4674-BAA1-6E35538D2097}">
      <dgm:prSet/>
      <dgm:spPr/>
      <dgm:t>
        <a:bodyPr/>
        <a:lstStyle/>
        <a:p>
          <a:endParaRPr lang="en-US"/>
        </a:p>
      </dgm:t>
    </dgm:pt>
    <dgm:pt modelId="{E7D9DC45-0810-46BD-B265-B9BE50645E8B}" type="sibTrans" cxnId="{D647AB30-5577-4674-BAA1-6E35538D2097}">
      <dgm:prSet/>
      <dgm:spPr/>
      <dgm:t>
        <a:bodyPr/>
        <a:lstStyle/>
        <a:p>
          <a:endParaRPr lang="en-US"/>
        </a:p>
      </dgm:t>
    </dgm:pt>
    <dgm:pt modelId="{9CDA73F5-EC45-4314-A183-61BD3731C65C}" type="pres">
      <dgm:prSet presAssocID="{5B0FFFE2-BAB5-477D-87E4-4493A4ED0EFE}" presName="linear" presStyleCnt="0">
        <dgm:presLayoutVars>
          <dgm:animLvl val="lvl"/>
          <dgm:resizeHandles val="exact"/>
        </dgm:presLayoutVars>
      </dgm:prSet>
      <dgm:spPr/>
    </dgm:pt>
    <dgm:pt modelId="{1B96459C-9D0C-4234-A965-9D8F73DEDF46}" type="pres">
      <dgm:prSet presAssocID="{B597C134-CE2A-4D59-B178-10F40E701A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840181-8884-4325-BD2F-AB474CC1DE81}" type="pres">
      <dgm:prSet presAssocID="{B70A8903-998E-4FA0-994C-989AA9AB026B}" presName="spacer" presStyleCnt="0"/>
      <dgm:spPr/>
    </dgm:pt>
    <dgm:pt modelId="{25947D7A-DB21-429E-AC9D-0394BBEB0EE3}" type="pres">
      <dgm:prSet presAssocID="{23A0965C-D01E-46DF-B3ED-5D0FDB3D89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9B6093-1BBD-46FC-849E-0188DF74B4BE}" type="pres">
      <dgm:prSet presAssocID="{02F6E422-A910-426F-A6D3-CFA2DDFEDA55}" presName="spacer" presStyleCnt="0"/>
      <dgm:spPr/>
    </dgm:pt>
    <dgm:pt modelId="{CDEC3513-4BA1-443F-8C2D-618D44109C6E}" type="pres">
      <dgm:prSet presAssocID="{A3AC003A-9166-4679-827F-A51472E42C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FE1843-2B83-4673-AFB0-21809943D3D1}" type="pres">
      <dgm:prSet presAssocID="{D191CAAA-551A-4C68-A855-182DF5819BFE}" presName="spacer" presStyleCnt="0"/>
      <dgm:spPr/>
    </dgm:pt>
    <dgm:pt modelId="{8A6AD0C6-6F04-44CA-AA4A-BF47AA4F04F2}" type="pres">
      <dgm:prSet presAssocID="{67EFF996-4BFC-4470-BC42-EE1C59EA06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D6B912-8810-4E29-9588-ED66488BA540}" type="presOf" srcId="{23A0965C-D01E-46DF-B3ED-5D0FDB3D89DC}" destId="{25947D7A-DB21-429E-AC9D-0394BBEB0EE3}" srcOrd="0" destOrd="0" presId="urn:microsoft.com/office/officeart/2005/8/layout/vList2"/>
    <dgm:cxn modelId="{D647AB30-5577-4674-BAA1-6E35538D2097}" srcId="{5B0FFFE2-BAB5-477D-87E4-4493A4ED0EFE}" destId="{67EFF996-4BFC-4470-BC42-EE1C59EA0604}" srcOrd="3" destOrd="0" parTransId="{322F70B2-0702-4F97-B683-7D5FAD2D0148}" sibTransId="{E7D9DC45-0810-46BD-B265-B9BE50645E8B}"/>
    <dgm:cxn modelId="{B426BE31-5F95-498F-925C-79E65DD19568}" srcId="{5B0FFFE2-BAB5-477D-87E4-4493A4ED0EFE}" destId="{23A0965C-D01E-46DF-B3ED-5D0FDB3D89DC}" srcOrd="1" destOrd="0" parTransId="{5788F6BD-A453-49D4-87CB-4E86AAFA04C5}" sibTransId="{02F6E422-A910-426F-A6D3-CFA2DDFEDA55}"/>
    <dgm:cxn modelId="{000F135C-0262-4370-B9C5-EE02378E8780}" srcId="{5B0FFFE2-BAB5-477D-87E4-4493A4ED0EFE}" destId="{A3AC003A-9166-4679-827F-A51472E42CC8}" srcOrd="2" destOrd="0" parTransId="{150CAEDF-F598-4728-B2E8-3492A6E88D58}" sibTransId="{D191CAAA-551A-4C68-A855-182DF5819BFE}"/>
    <dgm:cxn modelId="{8B37A271-322F-4698-B1C3-73775FFF4912}" type="presOf" srcId="{5B0FFFE2-BAB5-477D-87E4-4493A4ED0EFE}" destId="{9CDA73F5-EC45-4314-A183-61BD3731C65C}" srcOrd="0" destOrd="0" presId="urn:microsoft.com/office/officeart/2005/8/layout/vList2"/>
    <dgm:cxn modelId="{B59F7E8B-B20C-474A-AEF0-6CC82C45582D}" srcId="{5B0FFFE2-BAB5-477D-87E4-4493A4ED0EFE}" destId="{B597C134-CE2A-4D59-B178-10F40E701AF3}" srcOrd="0" destOrd="0" parTransId="{45FEBF1A-83C9-4909-9685-C821E8EC6172}" sibTransId="{B70A8903-998E-4FA0-994C-989AA9AB026B}"/>
    <dgm:cxn modelId="{66EB97BD-D3C9-42D8-A70F-5E195122E371}" type="presOf" srcId="{B597C134-CE2A-4D59-B178-10F40E701AF3}" destId="{1B96459C-9D0C-4234-A965-9D8F73DEDF46}" srcOrd="0" destOrd="0" presId="urn:microsoft.com/office/officeart/2005/8/layout/vList2"/>
    <dgm:cxn modelId="{C5EA1FE0-B6CC-4F48-B473-8BC7EE935FC2}" type="presOf" srcId="{67EFF996-4BFC-4470-BC42-EE1C59EA0604}" destId="{8A6AD0C6-6F04-44CA-AA4A-BF47AA4F04F2}" srcOrd="0" destOrd="0" presId="urn:microsoft.com/office/officeart/2005/8/layout/vList2"/>
    <dgm:cxn modelId="{80D9B5F3-41E7-4389-AFE2-05820CB68F0D}" type="presOf" srcId="{A3AC003A-9166-4679-827F-A51472E42CC8}" destId="{CDEC3513-4BA1-443F-8C2D-618D44109C6E}" srcOrd="0" destOrd="0" presId="urn:microsoft.com/office/officeart/2005/8/layout/vList2"/>
    <dgm:cxn modelId="{87661501-D293-445E-AE59-AAAD3DBEF3BD}" type="presParOf" srcId="{9CDA73F5-EC45-4314-A183-61BD3731C65C}" destId="{1B96459C-9D0C-4234-A965-9D8F73DEDF46}" srcOrd="0" destOrd="0" presId="urn:microsoft.com/office/officeart/2005/8/layout/vList2"/>
    <dgm:cxn modelId="{1F01DBFF-4127-4799-A73C-5C2D8F2351CA}" type="presParOf" srcId="{9CDA73F5-EC45-4314-A183-61BD3731C65C}" destId="{3F840181-8884-4325-BD2F-AB474CC1DE81}" srcOrd="1" destOrd="0" presId="urn:microsoft.com/office/officeart/2005/8/layout/vList2"/>
    <dgm:cxn modelId="{4EC6ACE6-13F5-4F42-9548-2B00CB39E12A}" type="presParOf" srcId="{9CDA73F5-EC45-4314-A183-61BD3731C65C}" destId="{25947D7A-DB21-429E-AC9D-0394BBEB0EE3}" srcOrd="2" destOrd="0" presId="urn:microsoft.com/office/officeart/2005/8/layout/vList2"/>
    <dgm:cxn modelId="{CEA42123-017A-4A57-AEC5-991626D7BBFB}" type="presParOf" srcId="{9CDA73F5-EC45-4314-A183-61BD3731C65C}" destId="{0A9B6093-1BBD-46FC-849E-0188DF74B4BE}" srcOrd="3" destOrd="0" presId="urn:microsoft.com/office/officeart/2005/8/layout/vList2"/>
    <dgm:cxn modelId="{11EF5D22-6F37-4207-8EC2-E78EFD811E41}" type="presParOf" srcId="{9CDA73F5-EC45-4314-A183-61BD3731C65C}" destId="{CDEC3513-4BA1-443F-8C2D-618D44109C6E}" srcOrd="4" destOrd="0" presId="urn:microsoft.com/office/officeart/2005/8/layout/vList2"/>
    <dgm:cxn modelId="{7F8ED546-DA00-4503-8DAC-508F05025507}" type="presParOf" srcId="{9CDA73F5-EC45-4314-A183-61BD3731C65C}" destId="{47FE1843-2B83-4673-AFB0-21809943D3D1}" srcOrd="5" destOrd="0" presId="urn:microsoft.com/office/officeart/2005/8/layout/vList2"/>
    <dgm:cxn modelId="{C9D9FA20-9133-4AB7-83D0-0EEDA58F496C}" type="presParOf" srcId="{9CDA73F5-EC45-4314-A183-61BD3731C65C}" destId="{8A6AD0C6-6F04-44CA-AA4A-BF47AA4F04F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26998E-F3B7-4BCC-8584-5CB6BF70FE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FC7DE9-FFED-40DA-98F0-5034B5023F7A}">
      <dgm:prSet/>
      <dgm:spPr/>
      <dgm:t>
        <a:bodyPr/>
        <a:lstStyle/>
        <a:p>
          <a:r>
            <a:rPr lang="en-US" b="1" i="0"/>
            <a:t>Data Cleaning:</a:t>
          </a:r>
          <a:r>
            <a:rPr lang="en-US" b="0" i="0"/>
            <a:t> Standardize formats, handle missing data, and remove duplicates.</a:t>
          </a:r>
          <a:endParaRPr lang="en-US"/>
        </a:p>
      </dgm:t>
    </dgm:pt>
    <dgm:pt modelId="{B2EF0E57-3856-494A-AF1E-618FDCAC6CC8}" type="parTrans" cxnId="{0AC025FC-5AA8-4D5D-8F37-DEF319397DEC}">
      <dgm:prSet/>
      <dgm:spPr/>
      <dgm:t>
        <a:bodyPr/>
        <a:lstStyle/>
        <a:p>
          <a:endParaRPr lang="en-US"/>
        </a:p>
      </dgm:t>
    </dgm:pt>
    <dgm:pt modelId="{F5CAA70C-BD4C-407A-A24F-B078C5DADB0D}" type="sibTrans" cxnId="{0AC025FC-5AA8-4D5D-8F37-DEF319397DEC}">
      <dgm:prSet/>
      <dgm:spPr/>
      <dgm:t>
        <a:bodyPr/>
        <a:lstStyle/>
        <a:p>
          <a:endParaRPr lang="en-US"/>
        </a:p>
      </dgm:t>
    </dgm:pt>
    <dgm:pt modelId="{3DDFC19E-1377-4531-9CDF-96859F3C9AF5}">
      <dgm:prSet/>
      <dgm:spPr/>
      <dgm:t>
        <a:bodyPr/>
        <a:lstStyle/>
        <a:p>
          <a:r>
            <a:rPr lang="en-US" b="1" i="0"/>
            <a:t>Exploratory Data Analysis:</a:t>
          </a:r>
          <a:r>
            <a:rPr lang="en-US" b="0" i="0"/>
            <a:t> Use visualizations for understanding the data.</a:t>
          </a:r>
          <a:endParaRPr lang="en-US"/>
        </a:p>
      </dgm:t>
    </dgm:pt>
    <dgm:pt modelId="{E66584C7-5758-4718-84E3-8E27F24F74A4}" type="parTrans" cxnId="{E07853F6-1D01-47FC-8522-FE41F033338D}">
      <dgm:prSet/>
      <dgm:spPr/>
      <dgm:t>
        <a:bodyPr/>
        <a:lstStyle/>
        <a:p>
          <a:endParaRPr lang="en-US"/>
        </a:p>
      </dgm:t>
    </dgm:pt>
    <dgm:pt modelId="{D6B380C8-7953-4528-B8A6-774FF34FFB11}" type="sibTrans" cxnId="{E07853F6-1D01-47FC-8522-FE41F033338D}">
      <dgm:prSet/>
      <dgm:spPr/>
      <dgm:t>
        <a:bodyPr/>
        <a:lstStyle/>
        <a:p>
          <a:endParaRPr lang="en-US"/>
        </a:p>
      </dgm:t>
    </dgm:pt>
    <dgm:pt modelId="{17719548-48F0-49C1-BDC6-EB2F7B086572}" type="pres">
      <dgm:prSet presAssocID="{2F26998E-F3B7-4BCC-8584-5CB6BF70FE60}" presName="linear" presStyleCnt="0">
        <dgm:presLayoutVars>
          <dgm:animLvl val="lvl"/>
          <dgm:resizeHandles val="exact"/>
        </dgm:presLayoutVars>
      </dgm:prSet>
      <dgm:spPr/>
    </dgm:pt>
    <dgm:pt modelId="{8C3D6DDB-7EC4-4365-8027-B207A81609E4}" type="pres">
      <dgm:prSet presAssocID="{08FC7DE9-FFED-40DA-98F0-5034B5023F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5BB266-4813-4C17-B8F5-6D41FB9B5C0B}" type="pres">
      <dgm:prSet presAssocID="{F5CAA70C-BD4C-407A-A24F-B078C5DADB0D}" presName="spacer" presStyleCnt="0"/>
      <dgm:spPr/>
    </dgm:pt>
    <dgm:pt modelId="{4592F34B-9198-400C-8FDB-83CBAB1F1FF2}" type="pres">
      <dgm:prSet presAssocID="{3DDFC19E-1377-4531-9CDF-96859F3C9AF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ACA294B-F701-48EF-9B66-941C3BD1F3E3}" type="presOf" srcId="{3DDFC19E-1377-4531-9CDF-96859F3C9AF5}" destId="{4592F34B-9198-400C-8FDB-83CBAB1F1FF2}" srcOrd="0" destOrd="0" presId="urn:microsoft.com/office/officeart/2005/8/layout/vList2"/>
    <dgm:cxn modelId="{53A59B77-F09B-4B96-8F57-F9CB4375BF9A}" type="presOf" srcId="{08FC7DE9-FFED-40DA-98F0-5034B5023F7A}" destId="{8C3D6DDB-7EC4-4365-8027-B207A81609E4}" srcOrd="0" destOrd="0" presId="urn:microsoft.com/office/officeart/2005/8/layout/vList2"/>
    <dgm:cxn modelId="{01DA5CAD-5206-4172-A070-072ECC21335F}" type="presOf" srcId="{2F26998E-F3B7-4BCC-8584-5CB6BF70FE60}" destId="{17719548-48F0-49C1-BDC6-EB2F7B086572}" srcOrd="0" destOrd="0" presId="urn:microsoft.com/office/officeart/2005/8/layout/vList2"/>
    <dgm:cxn modelId="{E07853F6-1D01-47FC-8522-FE41F033338D}" srcId="{2F26998E-F3B7-4BCC-8584-5CB6BF70FE60}" destId="{3DDFC19E-1377-4531-9CDF-96859F3C9AF5}" srcOrd="1" destOrd="0" parTransId="{E66584C7-5758-4718-84E3-8E27F24F74A4}" sibTransId="{D6B380C8-7953-4528-B8A6-774FF34FFB11}"/>
    <dgm:cxn modelId="{0AC025FC-5AA8-4D5D-8F37-DEF319397DEC}" srcId="{2F26998E-F3B7-4BCC-8584-5CB6BF70FE60}" destId="{08FC7DE9-FFED-40DA-98F0-5034B5023F7A}" srcOrd="0" destOrd="0" parTransId="{B2EF0E57-3856-494A-AF1E-618FDCAC6CC8}" sibTransId="{F5CAA70C-BD4C-407A-A24F-B078C5DADB0D}"/>
    <dgm:cxn modelId="{54E57744-4445-464C-96B9-17AC8D01C558}" type="presParOf" srcId="{17719548-48F0-49C1-BDC6-EB2F7B086572}" destId="{8C3D6DDB-7EC4-4365-8027-B207A81609E4}" srcOrd="0" destOrd="0" presId="urn:microsoft.com/office/officeart/2005/8/layout/vList2"/>
    <dgm:cxn modelId="{959A927B-EAE1-4C21-923D-BF2E3B660ABD}" type="presParOf" srcId="{17719548-48F0-49C1-BDC6-EB2F7B086572}" destId="{0E5BB266-4813-4C17-B8F5-6D41FB9B5C0B}" srcOrd="1" destOrd="0" presId="urn:microsoft.com/office/officeart/2005/8/layout/vList2"/>
    <dgm:cxn modelId="{C15F5104-5B12-4C80-8875-D384253DF0FF}" type="presParOf" srcId="{17719548-48F0-49C1-BDC6-EB2F7B086572}" destId="{4592F34B-9198-400C-8FDB-83CBAB1F1F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101CC9-F9CC-4606-AF5E-7C3FA14BF0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FD60EE-5DE7-4882-87B9-6899C4824786}">
      <dgm:prSet/>
      <dgm:spPr/>
      <dgm:t>
        <a:bodyPr/>
        <a:lstStyle/>
        <a:p>
          <a:r>
            <a:rPr lang="en-US" b="1" i="0"/>
            <a:t>Statistical Analysis:</a:t>
          </a:r>
          <a:r>
            <a:rPr lang="en-US" b="0" i="0"/>
            <a:t> Apply tests to validate hypotheses.</a:t>
          </a:r>
          <a:endParaRPr lang="en-US"/>
        </a:p>
      </dgm:t>
    </dgm:pt>
    <dgm:pt modelId="{672946B3-600A-4FEC-8EE2-0558770C0753}" type="parTrans" cxnId="{4E3471A1-D58E-4719-9D2B-32DB60D060E3}">
      <dgm:prSet/>
      <dgm:spPr/>
      <dgm:t>
        <a:bodyPr/>
        <a:lstStyle/>
        <a:p>
          <a:endParaRPr lang="en-US"/>
        </a:p>
      </dgm:t>
    </dgm:pt>
    <dgm:pt modelId="{F6AF4A87-D4F8-42C0-9CC3-638D5E9CA743}" type="sibTrans" cxnId="{4E3471A1-D58E-4719-9D2B-32DB60D060E3}">
      <dgm:prSet/>
      <dgm:spPr/>
      <dgm:t>
        <a:bodyPr/>
        <a:lstStyle/>
        <a:p>
          <a:endParaRPr lang="en-US"/>
        </a:p>
      </dgm:t>
    </dgm:pt>
    <dgm:pt modelId="{0ACC0593-A8F9-43E1-8E61-0A423B2F190D}">
      <dgm:prSet/>
      <dgm:spPr/>
      <dgm:t>
        <a:bodyPr/>
        <a:lstStyle/>
        <a:p>
          <a:r>
            <a:rPr lang="en-US" b="1" i="0"/>
            <a:t>Modeling:</a:t>
          </a:r>
          <a:r>
            <a:rPr lang="en-US" b="0" i="0"/>
            <a:t> Forecast prices or classify packages, if needed.</a:t>
          </a:r>
          <a:endParaRPr lang="en-US"/>
        </a:p>
      </dgm:t>
    </dgm:pt>
    <dgm:pt modelId="{2659A26B-2015-4749-992B-9B5BA3536831}" type="parTrans" cxnId="{40386233-5F07-4A92-B651-F363117D73F5}">
      <dgm:prSet/>
      <dgm:spPr/>
      <dgm:t>
        <a:bodyPr/>
        <a:lstStyle/>
        <a:p>
          <a:endParaRPr lang="en-US"/>
        </a:p>
      </dgm:t>
    </dgm:pt>
    <dgm:pt modelId="{AFBD76D0-C3DF-4439-B039-02EE829536F1}" type="sibTrans" cxnId="{40386233-5F07-4A92-B651-F363117D73F5}">
      <dgm:prSet/>
      <dgm:spPr/>
      <dgm:t>
        <a:bodyPr/>
        <a:lstStyle/>
        <a:p>
          <a:endParaRPr lang="en-US"/>
        </a:p>
      </dgm:t>
    </dgm:pt>
    <dgm:pt modelId="{026A2277-E271-4523-80D4-838B6391409A}" type="pres">
      <dgm:prSet presAssocID="{29101CC9-F9CC-4606-AF5E-7C3FA14BF09C}" presName="linear" presStyleCnt="0">
        <dgm:presLayoutVars>
          <dgm:animLvl val="lvl"/>
          <dgm:resizeHandles val="exact"/>
        </dgm:presLayoutVars>
      </dgm:prSet>
      <dgm:spPr/>
    </dgm:pt>
    <dgm:pt modelId="{E0383338-BC6B-4924-A4A9-99748CF815C3}" type="pres">
      <dgm:prSet presAssocID="{39FD60EE-5DE7-4882-87B9-6899C48247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D535BB-B2FF-4DF7-A03E-1591071D24E5}" type="pres">
      <dgm:prSet presAssocID="{F6AF4A87-D4F8-42C0-9CC3-638D5E9CA743}" presName="spacer" presStyleCnt="0"/>
      <dgm:spPr/>
    </dgm:pt>
    <dgm:pt modelId="{A6DC5F6F-8979-4015-8D92-73F7ECC0D294}" type="pres">
      <dgm:prSet presAssocID="{0ACC0593-A8F9-43E1-8E61-0A423B2F190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0A4111-E0E8-4A84-8C28-542828F73EAF}" type="presOf" srcId="{29101CC9-F9CC-4606-AF5E-7C3FA14BF09C}" destId="{026A2277-E271-4523-80D4-838B6391409A}" srcOrd="0" destOrd="0" presId="urn:microsoft.com/office/officeart/2005/8/layout/vList2"/>
    <dgm:cxn modelId="{638EC428-3FA8-4D54-B784-F5C1830C0B34}" type="presOf" srcId="{39FD60EE-5DE7-4882-87B9-6899C4824786}" destId="{E0383338-BC6B-4924-A4A9-99748CF815C3}" srcOrd="0" destOrd="0" presId="urn:microsoft.com/office/officeart/2005/8/layout/vList2"/>
    <dgm:cxn modelId="{40386233-5F07-4A92-B651-F363117D73F5}" srcId="{29101CC9-F9CC-4606-AF5E-7C3FA14BF09C}" destId="{0ACC0593-A8F9-43E1-8E61-0A423B2F190D}" srcOrd="1" destOrd="0" parTransId="{2659A26B-2015-4749-992B-9B5BA3536831}" sibTransId="{AFBD76D0-C3DF-4439-B039-02EE829536F1}"/>
    <dgm:cxn modelId="{B3F33063-F044-4572-AEBB-8176BF4B2C07}" type="presOf" srcId="{0ACC0593-A8F9-43E1-8E61-0A423B2F190D}" destId="{A6DC5F6F-8979-4015-8D92-73F7ECC0D294}" srcOrd="0" destOrd="0" presId="urn:microsoft.com/office/officeart/2005/8/layout/vList2"/>
    <dgm:cxn modelId="{4E3471A1-D58E-4719-9D2B-32DB60D060E3}" srcId="{29101CC9-F9CC-4606-AF5E-7C3FA14BF09C}" destId="{39FD60EE-5DE7-4882-87B9-6899C4824786}" srcOrd="0" destOrd="0" parTransId="{672946B3-600A-4FEC-8EE2-0558770C0753}" sibTransId="{F6AF4A87-D4F8-42C0-9CC3-638D5E9CA743}"/>
    <dgm:cxn modelId="{51C58E86-9304-4ED5-95F6-DF0CCE0BE97A}" type="presParOf" srcId="{026A2277-E271-4523-80D4-838B6391409A}" destId="{E0383338-BC6B-4924-A4A9-99748CF815C3}" srcOrd="0" destOrd="0" presId="urn:microsoft.com/office/officeart/2005/8/layout/vList2"/>
    <dgm:cxn modelId="{864F19D2-782C-492E-9D4B-F18279428F3C}" type="presParOf" srcId="{026A2277-E271-4523-80D4-838B6391409A}" destId="{F7D535BB-B2FF-4DF7-A03E-1591071D24E5}" srcOrd="1" destOrd="0" presId="urn:microsoft.com/office/officeart/2005/8/layout/vList2"/>
    <dgm:cxn modelId="{803A4AF9-A586-46D0-8DCE-016E073D2AC5}" type="presParOf" srcId="{026A2277-E271-4523-80D4-838B6391409A}" destId="{A6DC5F6F-8979-4015-8D92-73F7ECC0D29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C85731-12EF-45C9-AC93-EB618EA29C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16D07A-BDE7-414A-9CD7-02EB6DDDC6EF}">
      <dgm:prSet/>
      <dgm:spPr/>
      <dgm:t>
        <a:bodyPr/>
        <a:lstStyle/>
        <a:p>
          <a:r>
            <a:rPr lang="en-US" b="0" i="0"/>
            <a:t>The analysis will provide valuable insights for travelers and businesses.</a:t>
          </a:r>
          <a:endParaRPr lang="en-US"/>
        </a:p>
      </dgm:t>
    </dgm:pt>
    <dgm:pt modelId="{0C8C1C4F-5575-4F46-965C-1C73B79A1C77}" type="parTrans" cxnId="{78902D82-36E6-4081-9109-971D34389E23}">
      <dgm:prSet/>
      <dgm:spPr/>
      <dgm:t>
        <a:bodyPr/>
        <a:lstStyle/>
        <a:p>
          <a:endParaRPr lang="en-US"/>
        </a:p>
      </dgm:t>
    </dgm:pt>
    <dgm:pt modelId="{A1C3F6F4-8FB2-4596-838A-E4FC1B7660E1}" type="sibTrans" cxnId="{78902D82-36E6-4081-9109-971D34389E23}">
      <dgm:prSet/>
      <dgm:spPr/>
      <dgm:t>
        <a:bodyPr/>
        <a:lstStyle/>
        <a:p>
          <a:endParaRPr lang="en-US"/>
        </a:p>
      </dgm:t>
    </dgm:pt>
    <dgm:pt modelId="{C5D202D4-2927-4E72-AEC9-6574139B052E}">
      <dgm:prSet/>
      <dgm:spPr/>
      <dgm:t>
        <a:bodyPr/>
        <a:lstStyle/>
        <a:p>
          <a:r>
            <a:rPr lang="en-US" b="0" i="0"/>
            <a:t>Future scope includes deeper predictive analytics, real-time pricing strategies, and understanding customer preferences.</a:t>
          </a:r>
          <a:endParaRPr lang="en-US"/>
        </a:p>
      </dgm:t>
    </dgm:pt>
    <dgm:pt modelId="{81F3499A-0C8B-49F7-A537-77C02323F8B9}" type="parTrans" cxnId="{E6536003-7EC2-4D43-93D0-F9AB812CCD88}">
      <dgm:prSet/>
      <dgm:spPr/>
      <dgm:t>
        <a:bodyPr/>
        <a:lstStyle/>
        <a:p>
          <a:endParaRPr lang="en-US"/>
        </a:p>
      </dgm:t>
    </dgm:pt>
    <dgm:pt modelId="{C24FAC06-07B4-4C05-B552-E680228DB7D9}" type="sibTrans" cxnId="{E6536003-7EC2-4D43-93D0-F9AB812CCD88}">
      <dgm:prSet/>
      <dgm:spPr/>
      <dgm:t>
        <a:bodyPr/>
        <a:lstStyle/>
        <a:p>
          <a:endParaRPr lang="en-US"/>
        </a:p>
      </dgm:t>
    </dgm:pt>
    <dgm:pt modelId="{67CE6F83-8C3E-417E-9CF1-DAFEEA172C96}" type="pres">
      <dgm:prSet presAssocID="{F5C85731-12EF-45C9-AC93-EB618EA29C6C}" presName="root" presStyleCnt="0">
        <dgm:presLayoutVars>
          <dgm:dir/>
          <dgm:resizeHandles val="exact"/>
        </dgm:presLayoutVars>
      </dgm:prSet>
      <dgm:spPr/>
    </dgm:pt>
    <dgm:pt modelId="{D6111492-D352-48E6-AEAC-9D23A74FD668}" type="pres">
      <dgm:prSet presAssocID="{ED16D07A-BDE7-414A-9CD7-02EB6DDDC6EF}" presName="compNode" presStyleCnt="0"/>
      <dgm:spPr/>
    </dgm:pt>
    <dgm:pt modelId="{D938BCFE-99C7-4F87-B7B5-49876A19876B}" type="pres">
      <dgm:prSet presAssocID="{ED16D07A-BDE7-414A-9CD7-02EB6DDDC6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FB7B5145-22C0-492D-B008-BD1C4191B51E}" type="pres">
      <dgm:prSet presAssocID="{ED16D07A-BDE7-414A-9CD7-02EB6DDDC6EF}" presName="spaceRect" presStyleCnt="0"/>
      <dgm:spPr/>
    </dgm:pt>
    <dgm:pt modelId="{84A6333C-A6A9-4C76-99C5-EDCC230B66E7}" type="pres">
      <dgm:prSet presAssocID="{ED16D07A-BDE7-414A-9CD7-02EB6DDDC6EF}" presName="textRect" presStyleLbl="revTx" presStyleIdx="0" presStyleCnt="2">
        <dgm:presLayoutVars>
          <dgm:chMax val="1"/>
          <dgm:chPref val="1"/>
        </dgm:presLayoutVars>
      </dgm:prSet>
      <dgm:spPr/>
    </dgm:pt>
    <dgm:pt modelId="{CEBA96DB-09C0-401D-8754-61CCFB1FC162}" type="pres">
      <dgm:prSet presAssocID="{A1C3F6F4-8FB2-4596-838A-E4FC1B7660E1}" presName="sibTrans" presStyleCnt="0"/>
      <dgm:spPr/>
    </dgm:pt>
    <dgm:pt modelId="{AAE89108-7DAA-4B87-9961-70E48ED38951}" type="pres">
      <dgm:prSet presAssocID="{C5D202D4-2927-4E72-AEC9-6574139B052E}" presName="compNode" presStyleCnt="0"/>
      <dgm:spPr/>
    </dgm:pt>
    <dgm:pt modelId="{72729877-5255-4169-BDFB-2A10B34D8834}" type="pres">
      <dgm:prSet presAssocID="{C5D202D4-2927-4E72-AEC9-6574139B05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E9AB584-10A1-4ED7-A4C0-A38F375AE406}" type="pres">
      <dgm:prSet presAssocID="{C5D202D4-2927-4E72-AEC9-6574139B052E}" presName="spaceRect" presStyleCnt="0"/>
      <dgm:spPr/>
    </dgm:pt>
    <dgm:pt modelId="{9A4E97A0-FBC8-48F9-AC1F-9F9257642058}" type="pres">
      <dgm:prSet presAssocID="{C5D202D4-2927-4E72-AEC9-6574139B05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536003-7EC2-4D43-93D0-F9AB812CCD88}" srcId="{F5C85731-12EF-45C9-AC93-EB618EA29C6C}" destId="{C5D202D4-2927-4E72-AEC9-6574139B052E}" srcOrd="1" destOrd="0" parTransId="{81F3499A-0C8B-49F7-A537-77C02323F8B9}" sibTransId="{C24FAC06-07B4-4C05-B552-E680228DB7D9}"/>
    <dgm:cxn modelId="{28C50814-ADD4-46B1-B95F-32FF9980D389}" type="presOf" srcId="{C5D202D4-2927-4E72-AEC9-6574139B052E}" destId="{9A4E97A0-FBC8-48F9-AC1F-9F9257642058}" srcOrd="0" destOrd="0" presId="urn:microsoft.com/office/officeart/2018/2/layout/IconLabelList"/>
    <dgm:cxn modelId="{78902D82-36E6-4081-9109-971D34389E23}" srcId="{F5C85731-12EF-45C9-AC93-EB618EA29C6C}" destId="{ED16D07A-BDE7-414A-9CD7-02EB6DDDC6EF}" srcOrd="0" destOrd="0" parTransId="{0C8C1C4F-5575-4F46-965C-1C73B79A1C77}" sibTransId="{A1C3F6F4-8FB2-4596-838A-E4FC1B7660E1}"/>
    <dgm:cxn modelId="{E60B96A5-D55C-47B1-B483-761688553ABD}" type="presOf" srcId="{ED16D07A-BDE7-414A-9CD7-02EB6DDDC6EF}" destId="{84A6333C-A6A9-4C76-99C5-EDCC230B66E7}" srcOrd="0" destOrd="0" presId="urn:microsoft.com/office/officeart/2018/2/layout/IconLabelList"/>
    <dgm:cxn modelId="{69D43CA8-91F8-434C-BAC5-E1C5518415BE}" type="presOf" srcId="{F5C85731-12EF-45C9-AC93-EB618EA29C6C}" destId="{67CE6F83-8C3E-417E-9CF1-DAFEEA172C96}" srcOrd="0" destOrd="0" presId="urn:microsoft.com/office/officeart/2018/2/layout/IconLabelList"/>
    <dgm:cxn modelId="{F1FD2896-7D33-4A21-B592-0380E0F797B5}" type="presParOf" srcId="{67CE6F83-8C3E-417E-9CF1-DAFEEA172C96}" destId="{D6111492-D352-48E6-AEAC-9D23A74FD668}" srcOrd="0" destOrd="0" presId="urn:microsoft.com/office/officeart/2018/2/layout/IconLabelList"/>
    <dgm:cxn modelId="{F2517A18-31E7-4FBD-91DC-DEBC14EDA912}" type="presParOf" srcId="{D6111492-D352-48E6-AEAC-9D23A74FD668}" destId="{D938BCFE-99C7-4F87-B7B5-49876A19876B}" srcOrd="0" destOrd="0" presId="urn:microsoft.com/office/officeart/2018/2/layout/IconLabelList"/>
    <dgm:cxn modelId="{C9A86A57-30D2-4A52-A280-020E3DB0DDFC}" type="presParOf" srcId="{D6111492-D352-48E6-AEAC-9D23A74FD668}" destId="{FB7B5145-22C0-492D-B008-BD1C4191B51E}" srcOrd="1" destOrd="0" presId="urn:microsoft.com/office/officeart/2018/2/layout/IconLabelList"/>
    <dgm:cxn modelId="{EDDC8057-71FB-4EF9-9BEF-AFA2AE1E15BA}" type="presParOf" srcId="{D6111492-D352-48E6-AEAC-9D23A74FD668}" destId="{84A6333C-A6A9-4C76-99C5-EDCC230B66E7}" srcOrd="2" destOrd="0" presId="urn:microsoft.com/office/officeart/2018/2/layout/IconLabelList"/>
    <dgm:cxn modelId="{9D9DC018-AC3C-4C67-A7B8-CC80F9A6FCF0}" type="presParOf" srcId="{67CE6F83-8C3E-417E-9CF1-DAFEEA172C96}" destId="{CEBA96DB-09C0-401D-8754-61CCFB1FC162}" srcOrd="1" destOrd="0" presId="urn:microsoft.com/office/officeart/2018/2/layout/IconLabelList"/>
    <dgm:cxn modelId="{D1BEB4F9-9595-4E3B-9326-3E2BC2C2966F}" type="presParOf" srcId="{67CE6F83-8C3E-417E-9CF1-DAFEEA172C96}" destId="{AAE89108-7DAA-4B87-9961-70E48ED38951}" srcOrd="2" destOrd="0" presId="urn:microsoft.com/office/officeart/2018/2/layout/IconLabelList"/>
    <dgm:cxn modelId="{7A1834D6-E944-4F40-B79A-1E8DF03AD35C}" type="presParOf" srcId="{AAE89108-7DAA-4B87-9961-70E48ED38951}" destId="{72729877-5255-4169-BDFB-2A10B34D8834}" srcOrd="0" destOrd="0" presId="urn:microsoft.com/office/officeart/2018/2/layout/IconLabelList"/>
    <dgm:cxn modelId="{6D41FC43-6666-4F20-AADF-F415008E526C}" type="presParOf" srcId="{AAE89108-7DAA-4B87-9961-70E48ED38951}" destId="{9E9AB584-10A1-4ED7-A4C0-A38F375AE406}" srcOrd="1" destOrd="0" presId="urn:microsoft.com/office/officeart/2018/2/layout/IconLabelList"/>
    <dgm:cxn modelId="{56DCBD61-B965-4235-8936-9A931F561BB4}" type="presParOf" srcId="{AAE89108-7DAA-4B87-9961-70E48ED38951}" destId="{9A4E97A0-FBC8-48F9-AC1F-9F92576420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B8FC0-3384-42DF-AF81-A9447FB7AC37}">
      <dsp:nvSpPr>
        <dsp:cNvPr id="0" name=""/>
        <dsp:cNvSpPr/>
      </dsp:nvSpPr>
      <dsp:spPr>
        <a:xfrm>
          <a:off x="0" y="51766"/>
          <a:ext cx="10515600" cy="1350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Dataset sourced from MakeMyTrip.</a:t>
          </a:r>
          <a:endParaRPr lang="en-US" sz="3400" kern="1200"/>
        </a:p>
      </dsp:txBody>
      <dsp:txXfrm>
        <a:off x="65934" y="117700"/>
        <a:ext cx="10383732" cy="1218787"/>
      </dsp:txXfrm>
    </dsp:sp>
    <dsp:sp modelId="{6995FE57-192D-4283-B03C-D2375F6E1420}">
      <dsp:nvSpPr>
        <dsp:cNvPr id="0" name=""/>
        <dsp:cNvSpPr/>
      </dsp:nvSpPr>
      <dsp:spPr>
        <a:xfrm>
          <a:off x="0" y="1500341"/>
          <a:ext cx="10515600" cy="1350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Contains details about travel packages, destinations, airlines, pricing, etc.</a:t>
          </a:r>
          <a:endParaRPr lang="en-US" sz="3400" kern="1200"/>
        </a:p>
      </dsp:txBody>
      <dsp:txXfrm>
        <a:off x="65934" y="1566275"/>
        <a:ext cx="10383732" cy="1218787"/>
      </dsp:txXfrm>
    </dsp:sp>
    <dsp:sp modelId="{4BDAF7E6-F8B3-491D-BD59-017922A32A34}">
      <dsp:nvSpPr>
        <dsp:cNvPr id="0" name=""/>
        <dsp:cNvSpPr/>
      </dsp:nvSpPr>
      <dsp:spPr>
        <a:xfrm>
          <a:off x="0" y="2948916"/>
          <a:ext cx="10515600" cy="1350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22 columns providing specific insights into travel trends.</a:t>
          </a:r>
          <a:endParaRPr lang="en-US" sz="3400" kern="1200"/>
        </a:p>
      </dsp:txBody>
      <dsp:txXfrm>
        <a:off x="65934" y="3014850"/>
        <a:ext cx="10383732" cy="1218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BAEAA-545A-4069-AA9D-D9C1437643C2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96FDE-BE54-4E5C-B318-32DC9F6130A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Understand prevalent travel trends.</a:t>
          </a:r>
          <a:endParaRPr lang="en-US" sz="1700" kern="1200"/>
        </a:p>
      </dsp:txBody>
      <dsp:txXfrm>
        <a:off x="569079" y="2427788"/>
        <a:ext cx="2072362" cy="720000"/>
      </dsp:txXfrm>
    </dsp:sp>
    <dsp:sp modelId="{EA41C65D-0A6D-4A9C-90BA-723824CC5BFD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EBF49-A60E-4526-B808-A7BF818EC67F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Analyze the package pricing structure.</a:t>
          </a:r>
          <a:endParaRPr lang="en-US" sz="1700" kern="1200"/>
        </a:p>
      </dsp:txBody>
      <dsp:txXfrm>
        <a:off x="3004105" y="2427788"/>
        <a:ext cx="2072362" cy="720000"/>
      </dsp:txXfrm>
    </dsp:sp>
    <dsp:sp modelId="{86C224D1-E772-4369-9623-21531ADFC78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B602-74E1-43B8-B6AC-2BCB88159EE4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Evaluate flight timings, stops, and amenities.</a:t>
          </a:r>
          <a:endParaRPr lang="en-US" sz="1700" kern="1200"/>
        </a:p>
      </dsp:txBody>
      <dsp:txXfrm>
        <a:off x="5439131" y="2427788"/>
        <a:ext cx="2072362" cy="720000"/>
      </dsp:txXfrm>
    </dsp:sp>
    <dsp:sp modelId="{F1D5ECC0-1FEB-4B29-8D7E-D03D23844060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F2591-78F1-456E-8DE2-9BC1E650ED57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Dive deep into cancellation policies.</a:t>
          </a:r>
          <a:endParaRPr lang="en-US" sz="1700" kern="1200"/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6459C-9D0C-4234-A965-9D8F73DEDF46}">
      <dsp:nvSpPr>
        <dsp:cNvPr id="0" name=""/>
        <dsp:cNvSpPr/>
      </dsp:nvSpPr>
      <dsp:spPr>
        <a:xfrm>
          <a:off x="0" y="502388"/>
          <a:ext cx="10515600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What are the most popular destinations and package types?</a:t>
          </a:r>
          <a:endParaRPr lang="en-US" sz="3200" kern="1200"/>
        </a:p>
      </dsp:txBody>
      <dsp:txXfrm>
        <a:off x="37467" y="539855"/>
        <a:ext cx="10440666" cy="692586"/>
      </dsp:txXfrm>
    </dsp:sp>
    <dsp:sp modelId="{25947D7A-DB21-429E-AC9D-0394BBEB0EE3}">
      <dsp:nvSpPr>
        <dsp:cNvPr id="0" name=""/>
        <dsp:cNvSpPr/>
      </dsp:nvSpPr>
      <dsp:spPr>
        <a:xfrm>
          <a:off x="0" y="1362068"/>
          <a:ext cx="10515600" cy="7675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How does price vary across different parameters?</a:t>
          </a:r>
          <a:endParaRPr lang="en-US" sz="3200" kern="1200"/>
        </a:p>
      </dsp:txBody>
      <dsp:txXfrm>
        <a:off x="37467" y="1399535"/>
        <a:ext cx="10440666" cy="692586"/>
      </dsp:txXfrm>
    </dsp:sp>
    <dsp:sp modelId="{CDEC3513-4BA1-443F-8C2D-618D44109C6E}">
      <dsp:nvSpPr>
        <dsp:cNvPr id="0" name=""/>
        <dsp:cNvSpPr/>
      </dsp:nvSpPr>
      <dsp:spPr>
        <a:xfrm>
          <a:off x="0" y="2221749"/>
          <a:ext cx="10515600" cy="7675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Are there discernible patterns in flight timings?</a:t>
          </a:r>
          <a:endParaRPr lang="en-US" sz="3200" kern="1200"/>
        </a:p>
      </dsp:txBody>
      <dsp:txXfrm>
        <a:off x="37467" y="2259216"/>
        <a:ext cx="10440666" cy="692586"/>
      </dsp:txXfrm>
    </dsp:sp>
    <dsp:sp modelId="{8A6AD0C6-6F04-44CA-AA4A-BF47AA4F04F2}">
      <dsp:nvSpPr>
        <dsp:cNvPr id="0" name=""/>
        <dsp:cNvSpPr/>
      </dsp:nvSpPr>
      <dsp:spPr>
        <a:xfrm>
          <a:off x="0" y="3081429"/>
          <a:ext cx="10515600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What trends can we observe in cancellation policies?</a:t>
          </a:r>
          <a:endParaRPr lang="en-US" sz="3200" kern="1200"/>
        </a:p>
      </dsp:txBody>
      <dsp:txXfrm>
        <a:off x="37467" y="3118896"/>
        <a:ext cx="104406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D6DDB-7EC4-4365-8027-B207A81609E4}">
      <dsp:nvSpPr>
        <dsp:cNvPr id="0" name=""/>
        <dsp:cNvSpPr/>
      </dsp:nvSpPr>
      <dsp:spPr>
        <a:xfrm>
          <a:off x="0" y="361988"/>
          <a:ext cx="10515600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/>
            <a:t>Data Cleaning:</a:t>
          </a:r>
          <a:r>
            <a:rPr lang="en-US" sz="4400" b="0" i="0" kern="1200"/>
            <a:t> Standardize formats, handle missing data, and remove duplicates.</a:t>
          </a:r>
          <a:endParaRPr lang="en-US" sz="4400" kern="1200"/>
        </a:p>
      </dsp:txBody>
      <dsp:txXfrm>
        <a:off x="85444" y="447432"/>
        <a:ext cx="10344712" cy="1579432"/>
      </dsp:txXfrm>
    </dsp:sp>
    <dsp:sp modelId="{4592F34B-9198-400C-8FDB-83CBAB1F1FF2}">
      <dsp:nvSpPr>
        <dsp:cNvPr id="0" name=""/>
        <dsp:cNvSpPr/>
      </dsp:nvSpPr>
      <dsp:spPr>
        <a:xfrm>
          <a:off x="0" y="2239029"/>
          <a:ext cx="10515600" cy="1750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/>
            <a:t>Exploratory Data Analysis:</a:t>
          </a:r>
          <a:r>
            <a:rPr lang="en-US" sz="4400" b="0" i="0" kern="1200"/>
            <a:t> Use visualizations for understanding the data.</a:t>
          </a:r>
          <a:endParaRPr lang="en-US" sz="4400" kern="1200"/>
        </a:p>
      </dsp:txBody>
      <dsp:txXfrm>
        <a:off x="85444" y="2324473"/>
        <a:ext cx="10344712" cy="1579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83338-BC6B-4924-A4A9-99748CF815C3}">
      <dsp:nvSpPr>
        <dsp:cNvPr id="0" name=""/>
        <dsp:cNvSpPr/>
      </dsp:nvSpPr>
      <dsp:spPr>
        <a:xfrm>
          <a:off x="0" y="32228"/>
          <a:ext cx="10515600" cy="206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i="0" kern="1200"/>
            <a:t>Statistical Analysis:</a:t>
          </a:r>
          <a:r>
            <a:rPr lang="en-US" sz="5200" b="0" i="0" kern="1200"/>
            <a:t> Apply tests to validate hypotheses.</a:t>
          </a:r>
          <a:endParaRPr lang="en-US" sz="5200" kern="1200"/>
        </a:p>
      </dsp:txBody>
      <dsp:txXfrm>
        <a:off x="100979" y="133207"/>
        <a:ext cx="10313642" cy="1866602"/>
      </dsp:txXfrm>
    </dsp:sp>
    <dsp:sp modelId="{A6DC5F6F-8979-4015-8D92-73F7ECC0D294}">
      <dsp:nvSpPr>
        <dsp:cNvPr id="0" name=""/>
        <dsp:cNvSpPr/>
      </dsp:nvSpPr>
      <dsp:spPr>
        <a:xfrm>
          <a:off x="0" y="2250549"/>
          <a:ext cx="10515600" cy="20685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i="0" kern="1200"/>
            <a:t>Modeling:</a:t>
          </a:r>
          <a:r>
            <a:rPr lang="en-US" sz="5200" b="0" i="0" kern="1200"/>
            <a:t> Forecast prices or classify packages, if needed.</a:t>
          </a:r>
          <a:endParaRPr lang="en-US" sz="5200" kern="1200"/>
        </a:p>
      </dsp:txBody>
      <dsp:txXfrm>
        <a:off x="100979" y="2351528"/>
        <a:ext cx="10313642" cy="1866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8BCFE-99C7-4F87-B7B5-49876A19876B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6333C-A6A9-4C76-99C5-EDCC230B66E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analysis will provide valuable insights for travelers and businesses.</a:t>
          </a:r>
          <a:endParaRPr lang="en-US" sz="1700" kern="1200"/>
        </a:p>
      </dsp:txBody>
      <dsp:txXfrm>
        <a:off x="559800" y="3022743"/>
        <a:ext cx="4320000" cy="720000"/>
      </dsp:txXfrm>
    </dsp:sp>
    <dsp:sp modelId="{72729877-5255-4169-BDFB-2A10B34D8834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97A0-FBC8-48F9-AC1F-9F9257642058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Future scope includes deeper predictive analytics, real-time pricing strategies, and understanding customer preferences.</a:t>
          </a:r>
          <a:endParaRPr lang="en-US" sz="17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BB31-8D4C-75D5-EA4D-3580CDDEE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C652D-5169-2C78-44E3-6902C153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2CE9-05EF-DB0F-7F2C-D1A63FAB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5795-CE9D-CB97-614F-4C1CB9E8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6CFE-56F5-3D74-9601-BD2DC581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4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EC22-88B7-F295-3AE6-25FE294E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BA357-0E93-780B-EBAA-6C033AD96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6683-99CF-1329-0E41-8C67825C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76CF-EBB9-6F62-4F35-58CE0696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42E2B-7169-F962-39D8-FEC0988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9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CEE53-7307-CD38-991E-DAC965681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8C678-A0B8-336A-7A3B-63D90E96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1360-746F-75D8-CC7F-091DB30E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4DD5-487B-DFFD-53C4-55A259CD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69C8-B863-6A13-0CAB-E47EAD13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8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01AD-6BAD-FBAA-6356-3A9CCDD5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A808-1174-953A-CB08-6E74E83F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068E-1808-B39C-8BBF-F787A562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7C5A-D3AA-F39E-76F3-16DC35C0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0AEE-E56F-2BF9-050B-AC0D9D3E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34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96E3-9866-ABC0-2D6A-1A3AAF41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2163-D09E-9450-FF15-F72E469B6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BAED1-B23E-D8EA-CF22-D7949FD5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BB391-8CF7-2E8E-722A-A5DF23CA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00EE-CE8F-52CA-4788-BEE50B34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0F63-6660-3EFC-1369-A84F9FBF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7CF4-2A84-FB1C-9123-E6F95EE3E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CEF00-C960-6DAC-D85D-AF50F93D4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4A4FF-133D-C2BE-19D8-92A8CDE6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3D09-4BB7-59CC-EEF9-4D9CE186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8A83-30B9-75D1-2366-D93F26D4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4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D537-8367-4374-8514-70198322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23C50-1430-3FB2-15D7-EB0032FB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466B-DB94-9C33-B9E0-B317B9887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DD182-F2A3-8772-AAF6-9B7F8F1D8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4749B-4DC4-876E-CAF5-CCB865AB2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65C88-FF40-AB94-5383-AA59DDEB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BBEDC-C3ED-997E-3E7E-724C1435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CCF3D-738C-2AD9-7F66-553685B7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9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644B-0CFF-A389-AE91-CA3F9410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EFFBE-9E2D-B602-0220-53993606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4B2E5-B10E-EAED-1104-DF1546D4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C4E9C-E3F8-9FF3-0E1C-722D8AD7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6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0AE3A-0F1A-40F3-2FDA-82D5CBD1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CFCEA-245C-455F-8143-C182F6AC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6FD42-5794-22FF-6BF9-075DFF0E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35C0-DAD9-AC35-1FE3-F4E67D9B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7F95-4022-A7BC-20BE-B8B7E58A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2FC6-39EB-7102-EA0E-60482575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47F38-AA02-2BB6-62DD-7D81B1D2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2315-8E02-D569-922B-D72E1B6D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3FCAD-FB78-1157-73E9-216ADE8E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21B5-1F3E-3A15-C258-2DB4CE89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562FA-8D66-A13B-317F-AA69B476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8AC53-ACE9-26CF-AEAE-AC7E5F39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FDC3-E5E0-18A5-0DD3-633C5FA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F8D47-BB84-ABE0-E386-A319D100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A554-4227-1C98-29D4-A1B267A9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5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BDD08-DDA4-FE1C-4F3D-A58855F6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6641D-17CB-718D-C5B0-FF2A745A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A13A-C99F-EC05-AF9E-EC43FC4FB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FCFE-7167-4B25-A4D3-24F504AE41BE}" type="datetimeFigureOut">
              <a:rPr lang="en-IN" smtClean="0"/>
              <a:t>2-10-23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DE03-6E0C-22DD-7B7A-C6240BAC4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189C-FDB7-88AF-7773-60073185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3831-3DFF-47C3-9F92-D8BDCD752B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old coloured compass">
            <a:extLst>
              <a:ext uri="{FF2B5EF4-FFF2-40B4-BE49-F238E27FC236}">
                <a16:creationId xmlns:a16="http://schemas.microsoft.com/office/drawing/2014/main" id="{2B645612-8F08-8422-AC67-220451F4D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BC0251-28B6-DECC-7E4C-1B663054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Analysis of Travel Packages on MakeMyTrip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84FA0-8C31-902A-8BD6-46D9FCBB2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Understanding Trends, Pricing, and Customer Convenience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95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D61FC-EB28-07C6-A83B-6C010BEDE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11B11-4E48-B836-7644-BF9582C5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Dataset Overview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BC6A4CC-FFAF-F88C-7EBD-8B5AAB68E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246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345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69AD2-1676-C006-D885-1C3222122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05FE10-391D-C9AA-750A-FF504E25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Aims &amp; Objectives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A5D08F-CEB9-15F9-97E5-AF968733E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657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5859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5">
            <a:extLst>
              <a:ext uri="{FF2B5EF4-FFF2-40B4-BE49-F238E27FC236}">
                <a16:creationId xmlns:a16="http://schemas.microsoft.com/office/drawing/2014/main" id="{1F68B12D-70C8-1E8E-F071-070D3BC2C8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071" b="26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2C240-DA1E-DDEF-2EA4-33443C23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Research Questions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A6E48AA-FC1B-CB8E-ED08-B734A0C89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1349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9457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8888A-7633-1537-CEEE-DE7D79BDB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17823-AE87-5E0B-EC8E-34DCCD6A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Research Design &amp; Methodology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E471CFD-1C78-C489-CD81-D9FBB91B0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832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489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F8093-D6E5-DC3A-E780-F209BB97A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C13A22-5DFD-A5F2-5023-98E2BCBA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Research Design &amp; Methodology 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377C22-9AD9-B148-AE13-FEDF5E00C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1051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76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9A48C-5A3C-AAC6-8001-21757BF2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b="0" i="0">
                <a:solidFill>
                  <a:srgbClr val="FFFFFF"/>
                </a:solidFill>
                <a:effectLst/>
                <a:latin typeface="Söhne"/>
              </a:rPr>
              <a:t>Conclusion &amp; Next Steps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562B7D2-332E-1A7E-F627-F2C93A5B1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8784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0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D0C98-1C86-EC7D-57A0-2122A529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Dataset Link</a:t>
            </a:r>
            <a:endParaRPr lang="en-IN" sz="8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4B9F-968C-F995-90BA-EC65929F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>
                <a:solidFill>
                  <a:schemeClr val="bg1"/>
                </a:solidFill>
              </a:rPr>
              <a:t>https://data.world/promptcloud/travel-listing-on-makemytrip/workspace/file?filename=home%2Fsdf%2Fmarketing_sample_for_makemytrip_com-travel__20190901_20190930__30k_data.csv</a:t>
            </a:r>
          </a:p>
        </p:txBody>
      </p:sp>
    </p:spTree>
    <p:extLst>
      <p:ext uri="{BB962C8B-B14F-4D97-AF65-F5344CB8AC3E}">
        <p14:creationId xmlns:p14="http://schemas.microsoft.com/office/powerpoint/2010/main" val="270831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Analysis of Travel Packages on MakeMyTrip</vt:lpstr>
      <vt:lpstr>Dataset Overview</vt:lpstr>
      <vt:lpstr>Aims &amp; Objectives</vt:lpstr>
      <vt:lpstr>Research Questions</vt:lpstr>
      <vt:lpstr>Research Design &amp; Methodology</vt:lpstr>
      <vt:lpstr>Research Design &amp; Methodology </vt:lpstr>
      <vt:lpstr>Conclusion &amp; Next Steps</vt:lpstr>
      <vt:lpstr>Dataset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Travel Packages on MakeMyTrip</dc:title>
  <dc:creator>Ramanan R</dc:creator>
  <cp:lastModifiedBy>Ramanan R</cp:lastModifiedBy>
  <cp:revision>1</cp:revision>
  <dcterms:created xsi:type="dcterms:W3CDTF">2023-10-01T17:18:57Z</dcterms:created>
  <dcterms:modified xsi:type="dcterms:W3CDTF">2023-10-02T09:58:51Z</dcterms:modified>
</cp:coreProperties>
</file>