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2855-8BB0-D173-4EBA-4890EFE2D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F6A65-425C-C94F-C468-CA3AF43E7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C413-E908-2104-F290-6221E4E2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DE24-AB4C-D842-219B-8860F52E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530B-274E-4DEA-CEE3-16866EEB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4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8613-E1D4-D1EF-A95B-F440B9B2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991EB-C60E-823C-55CA-E14A410F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19AF-4D49-CD17-DB5D-4E168D50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76C4-D6FA-0E84-1719-7B7D862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820F-973B-72CA-7DC3-2508B9FC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52C73-597C-81B3-1AD0-CB2F6C689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31226-5A82-FAD5-8BC5-06AE76A0F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1411-1C8B-5ACD-5460-68FCE6B0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EBE5-38AD-FD49-C893-0A1E93B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84D2-6A9D-155E-1B18-3C210096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4E2A-E00B-A4C8-04A4-ABABC8EC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F70D-F142-9D58-509B-E472500E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1B95-58D2-8244-7AC6-AB5387A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1873B-73A2-0A41-4E06-11043306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A998-7783-11F6-C2A7-EAE1C3C3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7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6E8E-FB89-572F-74B7-002D8B00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42F4-8585-0D97-6BC5-259D7E39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0368-5752-17BB-9AAB-376DA2ED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C485-EE4B-ADEF-5597-419F973C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68B3-B232-EA63-9A4C-7A13366D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D534-6C42-CB3A-9A89-021E7437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8B0B-587B-FBBA-47F8-340DF442E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F2D91-4D90-C8D5-1D0E-A62D118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900B6-52E4-B18C-EF9C-5E3EDB9A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1DD9D-9618-AE98-456C-C3DBC5F7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1F008-CC5D-6F27-93EA-ACBBDBCD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DF0E-5FCC-BFE3-0931-20BE1509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0951-53EB-C74D-3489-0060459E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501D3-98F3-7F4A-053B-CD4303B78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F2F21-000F-6882-DAE7-E0BF38DD4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5F1D4-A228-A493-4E4F-39E30AB64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791A1-046B-49E2-1909-8423B8A1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11642-E091-5EF3-0361-701DCA63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52C86-4D3F-0971-3205-8A6EEF2C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F8FB-0D07-1538-48FD-31475E5D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A8061-8C6B-D691-AB04-C7993088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C3D91-E6AF-66E6-73BC-A5993D79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164F-57C5-55D2-D87D-8959E21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3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47B51-E17E-78B6-436B-2B8C2BA8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D075D-2AAD-DE4F-0657-6C1ED15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DA48-6C9A-8ABD-5A94-3AB3207A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5F9F-011B-AADF-2E88-849A14A4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9B38-4500-BED3-8C4F-634F71B4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B7BE-CCFF-8BBC-98BC-4B3285125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F9E6-FA64-BFFC-969E-2AECAEE1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A343-E58E-9E3E-33F3-89D7CA48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ECE4-0D7A-4ADC-5DAC-5B019BE0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19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45B-B692-4B06-74AA-E2A10A02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D2769-5F64-2A35-35E4-D12A4B3E2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8F4EC-B58F-1296-1760-A8B28897C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AC60-177C-96C1-730A-4D9145B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51576-8F66-03F7-FFFF-6B04C834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7075-98F3-B82A-7FF6-71B77340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C05A-1676-2634-4677-5F900F86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8CD96-A669-BD1B-2C1C-1808D1A46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0F29-043B-327C-4991-D2740A5B0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D7B3-3996-40D2-A4AB-98D6DC45A29D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2DE3-AB0D-E9D3-3B8D-E4CF906C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8B1A-F8E0-0B87-7C18-F69C351E7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C05D-46C9-4386-8264-527EEE937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52EB36-9B47-5151-7C16-B2DC4D0370AE}"/>
              </a:ext>
            </a:extLst>
          </p:cNvPr>
          <p:cNvSpPr/>
          <p:nvPr/>
        </p:nvSpPr>
        <p:spPr>
          <a:xfrm>
            <a:off x="1425677" y="2121619"/>
            <a:ext cx="1189703" cy="15447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Facebook Messenger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1983D-72AF-A55E-A2CD-19F4A294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57" y="2128052"/>
            <a:ext cx="1460477" cy="1515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CE7C7-5F8C-030C-21BC-553C35656E46}"/>
              </a:ext>
            </a:extLst>
          </p:cNvPr>
          <p:cNvSpPr txBox="1"/>
          <p:nvPr/>
        </p:nvSpPr>
        <p:spPr>
          <a:xfrm>
            <a:off x="4218040" y="1752288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BigMouth </a:t>
            </a:r>
            <a:r>
              <a:rPr lang="en-IN" dirty="0" err="1"/>
              <a:t>ChatBot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B2642-B1A4-1394-C2EC-EA8C9F2D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725" y="2121619"/>
            <a:ext cx="1460476" cy="1544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6F207-DD4F-F566-6ED1-8590ECA31560}"/>
              </a:ext>
            </a:extLst>
          </p:cNvPr>
          <p:cNvSpPr txBox="1"/>
          <p:nvPr/>
        </p:nvSpPr>
        <p:spPr>
          <a:xfrm>
            <a:off x="10156032" y="1751926"/>
            <a:ext cx="16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Bigmouth DB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2812354-31F4-1C1A-D01B-1A8616849A84}"/>
              </a:ext>
            </a:extLst>
          </p:cNvPr>
          <p:cNvSpPr/>
          <p:nvPr/>
        </p:nvSpPr>
        <p:spPr>
          <a:xfrm>
            <a:off x="10245213" y="2121258"/>
            <a:ext cx="1278193" cy="15223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59140-6B27-8B54-AE9C-836885125614}"/>
              </a:ext>
            </a:extLst>
          </p:cNvPr>
          <p:cNvSpPr txBox="1"/>
          <p:nvPr/>
        </p:nvSpPr>
        <p:spPr>
          <a:xfrm>
            <a:off x="7120872" y="1751926"/>
            <a:ext cx="200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myBigMouthServer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61BEA-0D8E-34CB-C61D-728D1DEE7A98}"/>
              </a:ext>
            </a:extLst>
          </p:cNvPr>
          <p:cNvSpPr txBox="1"/>
          <p:nvPr/>
        </p:nvSpPr>
        <p:spPr>
          <a:xfrm>
            <a:off x="1612848" y="1751926"/>
            <a:ext cx="109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Users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8AB426-1073-014D-309D-CDCEFC615EB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15380" y="2885846"/>
            <a:ext cx="1725177" cy="814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7724C5-E1B1-0E9D-6BE4-9A91ECE6833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01034" y="2885846"/>
            <a:ext cx="1605691" cy="814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7E26C6-7A8E-8241-582E-D4E3DF2702D0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8867201" y="2882449"/>
            <a:ext cx="1378012" cy="115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D9F0C0-41DA-C156-7AAB-D0E969D8B1B7}"/>
              </a:ext>
            </a:extLst>
          </p:cNvPr>
          <p:cNvSpPr txBox="1"/>
          <p:nvPr/>
        </p:nvSpPr>
        <p:spPr>
          <a:xfrm>
            <a:off x="4368148" y="3594682"/>
            <a:ext cx="146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Amazon LEX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C6D14-6E35-6110-6037-0CF225DBED71}"/>
              </a:ext>
            </a:extLst>
          </p:cNvPr>
          <p:cNvSpPr txBox="1"/>
          <p:nvPr/>
        </p:nvSpPr>
        <p:spPr>
          <a:xfrm>
            <a:off x="7097180" y="3634624"/>
            <a:ext cx="180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Amazon LAMBDA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2CC075-7DC3-092C-B598-DC254ABCAD6E}"/>
              </a:ext>
            </a:extLst>
          </p:cNvPr>
          <p:cNvSpPr txBox="1"/>
          <p:nvPr/>
        </p:nvSpPr>
        <p:spPr>
          <a:xfrm>
            <a:off x="10170005" y="3594682"/>
            <a:ext cx="180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MySQL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37CD71-587F-188E-3F2A-80376B6EDAC6}"/>
              </a:ext>
            </a:extLst>
          </p:cNvPr>
          <p:cNvSpPr txBox="1"/>
          <p:nvPr/>
        </p:nvSpPr>
        <p:spPr>
          <a:xfrm>
            <a:off x="2763586" y="2526890"/>
            <a:ext cx="139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HTTPS(JSON)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DB3519-695F-72E6-BF86-A157FFCA2D5B}"/>
              </a:ext>
            </a:extLst>
          </p:cNvPr>
          <p:cNvSpPr txBox="1"/>
          <p:nvPr/>
        </p:nvSpPr>
        <p:spPr>
          <a:xfrm>
            <a:off x="5876242" y="2541638"/>
            <a:ext cx="143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HTTPS(JSON)</a:t>
            </a:r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EAA37-B612-B8B6-9F67-3BE1D6B62BF4}"/>
              </a:ext>
            </a:extLst>
          </p:cNvPr>
          <p:cNvSpPr txBox="1"/>
          <p:nvPr/>
        </p:nvSpPr>
        <p:spPr>
          <a:xfrm>
            <a:off x="9143295" y="2578820"/>
            <a:ext cx="8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04212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 Aggarwal</dc:creator>
  <cp:lastModifiedBy>Pranav K Agrawal</cp:lastModifiedBy>
  <cp:revision>2</cp:revision>
  <dcterms:created xsi:type="dcterms:W3CDTF">2023-04-21T07:18:58Z</dcterms:created>
  <dcterms:modified xsi:type="dcterms:W3CDTF">2024-11-03T16:39:55Z</dcterms:modified>
</cp:coreProperties>
</file>