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BCB0-2AC5-23A1-1E69-B42D6575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6975-DA49-E2C2-6E45-4CB94A9E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2515-0EC5-CF6C-8367-920C54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A05E-EB6A-D378-A23D-2F61560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E45E-4F90-90F4-3F08-052E21D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F8B5-680B-9D9A-A6FB-93A02A3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F2865-CCBC-85A9-625B-6ADCB290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AE2B-3C27-F643-B6C8-ECFC872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C9A2-DAB2-6AC3-285A-56D9452B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89B1-304A-3648-C0C2-1C346DF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4421B-8EBB-B2B8-8D9F-A8AF4C3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E416-EDA4-BCE2-F7FE-87E433AD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3311-744F-9601-2CE1-23CE1655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5B30-4455-678A-BF06-E4537FF8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3C7F-9845-B0A3-F0A4-94A71D6F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D9-B976-F639-4364-AED80D7C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C24E-6934-497B-D0C1-0687BB22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782F-3197-B60A-FFC1-D1CDA28D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AC90-50D7-524E-1C74-1C212EA9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1C44-E33A-97FD-46BB-60A2D0D3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4EC7-3A57-942E-ED05-0291E141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B31E-2C65-D34B-9CC2-14912CE4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8D35-B7FB-824D-D646-FC2535A7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E397-AB20-5A05-0C56-D9C8588D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FC5E-6675-7CE2-61FC-9CFD6DD6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0583-9D9A-D2C4-9D2E-EEF3158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6AD4-8570-A280-4E87-5E3520CB2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425D-50BC-A268-FF7E-5BDC57E8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BDB5-5AE0-EBD9-AA55-C95772AC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7A2B-F292-A52C-A3F2-8CA0C39D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EC61-EA43-88C5-0744-8BF2D64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55D-4CAD-7B87-015A-B57F666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D12E-951A-8722-533D-346D79D9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B475-E686-F6C6-C238-D9C77474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94196-A810-EFEC-5AF3-3994FDDDA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A9DE6-4286-7E35-892B-2D315B16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EDB7B-D571-3E09-D752-C6C816C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C9D2-5C39-73B7-DB35-93C427A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280F3-8D50-5C14-E3AA-5B153E49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FD7C-DE9C-0F35-5236-04DEFC2B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FCE70-AC82-E721-A268-2E59C813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29D-1F5E-8A9C-2CB9-6922D2F4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0864-C4F1-C56D-467B-59722A55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6E304-D640-3D63-7772-709BA39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7895C-7E00-D135-F450-4AE25A3E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721A-014B-036C-9F95-417FCD3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3E0-FFA5-99A1-7EDF-DD854DB7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311D-99FB-6E1F-BF85-F4C75A1A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5778-127A-ADAD-CE6D-D21226F5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C75-475F-97E1-DC43-9C7A2ABB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3166-B5D8-2B04-9B6C-3C847B3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995-15B6-E078-CF03-ABF138FA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9A4E-ECEF-2214-94D6-338ECDD4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E9789-EC64-23B8-FF52-1882DF07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1990-1E6D-AE81-B5EE-E0258F41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F17B-33DF-6D61-5CB5-231C0C54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3F2A-3A97-3BE0-8C7C-10488614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F2FC-2C13-3D75-51A1-F46C7794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DB18A-3748-10FB-E65F-37942096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2EDA7-5116-42B9-D177-A4168462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B3FA-96BE-6ECC-9D3F-41AC908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B6D9-A72B-44A0-9924-BF7744891A33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DC87-B35E-DB4F-6AE8-ABD303B3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86F5-9B68-7581-9D8B-4708E5CCA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0205-5444-4654-B63F-B83BE1EE4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54E4EE-DD7E-3D9E-23AE-589B7E4D0265}"/>
              </a:ext>
            </a:extLst>
          </p:cNvPr>
          <p:cNvSpPr/>
          <p:nvPr/>
        </p:nvSpPr>
        <p:spPr>
          <a:xfrm>
            <a:off x="5756988" y="1670180"/>
            <a:ext cx="3135086" cy="3237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6A609A-4758-796C-7C17-E9CCBC747FF0}"/>
              </a:ext>
            </a:extLst>
          </p:cNvPr>
          <p:cNvGrpSpPr/>
          <p:nvPr/>
        </p:nvGrpSpPr>
        <p:grpSpPr>
          <a:xfrm>
            <a:off x="1814715" y="1762833"/>
            <a:ext cx="977153" cy="1981476"/>
            <a:chOff x="5071919" y="1447523"/>
            <a:chExt cx="2048161" cy="3962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400F92-0452-6A39-E906-3562A7BFE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919" y="1447523"/>
              <a:ext cx="2048161" cy="396295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E35B10-8BC0-EB88-3A5E-9C0B31565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88" y="1879538"/>
              <a:ext cx="1810871" cy="312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94B47-B6FD-171B-3F07-8BF3524B8B9A}"/>
              </a:ext>
            </a:extLst>
          </p:cNvPr>
          <p:cNvSpPr/>
          <p:nvPr/>
        </p:nvSpPr>
        <p:spPr>
          <a:xfrm>
            <a:off x="6606442" y="1945339"/>
            <a:ext cx="1398494" cy="744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Bike Sharing System TIET </a:t>
            </a:r>
            <a:r>
              <a:rPr lang="en-IN" sz="1200" dirty="0"/>
              <a:t>(Web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2389-1323-BE9B-16A0-0790819D1C33}"/>
              </a:ext>
            </a:extLst>
          </p:cNvPr>
          <p:cNvSpPr/>
          <p:nvPr/>
        </p:nvSpPr>
        <p:spPr>
          <a:xfrm>
            <a:off x="6238889" y="3429000"/>
            <a:ext cx="2133600" cy="1134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B0EB4-6304-906F-3AE9-3B81F4388D11}"/>
              </a:ext>
            </a:extLst>
          </p:cNvPr>
          <p:cNvSpPr txBox="1"/>
          <p:nvPr/>
        </p:nvSpPr>
        <p:spPr>
          <a:xfrm>
            <a:off x="6409219" y="4536141"/>
            <a:ext cx="205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0" dirty="0">
                <a:solidFill>
                  <a:srgbClr val="292827"/>
                </a:solidFill>
                <a:effectLst/>
                <a:latin typeface="az_ea_font"/>
              </a:rPr>
              <a:t>Bike sharing system server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606328-48AB-D9B1-DDC0-D1BF891C59D1}"/>
              </a:ext>
            </a:extLst>
          </p:cNvPr>
          <p:cNvSpPr/>
          <p:nvPr/>
        </p:nvSpPr>
        <p:spPr>
          <a:xfrm>
            <a:off x="6606442" y="3623981"/>
            <a:ext cx="1398494" cy="744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Bike Sharing System TIET Db (</a:t>
            </a:r>
            <a:r>
              <a:rPr lang="en-IN" sz="1200" dirty="0"/>
              <a:t>SQL Database)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67D18-420D-BBAF-93FC-36AA59393F4E}"/>
              </a:ext>
            </a:extLst>
          </p:cNvPr>
          <p:cNvSpPr txBox="1"/>
          <p:nvPr/>
        </p:nvSpPr>
        <p:spPr>
          <a:xfrm>
            <a:off x="6488621" y="1439933"/>
            <a:ext cx="205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0" dirty="0">
                <a:solidFill>
                  <a:srgbClr val="292827"/>
                </a:solidFill>
                <a:effectLst/>
                <a:latin typeface="az_ea_font"/>
              </a:rPr>
              <a:t>Microsoft Azure Cloud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93EC0-8FA7-3540-EF0C-91EA5F8DA3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05689" y="2689410"/>
            <a:ext cx="0" cy="739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5C57B2-C1C7-645E-AFBA-45F62E069E8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91868" y="2317375"/>
            <a:ext cx="3814574" cy="436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D4D0F-E999-58A0-4C4E-3E6E439E4D8F}"/>
              </a:ext>
            </a:extLst>
          </p:cNvPr>
          <p:cNvSpPr/>
          <p:nvPr/>
        </p:nvSpPr>
        <p:spPr>
          <a:xfrm>
            <a:off x="10384971" y="2453951"/>
            <a:ext cx="1334278" cy="975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EB202-E020-C849-6F2F-1D062A8BFD94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8004936" y="2317375"/>
            <a:ext cx="2380035" cy="6241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9AF297-3568-9D4F-ABA2-A41A49D6824E}"/>
              </a:ext>
            </a:extLst>
          </p:cNvPr>
          <p:cNvSpPr txBox="1"/>
          <p:nvPr/>
        </p:nvSpPr>
        <p:spPr>
          <a:xfrm>
            <a:off x="8943666" y="2720651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This integration pending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B841A2-2444-9341-DD52-7DEF224B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715" y="4631970"/>
            <a:ext cx="1276960" cy="12049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F8A5A1-A784-B83C-F8DF-8991D3B2AEA4}"/>
              </a:ext>
            </a:extLst>
          </p:cNvPr>
          <p:cNvSpPr txBox="1"/>
          <p:nvPr/>
        </p:nvSpPr>
        <p:spPr>
          <a:xfrm>
            <a:off x="7255012" y="2899248"/>
            <a:ext cx="400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21A72-7683-51D9-361B-79E623BC5AC3}"/>
              </a:ext>
            </a:extLst>
          </p:cNvPr>
          <p:cNvSpPr txBox="1"/>
          <p:nvPr/>
        </p:nvSpPr>
        <p:spPr>
          <a:xfrm>
            <a:off x="3864400" y="2296442"/>
            <a:ext cx="114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REST API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6FD0D3D-FE1B-F29E-705A-3DC6D9E9FB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75" y="4190836"/>
            <a:ext cx="990509" cy="1212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7D1B22-B194-5C11-F90E-179A0174E2FD}"/>
              </a:ext>
            </a:extLst>
          </p:cNvPr>
          <p:cNvSpPr txBox="1"/>
          <p:nvPr/>
        </p:nvSpPr>
        <p:spPr>
          <a:xfrm>
            <a:off x="923312" y="4015853"/>
            <a:ext cx="216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Lock/Unlock Commands </a:t>
            </a:r>
          </a:p>
          <a:p>
            <a:r>
              <a:rPr lang="en-IN" sz="1000" dirty="0"/>
              <a:t>Over WIFI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9E315-D323-4FC7-B0A8-72D942B9BE68}"/>
              </a:ext>
            </a:extLst>
          </p:cNvPr>
          <p:cNvSpPr txBox="1"/>
          <p:nvPr/>
        </p:nvSpPr>
        <p:spPr>
          <a:xfrm>
            <a:off x="5123199" y="5904892"/>
            <a:ext cx="462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292827"/>
                </a:solidFill>
                <a:effectLst/>
                <a:latin typeface="az_ea_font"/>
              </a:rPr>
              <a:t>Fig: Architecture Diagram for Bike Sharing System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07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F0ECF19-3119-00F2-40FE-02D5D0AA0BBB}"/>
              </a:ext>
            </a:extLst>
          </p:cNvPr>
          <p:cNvGrpSpPr/>
          <p:nvPr/>
        </p:nvGrpSpPr>
        <p:grpSpPr>
          <a:xfrm>
            <a:off x="2962200" y="824752"/>
            <a:ext cx="336814" cy="794921"/>
            <a:chOff x="5071919" y="1447523"/>
            <a:chExt cx="2048161" cy="396295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36A13C8-D4C6-F759-E88A-55E01129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919" y="1447523"/>
              <a:ext cx="2048161" cy="3962953"/>
            </a:xfrm>
            <a:prstGeom prst="rect">
              <a:avLst/>
            </a:prstGeom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13E9F11F-E66A-7ECE-57A5-382329839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88" y="1879538"/>
              <a:ext cx="1810871" cy="312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724FA0-45F2-4E27-DF90-6575BDEB3BE3}"/>
              </a:ext>
            </a:extLst>
          </p:cNvPr>
          <p:cNvSpPr/>
          <p:nvPr/>
        </p:nvSpPr>
        <p:spPr>
          <a:xfrm>
            <a:off x="4742329" y="1092502"/>
            <a:ext cx="1066253" cy="445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Bike Sharing System TIET  (Web App)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210F82-9912-EB35-C27B-6A1370354410}"/>
              </a:ext>
            </a:extLst>
          </p:cNvPr>
          <p:cNvGrpSpPr/>
          <p:nvPr/>
        </p:nvGrpSpPr>
        <p:grpSpPr>
          <a:xfrm>
            <a:off x="6773380" y="632201"/>
            <a:ext cx="1335736" cy="861967"/>
            <a:chOff x="6400800" y="912625"/>
            <a:chExt cx="1335736" cy="86196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1E218A-ACA4-46D2-7717-0CFC808788FE}"/>
                </a:ext>
              </a:extLst>
            </p:cNvPr>
            <p:cNvSpPr/>
            <p:nvPr/>
          </p:nvSpPr>
          <p:spPr>
            <a:xfrm>
              <a:off x="6400800" y="1092502"/>
              <a:ext cx="1335736" cy="682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1A2A58-E261-25F0-19E3-47893D8814C4}"/>
                </a:ext>
              </a:extLst>
            </p:cNvPr>
            <p:cNvSpPr txBox="1"/>
            <p:nvPr/>
          </p:nvSpPr>
          <p:spPr>
            <a:xfrm>
              <a:off x="6400800" y="912625"/>
              <a:ext cx="13357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i="0" dirty="0">
                  <a:solidFill>
                    <a:srgbClr val="292827"/>
                  </a:solidFill>
                  <a:effectLst/>
                  <a:latin typeface="az_ea_font"/>
                </a:rPr>
                <a:t>Bike sharing system server</a:t>
              </a:r>
              <a:endParaRPr lang="en-IN" sz="800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9766F4-C5B9-F26B-6AB0-96D8281EFD10}"/>
                </a:ext>
              </a:extLst>
            </p:cNvPr>
            <p:cNvSpPr/>
            <p:nvPr/>
          </p:nvSpPr>
          <p:spPr>
            <a:xfrm>
              <a:off x="6490447" y="1163635"/>
              <a:ext cx="1164860" cy="523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Bike Sharing System TIET Db  </a:t>
              </a:r>
            </a:p>
            <a:p>
              <a:pPr algn="ctr"/>
              <a:r>
                <a:rPr lang="en-IN" sz="900" dirty="0"/>
                <a:t>(SQL Database)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776233-5456-0F92-EEE6-5EF8CD962BD7}"/>
              </a:ext>
            </a:extLst>
          </p:cNvPr>
          <p:cNvCxnSpPr>
            <a:cxnSpLocks/>
          </p:cNvCxnSpPr>
          <p:nvPr/>
        </p:nvCxnSpPr>
        <p:spPr>
          <a:xfrm>
            <a:off x="3137979" y="1630563"/>
            <a:ext cx="0" cy="37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63EBF-11BC-85EF-13E8-82DAA4891A89}"/>
              </a:ext>
            </a:extLst>
          </p:cNvPr>
          <p:cNvCxnSpPr>
            <a:cxnSpLocks/>
          </p:cNvCxnSpPr>
          <p:nvPr/>
        </p:nvCxnSpPr>
        <p:spPr>
          <a:xfrm flipH="1">
            <a:off x="5282505" y="1532266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813CC0-C924-25EB-105C-1A8A7F55662A}"/>
              </a:ext>
            </a:extLst>
          </p:cNvPr>
          <p:cNvCxnSpPr>
            <a:cxnSpLocks/>
          </p:cNvCxnSpPr>
          <p:nvPr/>
        </p:nvCxnSpPr>
        <p:spPr>
          <a:xfrm flipH="1">
            <a:off x="7441246" y="1519869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6A89E49-A2EA-4C1B-65CE-F509FBC3402E}"/>
              </a:ext>
            </a:extLst>
          </p:cNvPr>
          <p:cNvCxnSpPr/>
          <p:nvPr/>
        </p:nvCxnSpPr>
        <p:spPr>
          <a:xfrm rot="16200000" flipH="1">
            <a:off x="3124365" y="180655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BD4A7B-8E74-C0C8-ADA3-64A17A28868E}"/>
              </a:ext>
            </a:extLst>
          </p:cNvPr>
          <p:cNvCxnSpPr/>
          <p:nvPr/>
        </p:nvCxnSpPr>
        <p:spPr>
          <a:xfrm flipH="1">
            <a:off x="3130607" y="207084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DE424B-9BF1-B9CF-CEA4-76FAB5F74DD9}"/>
              </a:ext>
            </a:extLst>
          </p:cNvPr>
          <p:cNvSpPr txBox="1"/>
          <p:nvPr/>
        </p:nvSpPr>
        <p:spPr>
          <a:xfrm>
            <a:off x="3354931" y="1894911"/>
            <a:ext cx="141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User fill-in the required details in the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E128E4-6C7C-F433-F3BC-DCF1D2327E77}"/>
              </a:ext>
            </a:extLst>
          </p:cNvPr>
          <p:cNvCxnSpPr/>
          <p:nvPr/>
        </p:nvCxnSpPr>
        <p:spPr>
          <a:xfrm>
            <a:off x="3130607" y="2492189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BCFF6B-A282-29CC-4C83-6EBF57A973CF}"/>
              </a:ext>
            </a:extLst>
          </p:cNvPr>
          <p:cNvSpPr txBox="1"/>
          <p:nvPr/>
        </p:nvSpPr>
        <p:spPr>
          <a:xfrm>
            <a:off x="3645672" y="2312811"/>
            <a:ext cx="995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Register REST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89358C-DFAF-0ABE-9A45-BFED451F0A0A}"/>
              </a:ext>
            </a:extLst>
          </p:cNvPr>
          <p:cNvCxnSpPr/>
          <p:nvPr/>
        </p:nvCxnSpPr>
        <p:spPr>
          <a:xfrm>
            <a:off x="5282506" y="3092616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353C96-2513-237F-02D1-6DE031B7F733}"/>
              </a:ext>
            </a:extLst>
          </p:cNvPr>
          <p:cNvSpPr txBox="1"/>
          <p:nvPr/>
        </p:nvSpPr>
        <p:spPr>
          <a:xfrm>
            <a:off x="5549527" y="2927565"/>
            <a:ext cx="189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Create a User in the database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9DEABA-7604-B28F-84F6-B58319A070DC}"/>
              </a:ext>
            </a:extLst>
          </p:cNvPr>
          <p:cNvCxnSpPr/>
          <p:nvPr/>
        </p:nvCxnSpPr>
        <p:spPr>
          <a:xfrm flipH="1">
            <a:off x="5275455" y="3429000"/>
            <a:ext cx="215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46A6C3C-49AB-3713-B4E2-C7B8E9D60FD7}"/>
              </a:ext>
            </a:extLst>
          </p:cNvPr>
          <p:cNvSpPr txBox="1"/>
          <p:nvPr/>
        </p:nvSpPr>
        <p:spPr>
          <a:xfrm>
            <a:off x="5924260" y="3267890"/>
            <a:ext cx="189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Success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5FD496-A4C3-5563-42A5-CF939A683026}"/>
              </a:ext>
            </a:extLst>
          </p:cNvPr>
          <p:cNvCxnSpPr/>
          <p:nvPr/>
        </p:nvCxnSpPr>
        <p:spPr>
          <a:xfrm flipH="1">
            <a:off x="3130607" y="4052047"/>
            <a:ext cx="21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D362BD7-54FB-7820-B783-00EE520889D4}"/>
              </a:ext>
            </a:extLst>
          </p:cNvPr>
          <p:cNvSpPr txBox="1"/>
          <p:nvPr/>
        </p:nvSpPr>
        <p:spPr>
          <a:xfrm>
            <a:off x="3844322" y="3854740"/>
            <a:ext cx="717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200 OK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3C5D5E5-578C-A3AF-CB5C-AB7E3B2BA418}"/>
              </a:ext>
            </a:extLst>
          </p:cNvPr>
          <p:cNvCxnSpPr/>
          <p:nvPr/>
        </p:nvCxnSpPr>
        <p:spPr>
          <a:xfrm rot="16200000" flipH="1">
            <a:off x="3124365" y="427450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098592-4F4C-10D7-3026-77F0DAB58CC4}"/>
              </a:ext>
            </a:extLst>
          </p:cNvPr>
          <p:cNvCxnSpPr/>
          <p:nvPr/>
        </p:nvCxnSpPr>
        <p:spPr>
          <a:xfrm flipH="1">
            <a:off x="3130607" y="453879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121875C-66E2-6B0D-BC8C-5F8361F1420F}"/>
              </a:ext>
            </a:extLst>
          </p:cNvPr>
          <p:cNvSpPr txBox="1"/>
          <p:nvPr/>
        </p:nvSpPr>
        <p:spPr>
          <a:xfrm>
            <a:off x="3388658" y="4364644"/>
            <a:ext cx="1724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Screen to Sign-in opens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75F041-0E21-8844-5703-A042A37E45CC}"/>
              </a:ext>
            </a:extLst>
          </p:cNvPr>
          <p:cNvSpPr txBox="1"/>
          <p:nvPr/>
        </p:nvSpPr>
        <p:spPr>
          <a:xfrm>
            <a:off x="3451412" y="5678622"/>
            <a:ext cx="596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92827"/>
                </a:solidFill>
                <a:latin typeface="az_ea_font"/>
              </a:rPr>
              <a:t>Sequence Diagram 1: 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3428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8A5A46-46D0-20D8-3EA8-F6DDFF139B14}"/>
              </a:ext>
            </a:extLst>
          </p:cNvPr>
          <p:cNvGrpSpPr/>
          <p:nvPr/>
        </p:nvGrpSpPr>
        <p:grpSpPr>
          <a:xfrm>
            <a:off x="2962200" y="824752"/>
            <a:ext cx="336814" cy="794921"/>
            <a:chOff x="5071919" y="1447523"/>
            <a:chExt cx="2048161" cy="3962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9DE2F9-542C-84A0-7ECE-586929754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919" y="1447523"/>
              <a:ext cx="2048161" cy="3962953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0FC83FB-94AF-60D9-10F6-2BED71B71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88" y="1879538"/>
              <a:ext cx="1810871" cy="312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CF19AF-B99C-71D6-85DB-8A645C50F92D}"/>
              </a:ext>
            </a:extLst>
          </p:cNvPr>
          <p:cNvSpPr/>
          <p:nvPr/>
        </p:nvSpPr>
        <p:spPr>
          <a:xfrm>
            <a:off x="4742329" y="1092502"/>
            <a:ext cx="1066253" cy="445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Bike Sharing System TIET  (Web App)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6D777-FCDB-1A81-0E8C-F5E144E7559B}"/>
              </a:ext>
            </a:extLst>
          </p:cNvPr>
          <p:cNvGrpSpPr/>
          <p:nvPr/>
        </p:nvGrpSpPr>
        <p:grpSpPr>
          <a:xfrm>
            <a:off x="6773380" y="632201"/>
            <a:ext cx="1335736" cy="861967"/>
            <a:chOff x="6400800" y="912625"/>
            <a:chExt cx="1335736" cy="8619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67C3AC-E59E-8487-0C84-DE0687640C75}"/>
                </a:ext>
              </a:extLst>
            </p:cNvPr>
            <p:cNvSpPr/>
            <p:nvPr/>
          </p:nvSpPr>
          <p:spPr>
            <a:xfrm>
              <a:off x="6400800" y="1092502"/>
              <a:ext cx="1335736" cy="682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5BF5C-4CF8-B7A0-38F1-24515E46AA0B}"/>
                </a:ext>
              </a:extLst>
            </p:cNvPr>
            <p:cNvSpPr txBox="1"/>
            <p:nvPr/>
          </p:nvSpPr>
          <p:spPr>
            <a:xfrm>
              <a:off x="6400800" y="912625"/>
              <a:ext cx="13357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i="0" dirty="0">
                  <a:solidFill>
                    <a:srgbClr val="292827"/>
                  </a:solidFill>
                  <a:effectLst/>
                  <a:latin typeface="az_ea_font"/>
                </a:rPr>
                <a:t>Bike sharing system server</a:t>
              </a:r>
              <a:endParaRPr lang="en-IN" sz="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2EA2222-CFA7-6E7A-C3BB-0322EECF504A}"/>
                </a:ext>
              </a:extLst>
            </p:cNvPr>
            <p:cNvSpPr/>
            <p:nvPr/>
          </p:nvSpPr>
          <p:spPr>
            <a:xfrm>
              <a:off x="6490447" y="1163635"/>
              <a:ext cx="1164860" cy="523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Bike Sharing System TIET Db  </a:t>
              </a:r>
            </a:p>
            <a:p>
              <a:pPr algn="ctr"/>
              <a:r>
                <a:rPr lang="en-IN" sz="900" dirty="0"/>
                <a:t>(SQL Database)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1823E-48F9-7627-D15B-00A1C7F33509}"/>
              </a:ext>
            </a:extLst>
          </p:cNvPr>
          <p:cNvCxnSpPr>
            <a:cxnSpLocks/>
          </p:cNvCxnSpPr>
          <p:nvPr/>
        </p:nvCxnSpPr>
        <p:spPr>
          <a:xfrm>
            <a:off x="3137979" y="1630563"/>
            <a:ext cx="0" cy="37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240C6-0178-BAB4-24BD-47C6605598A7}"/>
              </a:ext>
            </a:extLst>
          </p:cNvPr>
          <p:cNvCxnSpPr>
            <a:cxnSpLocks/>
          </p:cNvCxnSpPr>
          <p:nvPr/>
        </p:nvCxnSpPr>
        <p:spPr>
          <a:xfrm flipH="1">
            <a:off x="5282505" y="1532266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B480C-FD12-BD5E-F9D4-372D3E5F65C5}"/>
              </a:ext>
            </a:extLst>
          </p:cNvPr>
          <p:cNvCxnSpPr>
            <a:cxnSpLocks/>
          </p:cNvCxnSpPr>
          <p:nvPr/>
        </p:nvCxnSpPr>
        <p:spPr>
          <a:xfrm flipH="1">
            <a:off x="7441246" y="1519869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0A0ED-1CB6-2ACB-D5F6-4C57E63BD9FC}"/>
              </a:ext>
            </a:extLst>
          </p:cNvPr>
          <p:cNvCxnSpPr/>
          <p:nvPr/>
        </p:nvCxnSpPr>
        <p:spPr>
          <a:xfrm rot="16200000" flipH="1">
            <a:off x="3124365" y="180655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76EA02-50E6-DDA5-5F27-B55D6EACDE7A}"/>
              </a:ext>
            </a:extLst>
          </p:cNvPr>
          <p:cNvCxnSpPr/>
          <p:nvPr/>
        </p:nvCxnSpPr>
        <p:spPr>
          <a:xfrm flipH="1">
            <a:off x="3130607" y="207084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C1850E-7297-4C0E-0039-CAB74CC4DF8F}"/>
              </a:ext>
            </a:extLst>
          </p:cNvPr>
          <p:cNvSpPr txBox="1"/>
          <p:nvPr/>
        </p:nvSpPr>
        <p:spPr>
          <a:xfrm>
            <a:off x="3354932" y="1894911"/>
            <a:ext cx="1207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User Sign-in in the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4F9BC1-24B6-33CA-E7B9-D4E6DED5FAF9}"/>
              </a:ext>
            </a:extLst>
          </p:cNvPr>
          <p:cNvCxnSpPr/>
          <p:nvPr/>
        </p:nvCxnSpPr>
        <p:spPr>
          <a:xfrm>
            <a:off x="3130607" y="2492189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508FF-86E9-DB41-4BF1-BED7EB4B4901}"/>
              </a:ext>
            </a:extLst>
          </p:cNvPr>
          <p:cNvSpPr txBox="1"/>
          <p:nvPr/>
        </p:nvSpPr>
        <p:spPr>
          <a:xfrm>
            <a:off x="3645672" y="2312811"/>
            <a:ext cx="995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Sign-in REST 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1549D9-6F63-EB6D-4814-576A2D44C79F}"/>
              </a:ext>
            </a:extLst>
          </p:cNvPr>
          <p:cNvCxnSpPr/>
          <p:nvPr/>
        </p:nvCxnSpPr>
        <p:spPr>
          <a:xfrm>
            <a:off x="5282506" y="3092616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A3C431-8458-5E0A-F0E9-A1BAB657641E}"/>
              </a:ext>
            </a:extLst>
          </p:cNvPr>
          <p:cNvSpPr txBox="1"/>
          <p:nvPr/>
        </p:nvSpPr>
        <p:spPr>
          <a:xfrm>
            <a:off x="5511546" y="2877172"/>
            <a:ext cx="189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Check User Exists  the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5305F4-E236-C73C-4E64-D9A2F4A8D512}"/>
              </a:ext>
            </a:extLst>
          </p:cNvPr>
          <p:cNvCxnSpPr/>
          <p:nvPr/>
        </p:nvCxnSpPr>
        <p:spPr>
          <a:xfrm flipH="1">
            <a:off x="5275455" y="3429000"/>
            <a:ext cx="215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7155F3-E3D2-44B0-33D4-4B0904A16A0A}"/>
              </a:ext>
            </a:extLst>
          </p:cNvPr>
          <p:cNvSpPr txBox="1"/>
          <p:nvPr/>
        </p:nvSpPr>
        <p:spPr>
          <a:xfrm>
            <a:off x="5676197" y="3263581"/>
            <a:ext cx="189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User Exists (true)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0DD367-98BA-0148-A07F-FA7CFBA466B1}"/>
              </a:ext>
            </a:extLst>
          </p:cNvPr>
          <p:cNvCxnSpPr/>
          <p:nvPr/>
        </p:nvCxnSpPr>
        <p:spPr>
          <a:xfrm flipH="1">
            <a:off x="3130607" y="4052047"/>
            <a:ext cx="21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64687F-3D17-9888-F810-C40E4913DB2F}"/>
              </a:ext>
            </a:extLst>
          </p:cNvPr>
          <p:cNvSpPr txBox="1"/>
          <p:nvPr/>
        </p:nvSpPr>
        <p:spPr>
          <a:xfrm>
            <a:off x="3844322" y="3854740"/>
            <a:ext cx="717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200 OK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73F08A-3F19-DC70-94CA-7FAF0BFDDF5A}"/>
              </a:ext>
            </a:extLst>
          </p:cNvPr>
          <p:cNvCxnSpPr/>
          <p:nvPr/>
        </p:nvCxnSpPr>
        <p:spPr>
          <a:xfrm rot="16200000" flipH="1">
            <a:off x="3124365" y="427450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4EAB30-5B61-0292-AB46-EA16AD679ED2}"/>
              </a:ext>
            </a:extLst>
          </p:cNvPr>
          <p:cNvCxnSpPr/>
          <p:nvPr/>
        </p:nvCxnSpPr>
        <p:spPr>
          <a:xfrm flipH="1">
            <a:off x="3130607" y="453879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86B00F-D6B0-D505-234A-50B955358795}"/>
              </a:ext>
            </a:extLst>
          </p:cNvPr>
          <p:cNvSpPr txBox="1"/>
          <p:nvPr/>
        </p:nvSpPr>
        <p:spPr>
          <a:xfrm>
            <a:off x="3388658" y="4364644"/>
            <a:ext cx="1724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User can Browse the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9191-1250-97FA-73A3-0FD716621284}"/>
              </a:ext>
            </a:extLst>
          </p:cNvPr>
          <p:cNvSpPr txBox="1"/>
          <p:nvPr/>
        </p:nvSpPr>
        <p:spPr>
          <a:xfrm>
            <a:off x="3451412" y="5678622"/>
            <a:ext cx="596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92827"/>
                </a:solidFill>
                <a:latin typeface="az_ea_font"/>
              </a:rPr>
              <a:t>Sequence Diagram 2: User Sign-in in the App</a:t>
            </a:r>
          </a:p>
        </p:txBody>
      </p:sp>
    </p:spTree>
    <p:extLst>
      <p:ext uri="{BB962C8B-B14F-4D97-AF65-F5344CB8AC3E}">
        <p14:creationId xmlns:p14="http://schemas.microsoft.com/office/powerpoint/2010/main" val="262365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8A5A46-46D0-20D8-3EA8-F6DDFF139B14}"/>
              </a:ext>
            </a:extLst>
          </p:cNvPr>
          <p:cNvGrpSpPr/>
          <p:nvPr/>
        </p:nvGrpSpPr>
        <p:grpSpPr>
          <a:xfrm>
            <a:off x="4020037" y="824752"/>
            <a:ext cx="336814" cy="794921"/>
            <a:chOff x="5071919" y="1447523"/>
            <a:chExt cx="2048161" cy="3962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9DE2F9-542C-84A0-7ECE-586929754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919" y="1447523"/>
              <a:ext cx="2048161" cy="3962953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0FC83FB-94AF-60D9-10F6-2BED71B71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88" y="1879538"/>
              <a:ext cx="1810871" cy="312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CF19AF-B99C-71D6-85DB-8A645C50F92D}"/>
              </a:ext>
            </a:extLst>
          </p:cNvPr>
          <p:cNvSpPr/>
          <p:nvPr/>
        </p:nvSpPr>
        <p:spPr>
          <a:xfrm>
            <a:off x="5800166" y="1092502"/>
            <a:ext cx="1066253" cy="445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Bike Sharing System TIET  (Web App)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6D777-FCDB-1A81-0E8C-F5E144E7559B}"/>
              </a:ext>
            </a:extLst>
          </p:cNvPr>
          <p:cNvGrpSpPr/>
          <p:nvPr/>
        </p:nvGrpSpPr>
        <p:grpSpPr>
          <a:xfrm>
            <a:off x="7831217" y="632201"/>
            <a:ext cx="1335736" cy="861967"/>
            <a:chOff x="6400800" y="912625"/>
            <a:chExt cx="1335736" cy="8619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67C3AC-E59E-8487-0C84-DE0687640C75}"/>
                </a:ext>
              </a:extLst>
            </p:cNvPr>
            <p:cNvSpPr/>
            <p:nvPr/>
          </p:nvSpPr>
          <p:spPr>
            <a:xfrm>
              <a:off x="6400800" y="1092502"/>
              <a:ext cx="1335736" cy="682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5BF5C-4CF8-B7A0-38F1-24515E46AA0B}"/>
                </a:ext>
              </a:extLst>
            </p:cNvPr>
            <p:cNvSpPr txBox="1"/>
            <p:nvPr/>
          </p:nvSpPr>
          <p:spPr>
            <a:xfrm>
              <a:off x="6400800" y="912625"/>
              <a:ext cx="13357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i="0" dirty="0">
                  <a:solidFill>
                    <a:srgbClr val="292827"/>
                  </a:solidFill>
                  <a:effectLst/>
                  <a:latin typeface="az_ea_font"/>
                </a:rPr>
                <a:t>Bike sharing system server</a:t>
              </a:r>
              <a:endParaRPr lang="en-IN" sz="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2EA2222-CFA7-6E7A-C3BB-0322EECF504A}"/>
                </a:ext>
              </a:extLst>
            </p:cNvPr>
            <p:cNvSpPr/>
            <p:nvPr/>
          </p:nvSpPr>
          <p:spPr>
            <a:xfrm>
              <a:off x="6490447" y="1163635"/>
              <a:ext cx="1164860" cy="523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Bike Sharing System TIET Db  </a:t>
              </a:r>
            </a:p>
            <a:p>
              <a:pPr algn="ctr"/>
              <a:r>
                <a:rPr lang="en-IN" sz="900" dirty="0"/>
                <a:t>(SQL Database)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929A33D-02A2-7898-87F3-282F4C99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26" y="999736"/>
            <a:ext cx="668509" cy="6308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A97FEB-C37F-A057-A544-ECE010D8454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36281" y="1630563"/>
            <a:ext cx="21174" cy="37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1823E-48F9-7627-D15B-00A1C7F33509}"/>
              </a:ext>
            </a:extLst>
          </p:cNvPr>
          <p:cNvCxnSpPr>
            <a:cxnSpLocks/>
          </p:cNvCxnSpPr>
          <p:nvPr/>
        </p:nvCxnSpPr>
        <p:spPr>
          <a:xfrm>
            <a:off x="4195816" y="1630563"/>
            <a:ext cx="0" cy="37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240C6-0178-BAB4-24BD-47C6605598A7}"/>
              </a:ext>
            </a:extLst>
          </p:cNvPr>
          <p:cNvCxnSpPr>
            <a:cxnSpLocks/>
          </p:cNvCxnSpPr>
          <p:nvPr/>
        </p:nvCxnSpPr>
        <p:spPr>
          <a:xfrm flipH="1">
            <a:off x="6340342" y="1532266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B480C-FD12-BD5E-F9D4-372D3E5F65C5}"/>
              </a:ext>
            </a:extLst>
          </p:cNvPr>
          <p:cNvCxnSpPr>
            <a:cxnSpLocks/>
          </p:cNvCxnSpPr>
          <p:nvPr/>
        </p:nvCxnSpPr>
        <p:spPr>
          <a:xfrm flipH="1">
            <a:off x="8499083" y="1519869"/>
            <a:ext cx="3" cy="376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0A0ED-1CB6-2ACB-D5F6-4C57E63BD9FC}"/>
              </a:ext>
            </a:extLst>
          </p:cNvPr>
          <p:cNvCxnSpPr/>
          <p:nvPr/>
        </p:nvCxnSpPr>
        <p:spPr>
          <a:xfrm rot="16200000" flipH="1">
            <a:off x="4182202" y="180655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76EA02-50E6-DDA5-5F27-B55D6EACDE7A}"/>
              </a:ext>
            </a:extLst>
          </p:cNvPr>
          <p:cNvCxnSpPr/>
          <p:nvPr/>
        </p:nvCxnSpPr>
        <p:spPr>
          <a:xfrm flipH="1">
            <a:off x="4188444" y="207084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C1850E-7297-4C0E-0039-CAB74CC4DF8F}"/>
              </a:ext>
            </a:extLst>
          </p:cNvPr>
          <p:cNvSpPr txBox="1"/>
          <p:nvPr/>
        </p:nvSpPr>
        <p:spPr>
          <a:xfrm>
            <a:off x="4489132" y="1823263"/>
            <a:ext cx="172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Browse and locate the required Bike in the APP and click the Book Button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4F9BC1-24B6-33CA-E7B9-D4E6DED5FAF9}"/>
              </a:ext>
            </a:extLst>
          </p:cNvPr>
          <p:cNvCxnSpPr/>
          <p:nvPr/>
        </p:nvCxnSpPr>
        <p:spPr>
          <a:xfrm>
            <a:off x="4188444" y="2626659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508FF-86E9-DB41-4BF1-BED7EB4B4901}"/>
              </a:ext>
            </a:extLst>
          </p:cNvPr>
          <p:cNvSpPr txBox="1"/>
          <p:nvPr/>
        </p:nvSpPr>
        <p:spPr>
          <a:xfrm>
            <a:off x="4703509" y="2447281"/>
            <a:ext cx="995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Book Bike REST 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1549D9-6F63-EB6D-4814-576A2D44C79F}"/>
              </a:ext>
            </a:extLst>
          </p:cNvPr>
          <p:cNvCxnSpPr/>
          <p:nvPr/>
        </p:nvCxnSpPr>
        <p:spPr>
          <a:xfrm>
            <a:off x="6340343" y="3092616"/>
            <a:ext cx="21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A3C431-8458-5E0A-F0E9-A1BAB657641E}"/>
              </a:ext>
            </a:extLst>
          </p:cNvPr>
          <p:cNvSpPr txBox="1"/>
          <p:nvPr/>
        </p:nvSpPr>
        <p:spPr>
          <a:xfrm>
            <a:off x="6607364" y="2784782"/>
            <a:ext cx="189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Check for the availability of the requested Bike in the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5305F4-E236-C73C-4E64-D9A2F4A8D512}"/>
              </a:ext>
            </a:extLst>
          </p:cNvPr>
          <p:cNvCxnSpPr/>
          <p:nvPr/>
        </p:nvCxnSpPr>
        <p:spPr>
          <a:xfrm flipH="1">
            <a:off x="6333292" y="3429000"/>
            <a:ext cx="215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7155F3-E3D2-44B0-33D4-4B0904A16A0A}"/>
              </a:ext>
            </a:extLst>
          </p:cNvPr>
          <p:cNvSpPr txBox="1"/>
          <p:nvPr/>
        </p:nvSpPr>
        <p:spPr>
          <a:xfrm>
            <a:off x="6734033" y="3236926"/>
            <a:ext cx="189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Bike Available (true)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9E29740-2DE9-896B-F244-F4682C85C286}"/>
              </a:ext>
            </a:extLst>
          </p:cNvPr>
          <p:cNvCxnSpPr/>
          <p:nvPr/>
        </p:nvCxnSpPr>
        <p:spPr>
          <a:xfrm rot="16200000" flipH="1">
            <a:off x="6327935" y="3563182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30EE7B-E9C9-74A9-0C81-3522FE22D820}"/>
              </a:ext>
            </a:extLst>
          </p:cNvPr>
          <p:cNvCxnSpPr/>
          <p:nvPr/>
        </p:nvCxnSpPr>
        <p:spPr>
          <a:xfrm flipH="1">
            <a:off x="6334177" y="3827475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60E8A8-833C-139A-B464-1C9902EAA436}"/>
              </a:ext>
            </a:extLst>
          </p:cNvPr>
          <p:cNvSpPr txBox="1"/>
          <p:nvPr/>
        </p:nvSpPr>
        <p:spPr>
          <a:xfrm>
            <a:off x="6634865" y="3579891"/>
            <a:ext cx="172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Payment processing logic: Assumes that payment is done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0DD367-98BA-0148-A07F-FA7CFBA466B1}"/>
              </a:ext>
            </a:extLst>
          </p:cNvPr>
          <p:cNvCxnSpPr/>
          <p:nvPr/>
        </p:nvCxnSpPr>
        <p:spPr>
          <a:xfrm flipH="1">
            <a:off x="4188444" y="4052047"/>
            <a:ext cx="21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64687F-3D17-9888-F810-C40E4913DB2F}"/>
              </a:ext>
            </a:extLst>
          </p:cNvPr>
          <p:cNvSpPr txBox="1"/>
          <p:nvPr/>
        </p:nvSpPr>
        <p:spPr>
          <a:xfrm>
            <a:off x="4902159" y="3854740"/>
            <a:ext cx="717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200 OK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73F08A-3F19-DC70-94CA-7FAF0BFDDF5A}"/>
              </a:ext>
            </a:extLst>
          </p:cNvPr>
          <p:cNvCxnSpPr/>
          <p:nvPr/>
        </p:nvCxnSpPr>
        <p:spPr>
          <a:xfrm rot="16200000" flipH="1">
            <a:off x="4182202" y="4274504"/>
            <a:ext cx="277906" cy="250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4EAB30-5B61-0292-AB46-EA16AD679ED2}"/>
              </a:ext>
            </a:extLst>
          </p:cNvPr>
          <p:cNvCxnSpPr/>
          <p:nvPr/>
        </p:nvCxnSpPr>
        <p:spPr>
          <a:xfrm flipH="1">
            <a:off x="4188444" y="4538797"/>
            <a:ext cx="25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86B00F-D6B0-D505-234A-50B955358795}"/>
              </a:ext>
            </a:extLst>
          </p:cNvPr>
          <p:cNvSpPr txBox="1"/>
          <p:nvPr/>
        </p:nvSpPr>
        <p:spPr>
          <a:xfrm>
            <a:off x="4446495" y="4364644"/>
            <a:ext cx="1724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Screen to Unlock the Bike Opens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AF2885-F474-219F-E8DB-5A7EE842E539}"/>
              </a:ext>
            </a:extLst>
          </p:cNvPr>
          <p:cNvCxnSpPr/>
          <p:nvPr/>
        </p:nvCxnSpPr>
        <p:spPr>
          <a:xfrm flipH="1">
            <a:off x="2043917" y="4786360"/>
            <a:ext cx="21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0DA111-6C7A-7C91-0149-C974266421F8}"/>
              </a:ext>
            </a:extLst>
          </p:cNvPr>
          <p:cNvSpPr txBox="1"/>
          <p:nvPr/>
        </p:nvSpPr>
        <p:spPr>
          <a:xfrm>
            <a:off x="2757632" y="4589053"/>
            <a:ext cx="91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UNLOCK Bike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E8DE18-2C42-8E72-5CFA-23DD0A67411B}"/>
              </a:ext>
            </a:extLst>
          </p:cNvPr>
          <p:cNvSpPr txBox="1"/>
          <p:nvPr/>
        </p:nvSpPr>
        <p:spPr>
          <a:xfrm>
            <a:off x="3001863" y="5829412"/>
            <a:ext cx="596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92827"/>
                </a:solidFill>
                <a:latin typeface="az_ea_font"/>
              </a:rPr>
              <a:t>Sequence Diagram 3: User Book and Unlock a Bike</a:t>
            </a:r>
          </a:p>
        </p:txBody>
      </p:sp>
    </p:spTree>
    <p:extLst>
      <p:ext uri="{BB962C8B-B14F-4D97-AF65-F5344CB8AC3E}">
        <p14:creationId xmlns:p14="http://schemas.microsoft.com/office/powerpoint/2010/main" val="156766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az_ea_font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Agrawal</dc:creator>
  <cp:lastModifiedBy>Pranav Agrawal</cp:lastModifiedBy>
  <cp:revision>7</cp:revision>
  <dcterms:created xsi:type="dcterms:W3CDTF">2024-10-25T03:43:04Z</dcterms:created>
  <dcterms:modified xsi:type="dcterms:W3CDTF">2024-10-25T04:29:34Z</dcterms:modified>
</cp:coreProperties>
</file>