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BCB0-2AC5-23A1-1E69-B42D6575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6975-DA49-E2C2-6E45-4CB94A9E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2515-0EC5-CF6C-8367-920C541D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A05E-EB6A-D378-A23D-2F61560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E45E-4F90-90F4-3F08-052E21DD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F8B5-680B-9D9A-A6FB-93A02A3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F2865-CCBC-85A9-625B-6ADCB290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AE2B-3C27-F643-B6C8-ECFC872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C9A2-DAB2-6AC3-285A-56D9452B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89B1-304A-3648-C0C2-1C346DF9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4421B-8EBB-B2B8-8D9F-A8AF4C3E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E416-EDA4-BCE2-F7FE-87E433AD5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3311-744F-9601-2CE1-23CE1655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65B30-4455-678A-BF06-E4537FF8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3C7F-9845-B0A3-F0A4-94A71D6F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9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FD9-B976-F639-4364-AED80D7C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C24E-6934-497B-D0C1-0687BB22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782F-3197-B60A-FFC1-D1CDA28D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AC90-50D7-524E-1C74-1C212EA9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1C44-E33A-97FD-46BB-60A2D0D3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4EC7-3A57-942E-ED05-0291E141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B31E-2C65-D34B-9CC2-14912CE4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8D35-B7FB-824D-D646-FC2535A7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E397-AB20-5A05-0C56-D9C8588D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FC5E-6675-7CE2-61FC-9CFD6DD6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0583-9D9A-D2C4-9D2E-EEF3158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6AD4-8570-A280-4E87-5E3520CB2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425D-50BC-A268-FF7E-5BDC57E8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BDB5-5AE0-EBD9-AA55-C95772AC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7A2B-F292-A52C-A3F2-8CA0C39D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3EC61-EA43-88C5-0744-8BF2D643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55D-4CAD-7B87-015A-B57F666B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D12E-951A-8722-533D-346D79D9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5B475-E686-F6C6-C238-D9C77474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94196-A810-EFEC-5AF3-3994FDDDA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A9DE6-4286-7E35-892B-2D315B16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EDB7B-D571-3E09-D752-C6C816C4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C9D2-5C39-73B7-DB35-93C427A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280F3-8D50-5C14-E3AA-5B153E49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FD7C-DE9C-0F35-5236-04DEFC2B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FCE70-AC82-E721-A268-2E59C813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29D-1F5E-8A9C-2CB9-6922D2F4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0864-C4F1-C56D-467B-59722A55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6E304-D640-3D63-7772-709BA39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7895C-7E00-D135-F450-4AE25A3E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721A-014B-036C-9F95-417FCD36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2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33E0-FFA5-99A1-7EDF-DD854DB7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311D-99FB-6E1F-BF85-F4C75A1A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C5778-127A-ADAD-CE6D-D21226F5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C75-475F-97E1-DC43-9C7A2ABB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3166-B5D8-2B04-9B6C-3C847B3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6995-15B6-E078-CF03-ABF138FA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4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9A4E-ECEF-2214-94D6-338ECDD4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E9789-EC64-23B8-FF52-1882DF074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1990-1E6D-AE81-B5EE-E0258F41A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9F17B-33DF-6D61-5CB5-231C0C54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3F2A-3A97-3BE0-8C7C-10488614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3F2FC-2C13-3D75-51A1-F46C7794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4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DB18A-3748-10FB-E65F-37942096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2EDA7-5116-42B9-D177-A4168462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B3FA-96BE-6ECC-9D3F-41AC9081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DC87-B35E-DB4F-6AE8-ABD303B3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86F5-9B68-7581-9D8B-4708E5CCA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54E4EE-DD7E-3D9E-23AE-589B7E4D0265}"/>
              </a:ext>
            </a:extLst>
          </p:cNvPr>
          <p:cNvSpPr/>
          <p:nvPr/>
        </p:nvSpPr>
        <p:spPr>
          <a:xfrm>
            <a:off x="5756988" y="1670180"/>
            <a:ext cx="3135086" cy="3237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6A609A-4758-796C-7C17-E9CCBC747FF0}"/>
              </a:ext>
            </a:extLst>
          </p:cNvPr>
          <p:cNvGrpSpPr/>
          <p:nvPr/>
        </p:nvGrpSpPr>
        <p:grpSpPr>
          <a:xfrm>
            <a:off x="1814715" y="1762833"/>
            <a:ext cx="977153" cy="1981476"/>
            <a:chOff x="5071919" y="1447523"/>
            <a:chExt cx="2048161" cy="3962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400F92-0452-6A39-E906-3562A7BFE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1919" y="1447523"/>
              <a:ext cx="2048161" cy="396295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E35B10-8BC0-EB88-3A5E-9C0B31565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88" y="1879538"/>
              <a:ext cx="1810871" cy="312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694B47-B6FD-171B-3F07-8BF3524B8B9A}"/>
              </a:ext>
            </a:extLst>
          </p:cNvPr>
          <p:cNvSpPr/>
          <p:nvPr/>
        </p:nvSpPr>
        <p:spPr>
          <a:xfrm>
            <a:off x="6606442" y="1945339"/>
            <a:ext cx="1398494" cy="744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Bike Sharing System TIET </a:t>
            </a:r>
            <a:r>
              <a:rPr lang="en-IN" sz="1200" dirty="0"/>
              <a:t>(Web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2389-1323-BE9B-16A0-0790819D1C33}"/>
              </a:ext>
            </a:extLst>
          </p:cNvPr>
          <p:cNvSpPr/>
          <p:nvPr/>
        </p:nvSpPr>
        <p:spPr>
          <a:xfrm>
            <a:off x="6238889" y="3429000"/>
            <a:ext cx="2133600" cy="1134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B0EB4-6304-906F-3AE9-3B81F4388D11}"/>
              </a:ext>
            </a:extLst>
          </p:cNvPr>
          <p:cNvSpPr txBox="1"/>
          <p:nvPr/>
        </p:nvSpPr>
        <p:spPr>
          <a:xfrm>
            <a:off x="6409219" y="4536141"/>
            <a:ext cx="205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0" dirty="0">
                <a:solidFill>
                  <a:srgbClr val="292827"/>
                </a:solidFill>
                <a:effectLst/>
                <a:latin typeface="az_ea_font"/>
              </a:rPr>
              <a:t>Bike sharing system server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606328-48AB-D9B1-DDC0-D1BF891C59D1}"/>
              </a:ext>
            </a:extLst>
          </p:cNvPr>
          <p:cNvSpPr/>
          <p:nvPr/>
        </p:nvSpPr>
        <p:spPr>
          <a:xfrm>
            <a:off x="6606442" y="3623981"/>
            <a:ext cx="1398494" cy="744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Bike Sharing System TIET Db (</a:t>
            </a:r>
            <a:r>
              <a:rPr lang="en-IN" sz="1200" dirty="0"/>
              <a:t>SQL Database)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67D18-420D-BBAF-93FC-36AA59393F4E}"/>
              </a:ext>
            </a:extLst>
          </p:cNvPr>
          <p:cNvSpPr txBox="1"/>
          <p:nvPr/>
        </p:nvSpPr>
        <p:spPr>
          <a:xfrm>
            <a:off x="6488621" y="1439933"/>
            <a:ext cx="205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0" dirty="0">
                <a:solidFill>
                  <a:srgbClr val="292827"/>
                </a:solidFill>
                <a:effectLst/>
                <a:latin typeface="az_ea_font"/>
              </a:rPr>
              <a:t>Microsoft Azure Cloud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293EC0-8FA7-3540-EF0C-91EA5F8DA3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05689" y="2689410"/>
            <a:ext cx="0" cy="739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5C57B2-C1C7-645E-AFBA-45F62E069E8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91868" y="2317375"/>
            <a:ext cx="3814574" cy="436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F3D4D0F-E999-58A0-4C4E-3E6E439E4D8F}"/>
              </a:ext>
            </a:extLst>
          </p:cNvPr>
          <p:cNvSpPr/>
          <p:nvPr/>
        </p:nvSpPr>
        <p:spPr>
          <a:xfrm>
            <a:off x="10384971" y="2453951"/>
            <a:ext cx="1334278" cy="975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FEB202-E020-C849-6F2F-1D062A8BFD94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8004936" y="2317375"/>
            <a:ext cx="2380035" cy="62410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9AF297-3568-9D4F-ABA2-A41A49D6824E}"/>
              </a:ext>
            </a:extLst>
          </p:cNvPr>
          <p:cNvSpPr txBox="1"/>
          <p:nvPr/>
        </p:nvSpPr>
        <p:spPr>
          <a:xfrm>
            <a:off x="8943666" y="2720651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This integration pending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B841A2-2444-9341-DD52-7DEF224B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715" y="4631970"/>
            <a:ext cx="1276960" cy="12049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F8A5A1-A784-B83C-F8DF-8991D3B2AEA4}"/>
              </a:ext>
            </a:extLst>
          </p:cNvPr>
          <p:cNvSpPr txBox="1"/>
          <p:nvPr/>
        </p:nvSpPr>
        <p:spPr>
          <a:xfrm>
            <a:off x="7255012" y="2899248"/>
            <a:ext cx="400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521A72-7683-51D9-361B-79E623BC5AC3}"/>
              </a:ext>
            </a:extLst>
          </p:cNvPr>
          <p:cNvSpPr txBox="1"/>
          <p:nvPr/>
        </p:nvSpPr>
        <p:spPr>
          <a:xfrm>
            <a:off x="3864400" y="2296442"/>
            <a:ext cx="114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REST API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6FD0D3D-FE1B-F29E-705A-3DC6D9E9FB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75" y="4190836"/>
            <a:ext cx="990509" cy="1212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7D1B22-B194-5C11-F90E-179A0174E2FD}"/>
              </a:ext>
            </a:extLst>
          </p:cNvPr>
          <p:cNvSpPr txBox="1"/>
          <p:nvPr/>
        </p:nvSpPr>
        <p:spPr>
          <a:xfrm>
            <a:off x="923312" y="4015853"/>
            <a:ext cx="216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Lock/Unlock Commands </a:t>
            </a:r>
          </a:p>
          <a:p>
            <a:r>
              <a:rPr lang="en-IN" sz="1000" dirty="0"/>
              <a:t>Over WIFI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59E315-D323-4FC7-B0A8-72D942B9BE68}"/>
              </a:ext>
            </a:extLst>
          </p:cNvPr>
          <p:cNvSpPr txBox="1"/>
          <p:nvPr/>
        </p:nvSpPr>
        <p:spPr>
          <a:xfrm>
            <a:off x="5123199" y="5904892"/>
            <a:ext cx="462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292827"/>
                </a:solidFill>
                <a:effectLst/>
                <a:latin typeface="az_ea_font"/>
              </a:rPr>
              <a:t>Fig: Architecture Diagram for Bike Sharing System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073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az_ea_font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Agrawal</dc:creator>
  <cp:lastModifiedBy>Pranav Agrawal</cp:lastModifiedBy>
  <cp:revision>3</cp:revision>
  <dcterms:created xsi:type="dcterms:W3CDTF">2024-10-25T03:43:04Z</dcterms:created>
  <dcterms:modified xsi:type="dcterms:W3CDTF">2024-10-25T03:44:39Z</dcterms:modified>
</cp:coreProperties>
</file>