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8" autoAdjust="0"/>
    <p:restoredTop sz="99243" autoAdjust="0"/>
  </p:normalViewPr>
  <p:slideViewPr>
    <p:cSldViewPr>
      <p:cViewPr varScale="1">
        <p:scale>
          <a:sx n="131" d="100"/>
          <a:sy n="131" d="100"/>
        </p:scale>
        <p:origin x="-619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4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3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9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3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99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8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25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6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FD137-D1E0-4055-AFFA-27D3FCDFD2D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9C134-D016-45CB-AEC5-47BD4667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0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Z Tests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29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Chocolate Bar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factory claims that the average weight of a chocolate bar is 50g.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You </a:t>
            </a:r>
            <a:r>
              <a:rPr lang="en-US" dirty="0">
                <a:latin typeface="+mj-lt"/>
              </a:rPr>
              <a:t>take a sample of 10 bars, and the average weight is 52g with a standard deviation of 2g.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You </a:t>
            </a:r>
            <a:r>
              <a:rPr lang="en-US" dirty="0">
                <a:latin typeface="+mj-lt"/>
              </a:rPr>
              <a:t>want to check if the sample shows a significant difference from 50g.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4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NULL: The average weight of the chocolate bar is equal to 50g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Alternate: The </a:t>
            </a:r>
            <a:r>
              <a:rPr lang="en-IN" dirty="0"/>
              <a:t>average weight of the chocolate bar </a:t>
            </a:r>
            <a:r>
              <a:rPr lang="en-IN" dirty="0" smtClean="0"/>
              <a:t>is not </a:t>
            </a:r>
            <a:r>
              <a:rPr lang="en-IN" dirty="0"/>
              <a:t>equal to 50g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9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Scenario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You trained a new AI image generator. You claim your images are just as good as human-designed ones, which on average score 8.0/10 by users.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had 30 people rate your AI-generated images. The average rating was 7.6/10, with a standard deviation of 0.8.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At α = 0.05, is your AI’s image quality significantly different from human-made ones?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8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148</Words>
  <Application>Microsoft Office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Z Tests</vt:lpstr>
      <vt:lpstr>Chocolate Bar</vt:lpstr>
      <vt:lpstr>Hypothesis</vt:lpstr>
      <vt:lpstr>Scenario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Tests</dc:title>
  <dc:creator>Prakash</dc:creator>
  <cp:lastModifiedBy>Prakash</cp:lastModifiedBy>
  <cp:revision>4</cp:revision>
  <dcterms:created xsi:type="dcterms:W3CDTF">2025-03-18T03:35:20Z</dcterms:created>
  <dcterms:modified xsi:type="dcterms:W3CDTF">2025-03-18T16:37:36Z</dcterms:modified>
</cp:coreProperties>
</file>