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2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9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5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4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13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6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2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0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4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38C84-0B14-4937-B7F3-032D41B2236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6F07-E869-44F0-AB5A-1C6982A9C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5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Building Blocks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93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alien-hum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5526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699542"/>
            <a:ext cx="29523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73</a:t>
            </a:r>
          </a:p>
          <a:p>
            <a:endParaRPr lang="en-IN" sz="4400" b="1" dirty="0"/>
          </a:p>
          <a:p>
            <a:r>
              <a:rPr lang="en-IN" sz="4400" b="1" dirty="0" smtClean="0"/>
              <a:t>80</a:t>
            </a:r>
          </a:p>
          <a:p>
            <a:endParaRPr lang="en-IN" sz="4400" b="1" dirty="0"/>
          </a:p>
          <a:p>
            <a:r>
              <a:rPr lang="en-IN" sz="4400" b="1" dirty="0" smtClean="0"/>
              <a:t>76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97677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Building Blocks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</dc:title>
  <dc:creator>Prakash</dc:creator>
  <cp:lastModifiedBy>Prakash</cp:lastModifiedBy>
  <cp:revision>1</cp:revision>
  <dcterms:created xsi:type="dcterms:W3CDTF">2025-03-18T18:33:01Z</dcterms:created>
  <dcterms:modified xsi:type="dcterms:W3CDTF">2025-03-19T05:07:47Z</dcterms:modified>
</cp:coreProperties>
</file>