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2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2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0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6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7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4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4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9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0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2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5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33B70-9659-4E36-8FAC-A27348223247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05C1-2B3D-448F-A11A-70A825909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3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Decision Making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77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amusement_par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7494"/>
            <a:ext cx="4547344" cy="45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92080" y="555526"/>
            <a:ext cx="34563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Age must be at least 12 years old.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Height must be at least 140 cm.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People aged 12–15 must be accompanied by an adult.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VIP members can enter regardless of age or height, but must not be banned.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People with a heart condition cannot enter, even if VIP.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186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Decision Making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Prakash</dc:creator>
  <cp:lastModifiedBy>Prakash</cp:lastModifiedBy>
  <cp:revision>1</cp:revision>
  <dcterms:created xsi:type="dcterms:W3CDTF">2025-03-20T06:55:08Z</dcterms:created>
  <dcterms:modified xsi:type="dcterms:W3CDTF">2025-03-20T07:35:48Z</dcterms:modified>
</cp:coreProperties>
</file>