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4660"/>
  </p:normalViewPr>
  <p:slideViewPr>
    <p:cSldViewPr>
      <p:cViewPr varScale="1">
        <p:scale>
          <a:sx n="125" d="100"/>
          <a:sy n="125" d="100"/>
        </p:scale>
        <p:origin x="-749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4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8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0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6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7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5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B21B-FE52-4D0B-BFB4-8C04C776ED05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1FD1B-7BB0-4CCD-8AE1-6412EC8A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0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OOP in 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5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Seeing Everything as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21052"/>
              </p:ext>
            </p:extLst>
          </p:nvPr>
        </p:nvGraphicFramePr>
        <p:xfrm>
          <a:off x="2699792" y="1419622"/>
          <a:ext cx="2520280" cy="30735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</a:tblGrid>
              <a:tr h="696077">
                <a:tc>
                  <a:txBody>
                    <a:bodyPr/>
                    <a:lstStyle/>
                    <a:p>
                      <a:r>
                        <a:rPr lang="en-US" dirty="0" smtClean="0"/>
                        <a:t>Song</a:t>
                      </a:r>
                      <a:endParaRPr lang="en-IN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US" dirty="0" smtClean="0"/>
                        <a:t>Data/</a:t>
                      </a:r>
                      <a:r>
                        <a:rPr lang="en-US" baseline="0" dirty="0" smtClean="0"/>
                        <a:t> properties</a:t>
                      </a:r>
                      <a:endParaRPr lang="en-IN" dirty="0" smtClean="0"/>
                    </a:p>
                    <a:p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7680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US" dirty="0" smtClean="0"/>
                        <a:t>Operations</a:t>
                      </a:r>
                    </a:p>
                    <a:p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199568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 smtClean="0"/>
              <a:t>Objects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28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en-IN" dirty="0" smtClean="0"/>
              <a:t>Music Playlist App</a:t>
            </a:r>
            <a:endParaRPr lang="en-IN" dirty="0"/>
          </a:p>
        </p:txBody>
      </p:sp>
      <p:pic>
        <p:nvPicPr>
          <p:cNvPr id="1026" name="Picture 2" descr="C:\Users\Prakash\Desktop\music_playlist_ap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7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</Words>
  <Application>Microsoft Office PowerPoint</Application>
  <PresentationFormat>On-screen Show (16:9)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OOP in Action</vt:lpstr>
      <vt:lpstr>Seeing Everything as</vt:lpstr>
      <vt:lpstr>Music Playlist App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in Action</dc:title>
  <dc:creator>Prakash</dc:creator>
  <cp:lastModifiedBy>Prakash</cp:lastModifiedBy>
  <cp:revision>7</cp:revision>
  <dcterms:created xsi:type="dcterms:W3CDTF">2025-03-23T15:06:40Z</dcterms:created>
  <dcterms:modified xsi:type="dcterms:W3CDTF">2025-03-24T16:37:36Z</dcterms:modified>
</cp:coreProperties>
</file>