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60"/>
  </p:normalViewPr>
  <p:slideViewPr>
    <p:cSldViewPr>
      <p:cViewPr varScale="1">
        <p:scale>
          <a:sx n="125" d="100"/>
          <a:sy n="125" d="100"/>
        </p:scale>
        <p:origin x="-749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Bookman Old Style" pitchFamily="18" charset="0"/>
              </a:rPr>
              <a:t>Search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712968" cy="85725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The Story of Pages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20359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smtClean="0">
                <a:sym typeface="Wingdings" pitchFamily="2" charset="2"/>
              </a:rPr>
              <a:t> B</a:t>
            </a:r>
            <a:endParaRPr lang="en-US" b="1" dirty="0" smtClean="0"/>
          </a:p>
          <a:p>
            <a:r>
              <a:rPr lang="en-US" b="1" dirty="0" smtClean="0"/>
              <a:t>B </a:t>
            </a:r>
            <a:r>
              <a:rPr lang="en-US" b="1" dirty="0" smtClean="0">
                <a:sym typeface="Wingdings" pitchFamily="2" charset="2"/>
              </a:rPr>
              <a:t> C</a:t>
            </a:r>
            <a:endParaRPr lang="en-US" b="1" dirty="0" smtClean="0"/>
          </a:p>
          <a:p>
            <a:r>
              <a:rPr lang="en-US" b="1" dirty="0" smtClean="0"/>
              <a:t>C </a:t>
            </a:r>
            <a:r>
              <a:rPr lang="en-US" b="1" dirty="0" smtClean="0">
                <a:sym typeface="Wingdings" pitchFamily="2" charset="2"/>
              </a:rPr>
              <a:t> A, B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2555776" y="1563638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2120" y="1851670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7944" y="3651870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>
            <a:off x="3635896" y="2031690"/>
            <a:ext cx="20162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 flipH="1">
            <a:off x="4608004" y="2787774"/>
            <a:ext cx="1584176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2"/>
          </p:cNvCxnSpPr>
          <p:nvPr/>
        </p:nvCxnSpPr>
        <p:spPr>
          <a:xfrm flipH="1" flipV="1">
            <a:off x="3095836" y="2499742"/>
            <a:ext cx="1188132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5148064" y="2787774"/>
            <a:ext cx="1368152" cy="1332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3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19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Search</vt:lpstr>
      <vt:lpstr>The Story of Pages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15</cp:revision>
  <dcterms:created xsi:type="dcterms:W3CDTF">2025-04-03T06:17:04Z</dcterms:created>
  <dcterms:modified xsi:type="dcterms:W3CDTF">2025-04-17T15:51:12Z</dcterms:modified>
</cp:coreProperties>
</file>