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>
      <p:cViewPr varScale="1">
        <p:scale>
          <a:sx n="125" d="100"/>
          <a:sy n="125" d="100"/>
        </p:scale>
        <p:origin x="-749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Search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712968" cy="8572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The Story of Pages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20359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ym typeface="Wingdings" pitchFamily="2" charset="2"/>
              </a:rPr>
              <a:t> B</a:t>
            </a:r>
            <a:endParaRPr lang="en-US" b="1" dirty="0" smtClean="0"/>
          </a:p>
          <a:p>
            <a:r>
              <a:rPr lang="en-US" b="1" dirty="0" smtClean="0"/>
              <a:t>B </a:t>
            </a:r>
            <a:r>
              <a:rPr lang="en-US" b="1" dirty="0" smtClean="0">
                <a:sym typeface="Wingdings" pitchFamily="2" charset="2"/>
              </a:rPr>
              <a:t> C</a:t>
            </a:r>
            <a:endParaRPr lang="en-US" b="1" dirty="0" smtClean="0"/>
          </a:p>
          <a:p>
            <a:r>
              <a:rPr lang="en-US" b="1" dirty="0" smtClean="0"/>
              <a:t>C </a:t>
            </a:r>
            <a:r>
              <a:rPr lang="en-US" b="1" dirty="0" smtClean="0">
                <a:sym typeface="Wingdings" pitchFamily="2" charset="2"/>
              </a:rPr>
              <a:t> A, B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555776" y="1563638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120" y="18516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4" y="36518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3635896" y="2031690"/>
            <a:ext cx="20162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2787774"/>
            <a:ext cx="72008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2"/>
          </p:cNvCxnSpPr>
          <p:nvPr/>
        </p:nvCxnSpPr>
        <p:spPr>
          <a:xfrm flipH="1" flipV="1">
            <a:off x="3095836" y="2499742"/>
            <a:ext cx="118813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5148064" y="2787774"/>
            <a:ext cx="1368152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3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Page Rank of A</a:t>
            </a:r>
          </a:p>
          <a:p>
            <a:pPr marL="0" indent="0">
              <a:buNone/>
            </a:pPr>
            <a:r>
              <a:rPr lang="en-US" dirty="0" smtClean="0"/>
              <a:t>Inbound = C</a:t>
            </a:r>
          </a:p>
          <a:p>
            <a:pPr marL="0" indent="0">
              <a:buNone/>
            </a:pPr>
            <a:r>
              <a:rPr lang="en-US" dirty="0" smtClean="0"/>
              <a:t>Out-degree(C) =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 0.333 / 2 = 0.1665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New updated page rank: </a:t>
            </a:r>
          </a:p>
          <a:p>
            <a:pPr marL="0" indent="0">
              <a:buNone/>
            </a:pPr>
            <a:r>
              <a:rPr lang="en-US" dirty="0" smtClean="0"/>
              <a:t>= 0.05 + (d * 0.1665)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Page Rank of B</a:t>
            </a:r>
          </a:p>
          <a:p>
            <a:pPr marL="0" indent="0">
              <a:buNone/>
            </a:pPr>
            <a:r>
              <a:rPr lang="en-US" dirty="0" smtClean="0"/>
              <a:t>Inbound = A, C</a:t>
            </a:r>
          </a:p>
          <a:p>
            <a:pPr marL="0" indent="0">
              <a:buNone/>
            </a:pPr>
            <a:r>
              <a:rPr lang="en-US" dirty="0" smtClean="0"/>
              <a:t>Out-degree</a:t>
            </a:r>
            <a:r>
              <a:rPr lang="en-US" dirty="0" smtClean="0"/>
              <a:t>(A) = 1,  = 0.333/1 = 0.333</a:t>
            </a:r>
          </a:p>
          <a:p>
            <a:pPr marL="0" indent="0">
              <a:buNone/>
            </a:pPr>
            <a:r>
              <a:rPr lang="en-US" dirty="0" smtClean="0"/>
              <a:t>Out-degree(C) = 2 = 0.333/2 =  0.1665</a:t>
            </a:r>
          </a:p>
          <a:p>
            <a:pPr marL="0" indent="0">
              <a:buNone/>
            </a:pPr>
            <a:r>
              <a:rPr lang="en-US" dirty="0" smtClean="0"/>
              <a:t>Update Page rank </a:t>
            </a:r>
          </a:p>
          <a:p>
            <a:pPr marL="0" indent="0">
              <a:buNone/>
            </a:pPr>
            <a:r>
              <a:rPr lang="en-US" dirty="0" smtClean="0"/>
              <a:t>= 0.05 + (0.85 * (0.333 + 0.1665))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Page Rank of C</a:t>
            </a:r>
          </a:p>
          <a:p>
            <a:pPr marL="0" indent="0">
              <a:buNone/>
            </a:pPr>
            <a:r>
              <a:rPr lang="en-US" dirty="0" smtClean="0"/>
              <a:t>Inbound = B</a:t>
            </a:r>
          </a:p>
          <a:p>
            <a:pPr marL="0" indent="0">
              <a:buNone/>
            </a:pPr>
            <a:r>
              <a:rPr lang="en-US" dirty="0" smtClean="0"/>
              <a:t>Out-degree(B) = 1 = 0.333/1 = 0.333</a:t>
            </a:r>
          </a:p>
        </p:txBody>
      </p:sp>
    </p:spTree>
    <p:extLst>
      <p:ext uri="{BB962C8B-B14F-4D97-AF65-F5344CB8AC3E}">
        <p14:creationId xmlns:p14="http://schemas.microsoft.com/office/powerpoint/2010/main" val="231012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Iteration 2</a:t>
            </a:r>
          </a:p>
          <a:p>
            <a:pPr marL="0" indent="0">
              <a:buNone/>
            </a:pPr>
            <a:r>
              <a:rPr lang="en-US" dirty="0" smtClean="0"/>
              <a:t>Page A</a:t>
            </a:r>
          </a:p>
          <a:p>
            <a:pPr marL="0" indent="0">
              <a:buNone/>
            </a:pPr>
            <a:r>
              <a:rPr lang="en-US" dirty="0" smtClean="0"/>
              <a:t>Inbound = C</a:t>
            </a:r>
          </a:p>
          <a:p>
            <a:pPr marL="0" indent="0">
              <a:buNone/>
            </a:pPr>
            <a:r>
              <a:rPr lang="en-US" smtClean="0"/>
              <a:t>Out-degree(C) = 2 = 0.33305/2 = 0.166525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4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136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Search</vt:lpstr>
      <vt:lpstr>The Story of Pages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21</cp:revision>
  <dcterms:created xsi:type="dcterms:W3CDTF">2025-04-03T06:17:04Z</dcterms:created>
  <dcterms:modified xsi:type="dcterms:W3CDTF">2025-04-19T18:39:38Z</dcterms:modified>
</cp:coreProperties>
</file>