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87" autoAdjust="0"/>
    <p:restoredTop sz="94660"/>
  </p:normalViewPr>
  <p:slideViewPr>
    <p:cSldViewPr>
      <p:cViewPr varScale="1">
        <p:scale>
          <a:sx n="125" d="100"/>
          <a:sy n="125" d="100"/>
        </p:scale>
        <p:origin x="-797" y="-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14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709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299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461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65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84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3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703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060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481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421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26D4B-2642-49B0-AFCC-07A13E59649E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055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Regression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3493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rakash\Desktop\regress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0"/>
            <a:ext cx="5112568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1275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Polynomial Regression</a:t>
            </a:r>
            <a:endParaRPr lang="en-IN" dirty="0"/>
          </a:p>
        </p:txBody>
      </p:sp>
      <p:pic>
        <p:nvPicPr>
          <p:cNvPr id="2050" name="Picture 2" descr="C:\Users\Prakash\Desktop\poly-regress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9724" y="1059582"/>
            <a:ext cx="5649242" cy="3489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120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</Words>
  <Application>Microsoft Office PowerPoint</Application>
  <PresentationFormat>On-screen Show (16:9)</PresentationFormat>
  <Paragraphs>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Regression</vt:lpstr>
      <vt:lpstr>PowerPoint Presentation</vt:lpstr>
      <vt:lpstr>Polynomial Regression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</dc:title>
  <dc:creator>Prakash</dc:creator>
  <cp:lastModifiedBy>Prakash</cp:lastModifiedBy>
  <cp:revision>7</cp:revision>
  <dcterms:created xsi:type="dcterms:W3CDTF">2025-04-03T06:17:04Z</dcterms:created>
  <dcterms:modified xsi:type="dcterms:W3CDTF">2025-04-03T15:57:18Z</dcterms:modified>
</cp:coreProperties>
</file>