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4" autoAdjust="0"/>
    <p:restoredTop sz="94660"/>
  </p:normalViewPr>
  <p:slideViewPr>
    <p:cSldViewPr>
      <p:cViewPr varScale="1">
        <p:scale>
          <a:sx n="125" d="100"/>
          <a:sy n="125" d="100"/>
        </p:scale>
        <p:origin x="-79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>
                <a:latin typeface="Bookman Old Style" pitchFamily="18" charset="0"/>
              </a:rPr>
              <a:t>svm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291013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875" y="298020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93" y="2974745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39" y="2909895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409" y="2839827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639" y="2909895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82" y="3160221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411" y="304505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43" y="298020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31" y="239523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rapezoid 1"/>
          <p:cNvSpPr/>
          <p:nvPr/>
        </p:nvSpPr>
        <p:spPr>
          <a:xfrm rot="10800000">
            <a:off x="1151619" y="3225072"/>
            <a:ext cx="3096344" cy="936104"/>
          </a:xfrm>
          <a:prstGeom prst="trapezoid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6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99229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382619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342" y="1759873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995" y="1144604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31" y="2064425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337" y="1079637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361" y="1580290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67089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043" y="2492525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691" y="4155926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22" y="19547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179" y="3382619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691" y="383427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164" y="299229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063" y="419431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971" y="4014297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Prakash\Desktop\orang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132" y="3453301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143" y="665888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07" y="1950097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575610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47" y="2229733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451" y="3040319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8227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792" y="987574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27534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2927236" y="461376"/>
            <a:ext cx="4465963" cy="3978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3" descr="C:\Users\Prakash\Desktop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850"/>
            <a:ext cx="500653" cy="50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/>
          <p:cNvCxnSpPr/>
          <p:nvPr/>
        </p:nvCxnSpPr>
        <p:spPr>
          <a:xfrm flipV="1">
            <a:off x="2261802" y="91569"/>
            <a:ext cx="4465963" cy="3978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716143" y="863191"/>
            <a:ext cx="4465963" cy="3978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92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1</Words>
  <Application>Microsoft Office PowerPoint</Application>
  <PresentationFormat>On-screen Show (16:9)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svm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32</cp:revision>
  <dcterms:created xsi:type="dcterms:W3CDTF">2025-04-03T06:17:04Z</dcterms:created>
  <dcterms:modified xsi:type="dcterms:W3CDTF">2025-04-22T16:11:08Z</dcterms:modified>
</cp:coreProperties>
</file>