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4" autoAdjust="0"/>
    <p:restoredTop sz="94660"/>
  </p:normalViewPr>
  <p:slideViewPr>
    <p:cSldViewPr>
      <p:cViewPr varScale="1">
        <p:scale>
          <a:sx n="125" d="100"/>
          <a:sy n="125" d="100"/>
        </p:scale>
        <p:origin x="-792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>
                <a:latin typeface="Bookman Old Style" pitchFamily="18" charset="0"/>
              </a:rPr>
              <a:t>svm</a:t>
            </a: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91013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5" y="298020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93" y="2974745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39" y="2909895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409" y="2839827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39" y="2909895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82" y="3160221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411" y="3045051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43" y="2980201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31" y="2395237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apezoid 1"/>
          <p:cNvSpPr/>
          <p:nvPr/>
        </p:nvSpPr>
        <p:spPr>
          <a:xfrm rot="10800000">
            <a:off x="1151619" y="3225072"/>
            <a:ext cx="3096344" cy="936104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6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312" y="299229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382619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342" y="1759873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95" y="1144604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31" y="2064425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37" y="1079637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361" y="1580290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67089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043" y="249252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91" y="415592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22" y="195471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179" y="3382619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91" y="3834277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164" y="299229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063" y="4194317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971" y="4014297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132" y="3453301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143" y="665888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07" y="1950097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75610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47" y="2229733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51" y="3040319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88227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92" y="987574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7534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2927236" y="461376"/>
            <a:ext cx="4465963" cy="3978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850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/>
        </p:nvCxnSpPr>
        <p:spPr>
          <a:xfrm flipV="1">
            <a:off x="2261802" y="91569"/>
            <a:ext cx="4465963" cy="3978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716143" y="863191"/>
            <a:ext cx="4465963" cy="3978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2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58345"/>
              </p:ext>
            </p:extLst>
          </p:nvPr>
        </p:nvGraphicFramePr>
        <p:xfrm>
          <a:off x="539552" y="1275606"/>
          <a:ext cx="7920879" cy="1219200"/>
        </p:xfrm>
        <a:graphic>
          <a:graphicData uri="http://schemas.openxmlformats.org/drawingml/2006/table">
            <a:tbl>
              <a:tblPr/>
              <a:tblGrid>
                <a:gridCol w="1241517"/>
                <a:gridCol w="1241517"/>
                <a:gridCol w="2470619"/>
                <a:gridCol w="2967226"/>
              </a:tblGrid>
              <a:tr h="160020"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IN" b="0" dirty="0" smtClean="0">
                          <a:effectLst/>
                          <a:latin typeface="Ubuntu"/>
                        </a:rPr>
                        <a:t>Confusion Matrix</a:t>
                      </a:r>
                      <a:endParaRPr lang="en-IN" b="0" dirty="0">
                        <a:effectLst/>
                        <a:latin typeface="Ubuntu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b="0" dirty="0">
                          <a:effectLst/>
                          <a:latin typeface="Ubuntu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6002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0" dirty="0">
                          <a:effectLst/>
                          <a:latin typeface="Ubuntu"/>
                        </a:rPr>
                        <a:t>Positive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0" dirty="0">
                          <a:effectLst/>
                          <a:latin typeface="Ubuntu"/>
                        </a:rPr>
                        <a:t>Negative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</a:tr>
              <a:tr h="160020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IN" b="0" dirty="0">
                          <a:effectLst/>
                          <a:latin typeface="Ubuntu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0" dirty="0">
                          <a:effectLst/>
                          <a:latin typeface="Ubuntu"/>
                        </a:rPr>
                        <a:t>Positive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 True Positive (TP)</a:t>
                      </a:r>
                      <a:endParaRPr lang="en-IN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False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Negative (FN) –</a:t>
                      </a:r>
                      <a:r>
                        <a:rPr lang="en-US" baseline="0" dirty="0" smtClean="0">
                          <a:effectLst/>
                        </a:rPr>
                        <a:t> Type II</a:t>
                      </a:r>
                      <a:endParaRPr lang="en-IN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0" dirty="0">
                          <a:effectLst/>
                          <a:latin typeface="Ubuntu"/>
                        </a:rPr>
                        <a:t>Negative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False Positive (FP) – Type I</a:t>
                      </a:r>
                      <a:endParaRPr lang="en-IN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True Negative (TN)</a:t>
                      </a:r>
                      <a:endParaRPr lang="en-IN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08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36</Words>
  <Application>Microsoft Office PowerPoint</Application>
  <PresentationFormat>On-screen Show (16:9)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svm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36</cp:revision>
  <dcterms:created xsi:type="dcterms:W3CDTF">2025-04-03T06:17:04Z</dcterms:created>
  <dcterms:modified xsi:type="dcterms:W3CDTF">2025-04-25T17:39:47Z</dcterms:modified>
</cp:coreProperties>
</file>