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2" autoAdjust="0"/>
    <p:restoredTop sz="94660"/>
  </p:normalViewPr>
  <p:slideViewPr>
    <p:cSldViewPr>
      <p:cViewPr varScale="1">
        <p:scale>
          <a:sx n="125" d="100"/>
          <a:sy n="125" d="100"/>
        </p:scale>
        <p:origin x="-773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Ah, The Over-fit!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55526"/>
            <a:ext cx="8229600" cy="857250"/>
          </a:xfrm>
        </p:spPr>
        <p:txBody>
          <a:bodyPr/>
          <a:lstStyle/>
          <a:p>
            <a:r>
              <a:rPr lang="en-US" dirty="0" smtClean="0"/>
              <a:t>Individual and Group Study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64082"/>
              </p:ext>
            </p:extLst>
          </p:nvPr>
        </p:nvGraphicFramePr>
        <p:xfrm>
          <a:off x="2771801" y="1347614"/>
          <a:ext cx="6048672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465"/>
                <a:gridCol w="1947183"/>
                <a:gridCol w="23490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X1 (Individual</a:t>
                      </a:r>
                      <a:r>
                        <a:rPr lang="en-IN" b="1" baseline="0" dirty="0" smtClean="0"/>
                        <a:t> Study</a:t>
                      </a:r>
                      <a:r>
                        <a:rPr lang="en-IN" b="1" dirty="0" smtClean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X2 (group</a:t>
                      </a:r>
                      <a:r>
                        <a:rPr lang="en-IN" b="1" baseline="0" dirty="0" smtClean="0"/>
                        <a:t> Study</a:t>
                      </a:r>
                      <a:r>
                        <a:rPr lang="en-IN" b="1" dirty="0" smtClean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Y (Marks</a:t>
                      </a:r>
                      <a:r>
                        <a:rPr lang="en-IN" b="1" baseline="0" dirty="0" smtClean="0"/>
                        <a:t> Scored</a:t>
                      </a:r>
                      <a:r>
                        <a:rPr lang="en-IN" b="1" dirty="0" smtClean="0"/>
                        <a:t>)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87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~91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419621"/>
            <a:ext cx="2376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 X1 and X2</a:t>
            </a:r>
          </a:p>
          <a:p>
            <a:r>
              <a:rPr lang="en-US" dirty="0" smtClean="0"/>
              <a:t>56 = 1*w1  +  3*w2</a:t>
            </a:r>
          </a:p>
          <a:p>
            <a:pPr marL="342900" indent="-342900">
              <a:buAutoNum type="arabicPlain" startAt="60"/>
            </a:pPr>
            <a:r>
              <a:rPr lang="en-US" dirty="0" smtClean="0"/>
              <a:t>= 2* w1 + 3 *w2</a:t>
            </a:r>
            <a:endParaRPr lang="en-IN" dirty="0" smtClean="0"/>
          </a:p>
          <a:p>
            <a:r>
              <a:rPr lang="en-US" dirty="0" smtClean="0"/>
              <a:t>65 = 3* w1 + 3 * w2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?? = 7 * w1 + 3 *w2</a:t>
            </a:r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 = X1*w1 + X2*w2 + C</a:t>
            </a:r>
          </a:p>
        </p:txBody>
      </p:sp>
    </p:spTree>
    <p:extLst>
      <p:ext uri="{BB962C8B-B14F-4D97-AF65-F5344CB8AC3E}">
        <p14:creationId xmlns:p14="http://schemas.microsoft.com/office/powerpoint/2010/main" val="197611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 = 1 	   2    3   4   5</a:t>
            </a:r>
          </a:p>
          <a:p>
            <a:pPr marL="0" indent="0">
              <a:buNone/>
            </a:pPr>
            <a:r>
              <a:rPr lang="en-US" dirty="0" smtClean="0"/>
              <a:t>Y = 10 20 30 40 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 = 10X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85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95</Words>
  <Application>Microsoft Office PowerPoint</Application>
  <PresentationFormat>On-screen Show (16:9)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Ah, The Over-fit!</vt:lpstr>
      <vt:lpstr>Individual and Group Study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25</cp:revision>
  <dcterms:created xsi:type="dcterms:W3CDTF">2025-04-03T06:17:04Z</dcterms:created>
  <dcterms:modified xsi:type="dcterms:W3CDTF">2025-04-28T17:38:13Z</dcterms:modified>
</cp:coreProperties>
</file>