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-124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19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34</cp:revision>
  <dcterms:created xsi:type="dcterms:W3CDTF">2025-04-03T06:17:04Z</dcterms:created>
  <dcterms:modified xsi:type="dcterms:W3CDTF">2025-04-29T16:01:24Z</dcterms:modified>
</cp:coreProperties>
</file>