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1" r:id="rId5"/>
    <p:sldId id="262" r:id="rId6"/>
    <p:sldId id="265" r:id="rId7"/>
    <p:sldId id="266" r:id="rId8"/>
    <p:sldId id="267" r:id="rId9"/>
    <p:sldId id="268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599" autoAdjust="0"/>
    <p:restoredTop sz="94660"/>
  </p:normalViewPr>
  <p:slideViewPr>
    <p:cSldViewPr>
      <p:cViewPr varScale="1">
        <p:scale>
          <a:sx n="125" d="100"/>
          <a:sy n="125" d="100"/>
        </p:scale>
        <p:origin x="-811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14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70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29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46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6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8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3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70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06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48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42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26D4B-2642-49B0-AFCC-07A13E59649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05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Neurons</a:t>
            </a:r>
            <a:br>
              <a:rPr lang="en-IN" dirty="0" smtClean="0"/>
            </a:br>
            <a:r>
              <a:rPr lang="en-IN" dirty="0" smtClean="0"/>
              <a:t>- the story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49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Prakash\Desktop\panda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66961"/>
            <a:ext cx="6569075" cy="423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99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Prakash\Desktop\pan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83518"/>
            <a:ext cx="6569075" cy="423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38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rakash\Desktop\neuron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83518"/>
            <a:ext cx="7126759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163564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Dendrites</a:t>
            </a:r>
            <a:endParaRPr lang="en-I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04048" y="293179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Axon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3785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rakash\Desktop\neur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35646"/>
            <a:ext cx="3672408" cy="211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Prakash\Desktop\neur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275606"/>
            <a:ext cx="3672408" cy="211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987824" y="1059582"/>
            <a:ext cx="2880320" cy="280831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3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 did the Computing World Do? </a:t>
            </a:r>
            <a:endParaRPr lang="en-IN" dirty="0"/>
          </a:p>
        </p:txBody>
      </p:sp>
      <p:sp>
        <p:nvSpPr>
          <p:cNvPr id="3" name="Oval 2"/>
          <p:cNvSpPr/>
          <p:nvPr/>
        </p:nvSpPr>
        <p:spPr>
          <a:xfrm>
            <a:off x="3347864" y="2139702"/>
            <a:ext cx="1512168" cy="15841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/>
          <p:cNvCxnSpPr>
            <a:endCxn id="3" idx="1"/>
          </p:cNvCxnSpPr>
          <p:nvPr/>
        </p:nvCxnSpPr>
        <p:spPr>
          <a:xfrm>
            <a:off x="2051720" y="1635646"/>
            <a:ext cx="1517596" cy="736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3" idx="2"/>
          </p:cNvCxnSpPr>
          <p:nvPr/>
        </p:nvCxnSpPr>
        <p:spPr>
          <a:xfrm flipV="1">
            <a:off x="1907704" y="2931790"/>
            <a:ext cx="144016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3" idx="3"/>
          </p:cNvCxnSpPr>
          <p:nvPr/>
        </p:nvCxnSpPr>
        <p:spPr>
          <a:xfrm flipV="1">
            <a:off x="2411760" y="3491881"/>
            <a:ext cx="1157556" cy="736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547664" y="1275606"/>
            <a:ext cx="544697" cy="4956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X</a:t>
            </a:r>
            <a:r>
              <a:rPr lang="en-US" sz="1400" dirty="0" smtClean="0">
                <a:solidFill>
                  <a:sysClr val="windowText" lastClr="000000"/>
                </a:solidFill>
              </a:rPr>
              <a:t>1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15616" y="2715766"/>
            <a:ext cx="748810" cy="5170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X2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19672" y="3939902"/>
            <a:ext cx="795326" cy="5676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X3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Arrow Connector 13"/>
          <p:cNvCxnSpPr>
            <a:stCxn id="3" idx="6"/>
          </p:cNvCxnSpPr>
          <p:nvPr/>
        </p:nvCxnSpPr>
        <p:spPr>
          <a:xfrm>
            <a:off x="4860032" y="2931790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72200" y="271576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944327" y="385441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w3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2440271" y="263446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w2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708176" y="178804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w1</a:t>
            </a:r>
            <a:endParaRPr lang="en-IN" dirty="0"/>
          </a:p>
        </p:txBody>
      </p:sp>
      <p:cxnSp>
        <p:nvCxnSpPr>
          <p:cNvPr id="21" name="Straight Connector 20"/>
          <p:cNvCxnSpPr>
            <a:stCxn id="3" idx="0"/>
            <a:endCxn id="3" idx="4"/>
          </p:cNvCxnSpPr>
          <p:nvPr/>
        </p:nvCxnSpPr>
        <p:spPr>
          <a:xfrm>
            <a:off x="4103948" y="2139702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07904" y="2699279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4355976" y="270647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883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9689" y="260358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1089689" y="1657044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1104434" y="3025196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2919442" y="941773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2991450" y="2377124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4863658" y="886354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4935666" y="2659655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/>
          <p:cNvCxnSpPr>
            <a:stCxn id="4" idx="6"/>
          </p:cNvCxnSpPr>
          <p:nvPr/>
        </p:nvCxnSpPr>
        <p:spPr>
          <a:xfrm>
            <a:off x="2097801" y="764414"/>
            <a:ext cx="893649" cy="439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</p:cNvCxnSpPr>
          <p:nvPr/>
        </p:nvCxnSpPr>
        <p:spPr>
          <a:xfrm>
            <a:off x="2097801" y="2161100"/>
            <a:ext cx="893649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8" idx="2"/>
          </p:cNvCxnSpPr>
          <p:nvPr/>
        </p:nvCxnSpPr>
        <p:spPr>
          <a:xfrm flipV="1">
            <a:off x="2112546" y="2881180"/>
            <a:ext cx="87890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097801" y="1707654"/>
            <a:ext cx="821641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9" idx="2"/>
          </p:cNvCxnSpPr>
          <p:nvPr/>
        </p:nvCxnSpPr>
        <p:spPr>
          <a:xfrm flipV="1">
            <a:off x="3927554" y="1390410"/>
            <a:ext cx="936104" cy="55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1"/>
          </p:cNvCxnSpPr>
          <p:nvPr/>
        </p:nvCxnSpPr>
        <p:spPr>
          <a:xfrm>
            <a:off x="3927554" y="1707654"/>
            <a:ext cx="1155747" cy="1099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6"/>
            <a:endCxn id="9" idx="3"/>
          </p:cNvCxnSpPr>
          <p:nvPr/>
        </p:nvCxnSpPr>
        <p:spPr>
          <a:xfrm flipV="1">
            <a:off x="3999562" y="1746831"/>
            <a:ext cx="1011731" cy="1134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863658" y="3795886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Arrow Connector 29"/>
          <p:cNvCxnSpPr>
            <a:endCxn id="28" idx="1"/>
          </p:cNvCxnSpPr>
          <p:nvPr/>
        </p:nvCxnSpPr>
        <p:spPr>
          <a:xfrm>
            <a:off x="3707904" y="1894466"/>
            <a:ext cx="1303389" cy="2049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5"/>
          </p:cNvCxnSpPr>
          <p:nvPr/>
        </p:nvCxnSpPr>
        <p:spPr>
          <a:xfrm>
            <a:off x="3851927" y="3237601"/>
            <a:ext cx="1083739" cy="918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876256" y="1203598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/>
          <p:cNvSpPr/>
          <p:nvPr/>
        </p:nvSpPr>
        <p:spPr>
          <a:xfrm>
            <a:off x="6948264" y="2733545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Arrow Connector 35"/>
          <p:cNvCxnSpPr>
            <a:stCxn id="9" idx="6"/>
            <a:endCxn id="33" idx="2"/>
          </p:cNvCxnSpPr>
          <p:nvPr/>
        </p:nvCxnSpPr>
        <p:spPr>
          <a:xfrm>
            <a:off x="5871770" y="1390410"/>
            <a:ext cx="1004486" cy="3172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5"/>
          </p:cNvCxnSpPr>
          <p:nvPr/>
        </p:nvCxnSpPr>
        <p:spPr>
          <a:xfrm>
            <a:off x="5724135" y="1746831"/>
            <a:ext cx="1224129" cy="1278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871770" y="1894466"/>
            <a:ext cx="1004486" cy="1024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3" idx="3"/>
          </p:cNvCxnSpPr>
          <p:nvPr/>
        </p:nvCxnSpPr>
        <p:spPr>
          <a:xfrm flipV="1">
            <a:off x="5871770" y="2064075"/>
            <a:ext cx="1152121" cy="1969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8" idx="6"/>
          </p:cNvCxnSpPr>
          <p:nvPr/>
        </p:nvCxnSpPr>
        <p:spPr>
          <a:xfrm flipV="1">
            <a:off x="5871770" y="3529252"/>
            <a:ext cx="1152121" cy="770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6480622" y="231490"/>
            <a:ext cx="1944216" cy="4536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ounded Rectangle 46"/>
          <p:cNvSpPr/>
          <p:nvPr/>
        </p:nvSpPr>
        <p:spPr>
          <a:xfrm>
            <a:off x="907976" y="275878"/>
            <a:ext cx="1944216" cy="4536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9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rakash\Desktop\AND-Gate-in-Digital-Electronics-2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44" t="7499" r="15451" b="6442"/>
          <a:stretch/>
        </p:blipFill>
        <p:spPr bwMode="auto">
          <a:xfrm>
            <a:off x="1763688" y="123477"/>
            <a:ext cx="5688632" cy="489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55776" y="3075806"/>
            <a:ext cx="129614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X1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51920" y="3084190"/>
            <a:ext cx="151216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X2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64088" y="3092574"/>
            <a:ext cx="151216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Y</a:t>
            </a:r>
            <a:endParaRPr lang="en-IN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836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</a:t>
            </a:r>
            <a:r>
              <a:rPr lang="en-US" dirty="0" smtClean="0"/>
              <a:t>Perceptron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X1   w1</a:t>
            </a:r>
          </a:p>
          <a:p>
            <a:pPr marL="0" indent="0">
              <a:buNone/>
            </a:pPr>
            <a:r>
              <a:rPr lang="en-US" dirty="0" smtClean="0"/>
              <a:t>X2  w2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Z = x1 * w1 + x2 * w2 + bias</a:t>
            </a:r>
          </a:p>
          <a:p>
            <a:pPr marL="0" indent="0">
              <a:buNone/>
            </a:pPr>
            <a:r>
              <a:rPr lang="en-US" dirty="0" smtClean="0"/>
              <a:t>Bias </a:t>
            </a:r>
          </a:p>
          <a:p>
            <a:pPr marL="0" indent="0">
              <a:buNone/>
            </a:pPr>
            <a:r>
              <a:rPr lang="en-US" dirty="0" smtClean="0"/>
              <a:t>Threshold -- &gt; step function</a:t>
            </a:r>
          </a:p>
          <a:p>
            <a:pPr marL="0" indent="0">
              <a:buNone/>
            </a:pPr>
            <a:r>
              <a:rPr lang="en-US" dirty="0" smtClean="0"/>
              <a:t>If z &gt;= 0, output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014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53</Words>
  <Application>Microsoft Office PowerPoint</Application>
  <PresentationFormat>On-screen Show (16:9)</PresentationFormat>
  <Paragraphs>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Neurons - the story</vt:lpstr>
      <vt:lpstr>PowerPoint Presentation</vt:lpstr>
      <vt:lpstr>PowerPoint Presentation</vt:lpstr>
      <vt:lpstr>PowerPoint Presentation</vt:lpstr>
      <vt:lpstr>PowerPoint Presentation</vt:lpstr>
      <vt:lpstr>What did the Computing World Do? </vt:lpstr>
      <vt:lpstr>PowerPoint Presentation</vt:lpstr>
      <vt:lpstr>PowerPoint Presentation</vt:lpstr>
      <vt:lpstr>Building the Perceptron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Prakash</dc:creator>
  <cp:lastModifiedBy>Prakash</cp:lastModifiedBy>
  <cp:revision>44</cp:revision>
  <dcterms:created xsi:type="dcterms:W3CDTF">2025-04-03T06:17:04Z</dcterms:created>
  <dcterms:modified xsi:type="dcterms:W3CDTF">2025-04-30T17:17:52Z</dcterms:modified>
</cp:coreProperties>
</file>