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83" autoAdjust="0"/>
    <p:restoredTop sz="94660"/>
  </p:normalViewPr>
  <p:slideViewPr>
    <p:cSldViewPr>
      <p:cViewPr varScale="1">
        <p:scale>
          <a:sx n="125" d="100"/>
          <a:sy n="125" d="100"/>
        </p:scale>
        <p:origin x="-802" y="-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148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8709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299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461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6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84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3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70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060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4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2421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D4B-2642-49B0-AFCC-07A13E59649E}" type="datetimeFigureOut">
              <a:rPr lang="en-IN" smtClean="0"/>
              <a:t>07-04-2025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478C3-B5C9-4205-BB28-8AB7FA75E7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055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Logistic 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349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3478"/>
            <a:ext cx="3970784" cy="857250"/>
          </a:xfrm>
        </p:spPr>
        <p:txBody>
          <a:bodyPr>
            <a:normAutofit/>
          </a:bodyPr>
          <a:lstStyle/>
          <a:p>
            <a:r>
              <a:rPr lang="en-IN" sz="3600" b="1" dirty="0" smtClean="0">
                <a:solidFill>
                  <a:schemeClr val="accent6">
                    <a:lumMod val="50000"/>
                  </a:schemeClr>
                </a:solidFill>
              </a:rPr>
              <a:t>Student Admissions</a:t>
            </a:r>
            <a:endParaRPr lang="en-IN" sz="36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9952" y="843558"/>
            <a:ext cx="3240360" cy="38265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2800" b="1" dirty="0" smtClean="0"/>
              <a:t>You have collected some of your friends university admission data</a:t>
            </a:r>
          </a:p>
          <a:p>
            <a:pPr marL="0" indent="0" algn="ctr">
              <a:buNone/>
            </a:pPr>
            <a:endParaRPr lang="en-IN" sz="2800" b="1" dirty="0" smtClean="0"/>
          </a:p>
          <a:p>
            <a:pPr marL="0" indent="0" algn="ctr">
              <a:buNone/>
            </a:pPr>
            <a:r>
              <a:rPr lang="en-IN" sz="2800" b="1" dirty="0" smtClean="0"/>
              <a:t>Build a predictor for your admission</a:t>
            </a:r>
            <a:endParaRPr lang="en-IN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693496"/>
              </p:ext>
            </p:extLst>
          </p:nvPr>
        </p:nvGraphicFramePr>
        <p:xfrm>
          <a:off x="7524328" y="195482"/>
          <a:ext cx="1440160" cy="47279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0080"/>
                <a:gridCol w="720080"/>
              </a:tblGrid>
              <a:tr h="778976"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GRE </a:t>
                      </a:r>
                    </a:p>
                    <a:p>
                      <a:r>
                        <a:rPr lang="en-IN" sz="1400" dirty="0" smtClean="0"/>
                        <a:t>Score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Admission</a:t>
                      </a:r>
                    </a:p>
                    <a:p>
                      <a:r>
                        <a:rPr lang="en-IN" sz="1400" dirty="0" smtClean="0"/>
                        <a:t>Status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290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NA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NA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310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NA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329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A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330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A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340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A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295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NA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305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NA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315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A</a:t>
                      </a:r>
                      <a:endParaRPr lang="en-IN" sz="1400" dirty="0"/>
                    </a:p>
                  </a:txBody>
                  <a:tcPr/>
                </a:tc>
              </a:tr>
              <a:tr h="39489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325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smtClean="0"/>
                        <a:t>A</a:t>
                      </a:r>
                      <a:endParaRPr lang="en-IN" sz="14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026" name="Picture 2" descr="C:\Users\Prakash\Desktop\university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915566"/>
            <a:ext cx="3960440" cy="3960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330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Student Exam Data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941980"/>
              </p:ext>
            </p:extLst>
          </p:nvPr>
        </p:nvGraphicFramePr>
        <p:xfrm>
          <a:off x="323528" y="1707654"/>
          <a:ext cx="8424933" cy="13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8113"/>
                <a:gridCol w="720080"/>
                <a:gridCol w="720080"/>
                <a:gridCol w="720080"/>
                <a:gridCol w="661162"/>
                <a:gridCol w="765903"/>
                <a:gridCol w="765903"/>
                <a:gridCol w="765903"/>
                <a:gridCol w="765903"/>
                <a:gridCol w="765903"/>
                <a:gridCol w="7659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Hours Studied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10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Marks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40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55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75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90</a:t>
                      </a:r>
                      <a:endParaRPr lang="en-IN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 smtClean="0"/>
                        <a:t>Result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Pass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0120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81</Words>
  <Application>Microsoft Office PowerPoint</Application>
  <PresentationFormat>On-screen Show (16:9)</PresentationFormat>
  <Paragraphs>63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Logistic Regression</vt:lpstr>
      <vt:lpstr>Student Admissions</vt:lpstr>
      <vt:lpstr>Student Exam Data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</dc:title>
  <dc:creator>Prakash</dc:creator>
  <cp:lastModifiedBy>Prakash</cp:lastModifiedBy>
  <cp:revision>9</cp:revision>
  <dcterms:created xsi:type="dcterms:W3CDTF">2025-04-03T06:17:04Z</dcterms:created>
  <dcterms:modified xsi:type="dcterms:W3CDTF">2025-04-07T18:51:33Z</dcterms:modified>
</cp:coreProperties>
</file>