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083" autoAdjust="0"/>
    <p:restoredTop sz="94660"/>
  </p:normalViewPr>
  <p:slideViewPr>
    <p:cSldViewPr>
      <p:cViewPr varScale="1">
        <p:scale>
          <a:sx n="110" d="100"/>
          <a:sy n="110" d="100"/>
        </p:scale>
        <p:origin x="-56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Ah, The </a:t>
            </a:r>
            <a:r>
              <a:rPr lang="en-IN" dirty="0" err="1" smtClean="0"/>
              <a:t>Overfit</a:t>
            </a:r>
            <a:r>
              <a:rPr lang="en-IN" dirty="0" smtClean="0"/>
              <a:t>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29"/>
            <a:ext cx="4752528" cy="8572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The Trip Packing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 descr="C:\Users\Prakash\Desktop\trip-pack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878110"/>
            <a:ext cx="3997895" cy="39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76056" y="2211710"/>
            <a:ext cx="3096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Over-Packed!!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Study Habits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75656" y="40839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err="1" smtClean="0"/>
              <a:t>Prediction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[5, 6]</a:t>
            </a:r>
            <a:endParaRPr lang="es-E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00661"/>
              </p:ext>
            </p:extLst>
          </p:nvPr>
        </p:nvGraphicFramePr>
        <p:xfrm>
          <a:off x="1442089" y="1347614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X1 (Study Hours)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X2 (Sleep Hours)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Y (Marks</a:t>
                      </a:r>
                      <a:r>
                        <a:rPr lang="en-IN" b="1" baseline="0" dirty="0" smtClean="0"/>
                        <a:t> Scores</a:t>
                      </a:r>
                      <a:r>
                        <a:rPr lang="en-IN" b="1" dirty="0" smtClean="0"/>
                        <a:t>)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1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46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Ah, The Overfit!</vt:lpstr>
      <vt:lpstr>The Trip Packing</vt:lpstr>
      <vt:lpstr>Study Habits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14</cp:revision>
  <dcterms:created xsi:type="dcterms:W3CDTF">2025-04-03T06:17:04Z</dcterms:created>
  <dcterms:modified xsi:type="dcterms:W3CDTF">2025-04-08T08:08:15Z</dcterms:modified>
</cp:coreProperties>
</file>