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1" autoAdjust="0"/>
    <p:restoredTop sz="94660"/>
  </p:normalViewPr>
  <p:slideViewPr>
    <p:cSldViewPr>
      <p:cViewPr varScale="1">
        <p:scale>
          <a:sx n="125" d="100"/>
          <a:sy n="125" d="100"/>
        </p:scale>
        <p:origin x="-78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7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8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0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1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5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DFF3-CF35-4EC7-9DBD-9E41339129D1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AF98-E267-4D1D-BBF3-4A12F6F968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Garamond" pitchFamily="18" charset="0"/>
              </a:rPr>
              <a:t>Gradient Descent</a:t>
            </a:r>
            <a:endParaRPr lang="en-IN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ndara" pitchFamily="34" charset="0"/>
              </a:rPr>
              <a:t>What’s up with the Hikers!!?</a:t>
            </a:r>
            <a:endParaRPr lang="en-IN" dirty="0">
              <a:latin typeface="Candara" pitchFamily="34" charset="0"/>
            </a:endParaRPr>
          </a:p>
        </p:txBody>
      </p:sp>
      <p:pic>
        <p:nvPicPr>
          <p:cNvPr id="1026" name="Picture 2" descr="C:\Users\Prakash\Desktop\hik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1775"/>
            <a:ext cx="550861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88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Gradient Descent</vt:lpstr>
      <vt:lpstr>What’s up with the Hikers!!?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Prakash</dc:creator>
  <cp:lastModifiedBy>Prakash</cp:lastModifiedBy>
  <cp:revision>4</cp:revision>
  <dcterms:created xsi:type="dcterms:W3CDTF">2025-04-09T07:26:57Z</dcterms:created>
  <dcterms:modified xsi:type="dcterms:W3CDTF">2025-04-09T07:28:56Z</dcterms:modified>
</cp:coreProperties>
</file>