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187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Mini-Project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Smart Health Tracker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548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Understanding Confusion Matrix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6315"/>
              </p:ext>
            </p:extLst>
          </p:nvPr>
        </p:nvGraphicFramePr>
        <p:xfrm>
          <a:off x="1475656" y="1491630"/>
          <a:ext cx="6624736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3312368"/>
              </a:tblGrid>
              <a:tr h="16921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How many not rested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were</a:t>
                      </a:r>
                      <a:r>
                        <a:rPr lang="en-IN" baseline="0" dirty="0" smtClean="0"/>
                        <a:t> correctly identified as not well </a:t>
                      </a:r>
                      <a:r>
                        <a:rPr lang="en-IN" baseline="0" dirty="0" smtClean="0"/>
                        <a:t>rested</a:t>
                      </a:r>
                    </a:p>
                    <a:p>
                      <a:pPr algn="ctr"/>
                      <a:endParaRPr lang="en-IN" baseline="0" dirty="0" smtClean="0"/>
                    </a:p>
                    <a:p>
                      <a:pPr algn="ctr"/>
                      <a:r>
                        <a:rPr lang="en-IN" baseline="0" dirty="0" smtClean="0"/>
                        <a:t>1475</a:t>
                      </a:r>
                      <a:endParaRPr lang="en-I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How many not</a:t>
                      </a:r>
                      <a:r>
                        <a:rPr lang="en-IN" baseline="0" dirty="0" smtClean="0"/>
                        <a:t> well rested were identified as well rested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0" dirty="0" smtClean="0"/>
                    </a:p>
                    <a:p>
                      <a:pPr algn="ctr"/>
                      <a:r>
                        <a:rPr lang="en-IN" dirty="0" smtClean="0"/>
                        <a:t>1458</a:t>
                      </a:r>
                      <a:endParaRPr lang="en-IN" dirty="0"/>
                    </a:p>
                  </a:txBody>
                  <a:tcPr/>
                </a:tc>
              </a:tr>
              <a:tr h="16921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How many</a:t>
                      </a:r>
                      <a:r>
                        <a:rPr lang="en-IN" baseline="0" dirty="0" smtClean="0"/>
                        <a:t> well rested were identified as not well rested</a:t>
                      </a:r>
                    </a:p>
                    <a:p>
                      <a:pPr algn="ctr"/>
                      <a:endParaRPr lang="en-IN" baseline="0" dirty="0" smtClean="0"/>
                    </a:p>
                    <a:p>
                      <a:pPr algn="ctr"/>
                      <a:r>
                        <a:rPr lang="en-IN" smtClean="0"/>
                        <a:t>1518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How many well rested</a:t>
                      </a:r>
                      <a:r>
                        <a:rPr lang="en-IN" baseline="0" dirty="0" smtClean="0"/>
                        <a:t> were identified as well rested</a:t>
                      </a:r>
                    </a:p>
                    <a:p>
                      <a:pPr algn="ctr"/>
                      <a:endParaRPr lang="en-IN" baseline="0" dirty="0" smtClean="0"/>
                    </a:p>
                    <a:p>
                      <a:pPr algn="ctr"/>
                      <a:r>
                        <a:rPr lang="en-IN" smtClean="0"/>
                        <a:t>1549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285335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Actual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98757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Predicted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6127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53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Mini-Project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14</cp:revision>
  <dcterms:created xsi:type="dcterms:W3CDTF">2025-04-03T06:17:04Z</dcterms:created>
  <dcterms:modified xsi:type="dcterms:W3CDTF">2025-06-27T16:32:36Z</dcterms:modified>
</cp:coreProperties>
</file>