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657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customer-satisf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78"/>
            <a:ext cx="475252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9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1</Words>
  <Application>Microsoft Office PowerPoint</Application>
  <PresentationFormat>On-screen Show (16:9)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Revision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103</cp:revision>
  <dcterms:created xsi:type="dcterms:W3CDTF">2025-04-03T06:17:04Z</dcterms:created>
  <dcterms:modified xsi:type="dcterms:W3CDTF">2025-06-09T13:32:05Z</dcterms:modified>
</cp:coreProperties>
</file>