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1" r:id="rId5"/>
    <p:sldId id="262" r:id="rId6"/>
    <p:sldId id="265" r:id="rId7"/>
    <p:sldId id="266" r:id="rId8"/>
    <p:sldId id="267" r:id="rId9"/>
    <p:sldId id="268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99" autoAdjust="0"/>
    <p:restoredTop sz="94660"/>
  </p:normalViewPr>
  <p:slideViewPr>
    <p:cSldViewPr>
      <p:cViewPr varScale="1">
        <p:scale>
          <a:sx n="125" d="100"/>
          <a:sy n="125" d="100"/>
        </p:scale>
        <p:origin x="-811" y="-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Neurons</a:t>
            </a:r>
            <a:br>
              <a:rPr lang="en-IN" dirty="0" smtClean="0"/>
            </a:br>
            <a:r>
              <a:rPr lang="en-IN" dirty="0" smtClean="0"/>
              <a:t>- the story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9582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55726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51870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7715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ear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201672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whisker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295636" y="35798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fur</a:t>
            </a:r>
            <a:endParaRPr lang="en-IN" dirty="0"/>
          </a:p>
        </p:txBody>
      </p:sp>
      <p:pic>
        <p:nvPicPr>
          <p:cNvPr id="11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33824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90862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18769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026" idx="3"/>
            <a:endCxn id="11" idx="1"/>
          </p:cNvCxnSpPr>
          <p:nvPr/>
        </p:nvCxnSpPr>
        <p:spPr>
          <a:xfrm>
            <a:off x="2570832" y="1427150"/>
            <a:ext cx="1569120" cy="774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26" idx="3"/>
            <a:endCxn id="12" idx="1"/>
          </p:cNvCxnSpPr>
          <p:nvPr/>
        </p:nvCxnSpPr>
        <p:spPr>
          <a:xfrm>
            <a:off x="2570832" y="1427150"/>
            <a:ext cx="1569120" cy="203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 flipV="1">
            <a:off x="2570832" y="2201392"/>
            <a:ext cx="1569120" cy="521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2" idx="1"/>
          </p:cNvCxnSpPr>
          <p:nvPr/>
        </p:nvCxnSpPr>
        <p:spPr>
          <a:xfrm>
            <a:off x="2570832" y="2723294"/>
            <a:ext cx="1569120" cy="735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1" idx="1"/>
          </p:cNvCxnSpPr>
          <p:nvPr/>
        </p:nvCxnSpPr>
        <p:spPr>
          <a:xfrm flipV="1">
            <a:off x="2570832" y="2201392"/>
            <a:ext cx="1569120" cy="1818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2" idx="1"/>
          </p:cNvCxnSpPr>
          <p:nvPr/>
        </p:nvCxnSpPr>
        <p:spPr>
          <a:xfrm flipV="1">
            <a:off x="2570832" y="3458430"/>
            <a:ext cx="1569120" cy="561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3" idx="1"/>
          </p:cNvCxnSpPr>
          <p:nvPr/>
        </p:nvCxnSpPr>
        <p:spPr>
          <a:xfrm>
            <a:off x="4875088" y="2201392"/>
            <a:ext cx="1353096" cy="584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3" idx="1"/>
          </p:cNvCxnSpPr>
          <p:nvPr/>
        </p:nvCxnSpPr>
        <p:spPr>
          <a:xfrm flipV="1">
            <a:off x="4875088" y="2786337"/>
            <a:ext cx="1353096" cy="672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</p:cNvCxnSpPr>
          <p:nvPr/>
        </p:nvCxnSpPr>
        <p:spPr>
          <a:xfrm>
            <a:off x="6963320" y="2786337"/>
            <a:ext cx="1137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3344" y="26657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Is it a cat? </a:t>
            </a:r>
            <a:endParaRPr lang="en-IN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99308" y="23091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980512" y="37389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0.8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269492" y="15802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0.6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499032" y="278633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0.7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56" y="33588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0.4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3860304" y="290920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0.3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51520" y="1847410"/>
            <a:ext cx="36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1, 1, 1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187624" y="4443958"/>
            <a:ext cx="13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layer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4740848" y="1568730"/>
            <a:ext cx="162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Threshold = 0.9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740848" y="3555640"/>
            <a:ext cx="162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Threshold =1.2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4891072" y="1823626"/>
            <a:ext cx="11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Z = 1.5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740960" y="3920212"/>
            <a:ext cx="11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Z = 1.8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2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rakash\Desktop\pand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66961"/>
            <a:ext cx="6569075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rakash\Desktop\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83518"/>
            <a:ext cx="6569075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38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akash\Desktop\neuro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3518"/>
            <a:ext cx="712675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6356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Dendrites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29317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Axon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3785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akash\Desktop\neur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5646"/>
            <a:ext cx="3672408" cy="21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Prakash\Desktop\neur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75606"/>
            <a:ext cx="3672408" cy="21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87824" y="1059582"/>
            <a:ext cx="2880320" cy="2808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did the Computing World Do? 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3347864" y="2139702"/>
            <a:ext cx="1512168" cy="1584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2051720" y="1635646"/>
            <a:ext cx="1517596" cy="736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3" idx="2"/>
          </p:cNvCxnSpPr>
          <p:nvPr/>
        </p:nvCxnSpPr>
        <p:spPr>
          <a:xfrm flipV="1">
            <a:off x="1907704" y="2931790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3"/>
          </p:cNvCxnSpPr>
          <p:nvPr/>
        </p:nvCxnSpPr>
        <p:spPr>
          <a:xfrm flipV="1">
            <a:off x="2411760" y="3491881"/>
            <a:ext cx="1157556" cy="736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47664" y="1275606"/>
            <a:ext cx="544697" cy="4956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  <a:r>
              <a:rPr lang="en-US" sz="1400" dirty="0" smtClean="0">
                <a:solidFill>
                  <a:sysClr val="windowText" lastClr="000000"/>
                </a:solidFill>
              </a:rPr>
              <a:t>1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715766"/>
            <a:ext cx="748810" cy="517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19672" y="3939902"/>
            <a:ext cx="795326" cy="567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X3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>
            <a:stCxn id="3" idx="6"/>
          </p:cNvCxnSpPr>
          <p:nvPr/>
        </p:nvCxnSpPr>
        <p:spPr>
          <a:xfrm>
            <a:off x="4860032" y="293179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72200" y="271576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44327" y="38544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w3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440271" y="26344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708176" y="178804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IN" dirty="0"/>
          </a:p>
        </p:txBody>
      </p:sp>
      <p:cxnSp>
        <p:nvCxnSpPr>
          <p:cNvPr id="21" name="Straight Connector 20"/>
          <p:cNvCxnSpPr>
            <a:stCxn id="3" idx="0"/>
            <a:endCxn id="3" idx="4"/>
          </p:cNvCxnSpPr>
          <p:nvPr/>
        </p:nvCxnSpPr>
        <p:spPr>
          <a:xfrm>
            <a:off x="4103948" y="213970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269927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355976" y="270647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83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9689" y="260358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089689" y="165704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104434" y="3025196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919442" y="941773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991450" y="237712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863658" y="88635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935666" y="2659655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2097801" y="764414"/>
            <a:ext cx="893649" cy="439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</p:cNvCxnSpPr>
          <p:nvPr/>
        </p:nvCxnSpPr>
        <p:spPr>
          <a:xfrm>
            <a:off x="2097801" y="2161100"/>
            <a:ext cx="89364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2112546" y="2881180"/>
            <a:ext cx="8789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7801" y="1707654"/>
            <a:ext cx="821641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9" idx="2"/>
          </p:cNvCxnSpPr>
          <p:nvPr/>
        </p:nvCxnSpPr>
        <p:spPr>
          <a:xfrm flipV="1">
            <a:off x="3927554" y="1390410"/>
            <a:ext cx="936104" cy="55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3927554" y="1707654"/>
            <a:ext cx="1155747" cy="10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9" idx="3"/>
          </p:cNvCxnSpPr>
          <p:nvPr/>
        </p:nvCxnSpPr>
        <p:spPr>
          <a:xfrm flipV="1">
            <a:off x="3999562" y="1746831"/>
            <a:ext cx="1011731" cy="113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863658" y="3795886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3707904" y="1894466"/>
            <a:ext cx="1303389" cy="204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</p:cNvCxnSpPr>
          <p:nvPr/>
        </p:nvCxnSpPr>
        <p:spPr>
          <a:xfrm>
            <a:off x="3851927" y="3237601"/>
            <a:ext cx="1083739" cy="91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76256" y="1203598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6948264" y="2733545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stCxn id="9" idx="6"/>
            <a:endCxn id="33" idx="2"/>
          </p:cNvCxnSpPr>
          <p:nvPr/>
        </p:nvCxnSpPr>
        <p:spPr>
          <a:xfrm>
            <a:off x="5871770" y="1390410"/>
            <a:ext cx="1004486" cy="317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5"/>
          </p:cNvCxnSpPr>
          <p:nvPr/>
        </p:nvCxnSpPr>
        <p:spPr>
          <a:xfrm>
            <a:off x="5724135" y="1746831"/>
            <a:ext cx="1224129" cy="127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71770" y="1894466"/>
            <a:ext cx="1004486" cy="102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3" idx="3"/>
          </p:cNvCxnSpPr>
          <p:nvPr/>
        </p:nvCxnSpPr>
        <p:spPr>
          <a:xfrm flipV="1">
            <a:off x="5871770" y="2064075"/>
            <a:ext cx="1152121" cy="196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8" idx="6"/>
          </p:cNvCxnSpPr>
          <p:nvPr/>
        </p:nvCxnSpPr>
        <p:spPr>
          <a:xfrm flipV="1">
            <a:off x="5871770" y="3529252"/>
            <a:ext cx="1152121" cy="77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480622" y="231490"/>
            <a:ext cx="1944216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ounded Rectangle 46"/>
          <p:cNvSpPr/>
          <p:nvPr/>
        </p:nvSpPr>
        <p:spPr>
          <a:xfrm>
            <a:off x="907976" y="275878"/>
            <a:ext cx="1944216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kash\Desktop\AND-Gate-in-Digital-Electronics-2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44" t="7499" r="15451" b="6442"/>
          <a:stretch/>
        </p:blipFill>
        <p:spPr bwMode="auto">
          <a:xfrm>
            <a:off x="1763688" y="123477"/>
            <a:ext cx="5688632" cy="489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55776" y="3075806"/>
            <a:ext cx="1296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X1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1920" y="3084190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4088" y="3092574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Y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3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Perceptron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X1   w1</a:t>
            </a:r>
          </a:p>
          <a:p>
            <a:pPr marL="0" indent="0">
              <a:buNone/>
            </a:pPr>
            <a:r>
              <a:rPr lang="en-US" dirty="0" smtClean="0"/>
              <a:t>X2  w2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Z = x1 * w1 + x2 * w2 + bias</a:t>
            </a:r>
          </a:p>
          <a:p>
            <a:pPr marL="0" indent="0">
              <a:buNone/>
            </a:pPr>
            <a:r>
              <a:rPr lang="en-US" dirty="0" smtClean="0"/>
              <a:t>Bias </a:t>
            </a:r>
          </a:p>
          <a:p>
            <a:pPr marL="0" indent="0">
              <a:buNone/>
            </a:pPr>
            <a:r>
              <a:rPr lang="en-US" dirty="0" smtClean="0"/>
              <a:t>Threshold -- &gt; step function</a:t>
            </a:r>
          </a:p>
          <a:p>
            <a:pPr marL="0" indent="0">
              <a:buNone/>
            </a:pPr>
            <a:r>
              <a:rPr lang="en-US" dirty="0" smtClean="0"/>
              <a:t>If z &gt;= 0, output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1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86</Words>
  <Application>Microsoft Office PowerPoint</Application>
  <PresentationFormat>On-screen Show (16:9)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Neurons - the story</vt:lpstr>
      <vt:lpstr>PowerPoint Presentation</vt:lpstr>
      <vt:lpstr>PowerPoint Presentation</vt:lpstr>
      <vt:lpstr>PowerPoint Presentation</vt:lpstr>
      <vt:lpstr>PowerPoint Presentation</vt:lpstr>
      <vt:lpstr>What did the Computing World Do? </vt:lpstr>
      <vt:lpstr>PowerPoint Presentation</vt:lpstr>
      <vt:lpstr>PowerPoint Presentation</vt:lpstr>
      <vt:lpstr>Building the Perceptron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50</cp:revision>
  <dcterms:created xsi:type="dcterms:W3CDTF">2025-04-03T06:17:04Z</dcterms:created>
  <dcterms:modified xsi:type="dcterms:W3CDTF">2025-05-01T15:38:57Z</dcterms:modified>
</cp:coreProperties>
</file>