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15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95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Customer Segmentation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81310"/>
              </p:ext>
            </p:extLst>
          </p:nvPr>
        </p:nvGraphicFramePr>
        <p:xfrm>
          <a:off x="457200" y="1203598"/>
          <a:ext cx="8229600" cy="3200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Customer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Spend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C4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C5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C6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elb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502"/>
            <a:ext cx="6257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1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2868483" y="250717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5-Point Star 3"/>
          <p:cNvSpPr/>
          <p:nvPr/>
        </p:nvSpPr>
        <p:spPr>
          <a:xfrm>
            <a:off x="3347864" y="3102381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4788024" y="1923678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4149971" y="1563638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6923411" y="149163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6419355" y="915566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7357315" y="2175706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6660232" y="239173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43608" y="123478"/>
            <a:ext cx="0" cy="4536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3568" y="4515966"/>
            <a:ext cx="7920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72861" y="4598477"/>
            <a:ext cx="46317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506964" y="2355726"/>
            <a:ext cx="1626631" cy="1360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74708" y="1242264"/>
            <a:ext cx="1626631" cy="1360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156176" y="699542"/>
            <a:ext cx="1626631" cy="1360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543999" y="1957681"/>
            <a:ext cx="1626631" cy="1360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724128" y="299784"/>
            <a:ext cx="2988248" cy="35209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 rot="3232375">
            <a:off x="2134568" y="329101"/>
            <a:ext cx="3349275" cy="38484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20969361">
            <a:off x="910531" y="-26625"/>
            <a:ext cx="8741122" cy="4469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3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2868483" y="250717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5-Point Star 3"/>
          <p:cNvSpPr/>
          <p:nvPr/>
        </p:nvSpPr>
        <p:spPr>
          <a:xfrm>
            <a:off x="3347864" y="3102381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4788024" y="1923678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4149971" y="1563638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6923411" y="149163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6419355" y="915566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7357315" y="2175706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6660232" y="2391730"/>
            <a:ext cx="504056" cy="43204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43608" y="123478"/>
            <a:ext cx="0" cy="4536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3568" y="4515966"/>
            <a:ext cx="7920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72861" y="4598477"/>
            <a:ext cx="46317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67544" y="123478"/>
            <a:ext cx="8784976" cy="4392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727497" y="627532"/>
            <a:ext cx="2895883" cy="2906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763688" y="699542"/>
            <a:ext cx="3888432" cy="309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339752" y="2075122"/>
            <a:ext cx="1728192" cy="1720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995937" y="1203598"/>
            <a:ext cx="1440160" cy="1519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6137168" y="731832"/>
            <a:ext cx="1440160" cy="1519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3010977">
            <a:off x="6516216" y="1798809"/>
            <a:ext cx="1440160" cy="1519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2740674" y="2319721"/>
            <a:ext cx="823214" cy="782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25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83</cp:revision>
  <dcterms:created xsi:type="dcterms:W3CDTF">2025-04-03T06:17:04Z</dcterms:created>
  <dcterms:modified xsi:type="dcterms:W3CDTF">2025-05-13T16:13:02Z</dcterms:modified>
</cp:coreProperties>
</file>