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6" autoAdjust="0"/>
    <p:restoredTop sz="94660"/>
  </p:normalViewPr>
  <p:slideViewPr>
    <p:cSldViewPr>
      <p:cViewPr varScale="1">
        <p:scale>
          <a:sx n="125" d="100"/>
          <a:sy n="125" d="100"/>
        </p:scale>
        <p:origin x="-811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Hey, Image! – Pixelate!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0" y="1200151"/>
            <a:ext cx="374441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Pixel?</a:t>
            </a:r>
          </a:p>
          <a:p>
            <a:pPr marL="0" indent="0">
              <a:buNone/>
            </a:pPr>
            <a:r>
              <a:rPr lang="en-IN" sz="2800" dirty="0" smtClean="0"/>
              <a:t>[R, G, B] = [128, 64, 200]</a:t>
            </a:r>
          </a:p>
          <a:p>
            <a:pPr marL="0" indent="0">
              <a:buNone/>
            </a:pPr>
            <a:r>
              <a:rPr lang="en-IN" sz="2800" dirty="0" smtClean="0"/>
              <a:t>[0, 255, 0]</a:t>
            </a:r>
          </a:p>
          <a:p>
            <a:pPr marL="0" indent="0">
              <a:buNone/>
            </a:pPr>
            <a:r>
              <a:rPr lang="en-IN" sz="2800" dirty="0" smtClean="0"/>
              <a:t>[0, 0, 0]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1026" name="Picture 2" descr="C:\Users\Prakash\Desktop\iit-rop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1306"/>
            <a:ext cx="499037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0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Tasks In Computer Vision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68768" y="1491630"/>
            <a:ext cx="180020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768" y="2357636"/>
            <a:ext cx="1800200" cy="1438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3888" y="1466187"/>
            <a:ext cx="180020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3888" y="2332193"/>
            <a:ext cx="1800200" cy="1438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16216" y="1447672"/>
            <a:ext cx="180020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Segmentation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516216" y="2313678"/>
            <a:ext cx="1800200" cy="1438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7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44</Words>
  <Application>Microsoft Office PowerPoint</Application>
  <PresentationFormat>On-screen Show (16:9)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Images</vt:lpstr>
      <vt:lpstr>Hey, Image! – Pixelate! </vt:lpstr>
      <vt:lpstr>Tasks In Computer 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92</cp:revision>
  <dcterms:created xsi:type="dcterms:W3CDTF">2025-04-03T06:17:04Z</dcterms:created>
  <dcterms:modified xsi:type="dcterms:W3CDTF">2025-05-15T17:01:28Z</dcterms:modified>
</cp:coreProperties>
</file>