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599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Neurons</a:t>
            </a:r>
            <a:br>
              <a:rPr lang="en-IN" dirty="0" smtClean="0"/>
            </a:br>
            <a:r>
              <a:rPr lang="en-IN" dirty="0" smtClean="0"/>
              <a:t>- the story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05958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355726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651870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31640" y="77155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ear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201672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whisker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295636" y="357986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fur</a:t>
            </a:r>
            <a:endParaRPr lang="en-IN" dirty="0"/>
          </a:p>
        </p:txBody>
      </p:sp>
      <p:pic>
        <p:nvPicPr>
          <p:cNvPr id="11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833824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090862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Prakash\Desktop\neur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418769"/>
            <a:ext cx="735136" cy="7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026" idx="3"/>
            <a:endCxn id="11" idx="1"/>
          </p:cNvCxnSpPr>
          <p:nvPr/>
        </p:nvCxnSpPr>
        <p:spPr>
          <a:xfrm>
            <a:off x="2570832" y="1427150"/>
            <a:ext cx="1569120" cy="77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26" idx="3"/>
            <a:endCxn id="12" idx="1"/>
          </p:cNvCxnSpPr>
          <p:nvPr/>
        </p:nvCxnSpPr>
        <p:spPr>
          <a:xfrm>
            <a:off x="2570832" y="1427150"/>
            <a:ext cx="1569120" cy="2031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11" idx="1"/>
          </p:cNvCxnSpPr>
          <p:nvPr/>
        </p:nvCxnSpPr>
        <p:spPr>
          <a:xfrm flipV="1">
            <a:off x="2570832" y="2201392"/>
            <a:ext cx="1569120" cy="52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  <a:endCxn id="12" idx="1"/>
          </p:cNvCxnSpPr>
          <p:nvPr/>
        </p:nvCxnSpPr>
        <p:spPr>
          <a:xfrm>
            <a:off x="2570832" y="2723294"/>
            <a:ext cx="1569120" cy="735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3"/>
            <a:endCxn id="11" idx="1"/>
          </p:cNvCxnSpPr>
          <p:nvPr/>
        </p:nvCxnSpPr>
        <p:spPr>
          <a:xfrm flipV="1">
            <a:off x="2570832" y="2201392"/>
            <a:ext cx="1569120" cy="18180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2" idx="1"/>
          </p:cNvCxnSpPr>
          <p:nvPr/>
        </p:nvCxnSpPr>
        <p:spPr>
          <a:xfrm flipV="1">
            <a:off x="2570832" y="3458430"/>
            <a:ext cx="1569120" cy="561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3"/>
            <a:endCxn id="13" idx="1"/>
          </p:cNvCxnSpPr>
          <p:nvPr/>
        </p:nvCxnSpPr>
        <p:spPr>
          <a:xfrm>
            <a:off x="4875088" y="2201392"/>
            <a:ext cx="1353096" cy="584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  <a:endCxn id="13" idx="1"/>
          </p:cNvCxnSpPr>
          <p:nvPr/>
        </p:nvCxnSpPr>
        <p:spPr>
          <a:xfrm flipV="1">
            <a:off x="4875088" y="2786337"/>
            <a:ext cx="1353096" cy="6720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>
            <a:off x="6963320" y="2786337"/>
            <a:ext cx="1137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923344" y="26657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/>
              <a:t>Is it a cat? </a:t>
            </a:r>
            <a:endParaRPr lang="en-IN" sz="3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99308" y="23091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656476" y="38347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0.8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499032" y="278633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0.7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514656" y="335882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0.4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411760" y="166274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87624" y="4443958"/>
            <a:ext cx="131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Input layer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740848" y="156873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 0.9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740848" y="3555640"/>
            <a:ext cx="162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=1.2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4891072" y="1823626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740960" y="3920212"/>
            <a:ext cx="111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Z = 1.8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295908" y="283726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[1, 1, 1 ]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2808876" y="13287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4164896" y="259293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[1, 1]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351020" y="21929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0.6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238988" y="283726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0.9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6660232" y="1878226"/>
            <a:ext cx="16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Threshold = 1.0 </a:t>
            </a:r>
            <a:endParaRPr lang="en-IN" dirty="0"/>
          </a:p>
          <a:p>
            <a:r>
              <a:rPr lang="en-IN" dirty="0" smtClean="0"/>
              <a:t>Z = 1.5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7164632" y="2973389"/>
            <a:ext cx="1621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Yes, it is </a:t>
            </a:r>
          </a:p>
          <a:p>
            <a:r>
              <a:rPr lang="en-IN" dirty="0" smtClean="0"/>
              <a:t>cat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836836" y="4411692"/>
            <a:ext cx="17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Hidden layer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5981900" y="4379426"/>
            <a:ext cx="1710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Output 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972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29600" cy="857250"/>
          </a:xfrm>
        </p:spPr>
        <p:txBody>
          <a:bodyPr/>
          <a:lstStyle/>
          <a:p>
            <a:r>
              <a:rPr lang="en-IN" dirty="0" smtClean="0"/>
              <a:t>Understanding Chain Rule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5566"/>
            <a:ext cx="4042792" cy="367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x =  2</a:t>
            </a:r>
          </a:p>
          <a:p>
            <a:pPr marL="0" indent="0">
              <a:buNone/>
            </a:pPr>
            <a:r>
              <a:rPr lang="en-IN" sz="2800" dirty="0"/>
              <a:t>w</a:t>
            </a:r>
            <a:r>
              <a:rPr lang="en-IN" sz="2800" dirty="0" smtClean="0"/>
              <a:t> = 3</a:t>
            </a:r>
          </a:p>
          <a:p>
            <a:pPr marL="0" indent="0">
              <a:buNone/>
            </a:pPr>
            <a:r>
              <a:rPr lang="en-IN" sz="2800" dirty="0"/>
              <a:t>y</a:t>
            </a:r>
            <a:r>
              <a:rPr lang="en-IN" sz="2800" dirty="0" smtClean="0"/>
              <a:t> = </a:t>
            </a:r>
            <a:r>
              <a:rPr lang="en-IN" sz="2800" dirty="0" err="1" smtClean="0"/>
              <a:t>wx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 (loss function) z = y</a:t>
            </a:r>
            <a:r>
              <a:rPr lang="en-IN" sz="2800" baseline="30000" dirty="0" smtClean="0"/>
              <a:t>2  </a:t>
            </a:r>
          </a:p>
          <a:p>
            <a:pPr marL="0" indent="0">
              <a:buNone/>
            </a:pPr>
            <a:r>
              <a:rPr lang="en-IN" sz="2800" dirty="0" err="1" smtClean="0"/>
              <a:t>dz</a:t>
            </a:r>
            <a:r>
              <a:rPr lang="en-IN" sz="2800" dirty="0" smtClean="0"/>
              <a:t>/</a:t>
            </a:r>
            <a:r>
              <a:rPr lang="en-IN" sz="2800" dirty="0" err="1" smtClean="0"/>
              <a:t>dw</a:t>
            </a:r>
            <a:r>
              <a:rPr lang="en-IN" sz="2800" dirty="0" smtClean="0"/>
              <a:t> = </a:t>
            </a:r>
            <a:r>
              <a:rPr lang="en-IN" sz="2800" dirty="0" err="1" smtClean="0"/>
              <a:t>dz</a:t>
            </a:r>
            <a:r>
              <a:rPr lang="en-IN" sz="2800" dirty="0" smtClean="0"/>
              <a:t> / </a:t>
            </a:r>
            <a:r>
              <a:rPr lang="en-IN" sz="2800" dirty="0" err="1" smtClean="0"/>
              <a:t>dy</a:t>
            </a:r>
            <a:r>
              <a:rPr lang="en-IN" sz="2800" dirty="0" smtClean="0"/>
              <a:t> * </a:t>
            </a:r>
            <a:r>
              <a:rPr lang="en-IN" sz="2800" dirty="0" err="1" smtClean="0"/>
              <a:t>dy</a:t>
            </a:r>
            <a:r>
              <a:rPr lang="en-IN" sz="2800" dirty="0" smtClean="0"/>
              <a:t> / </a:t>
            </a:r>
            <a:r>
              <a:rPr lang="en-IN" sz="2800" dirty="0" err="1" smtClean="0"/>
              <a:t>dw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err="1"/>
              <a:t>d</a:t>
            </a:r>
            <a:r>
              <a:rPr lang="en-IN" sz="2800" dirty="0" err="1" smtClean="0"/>
              <a:t>z</a:t>
            </a:r>
            <a:r>
              <a:rPr lang="en-IN" sz="2800" dirty="0" smtClean="0"/>
              <a:t> / </a:t>
            </a:r>
            <a:r>
              <a:rPr lang="en-IN" sz="2800" dirty="0" err="1" smtClean="0"/>
              <a:t>dy</a:t>
            </a:r>
            <a:r>
              <a:rPr lang="en-IN" sz="2800" dirty="0" smtClean="0"/>
              <a:t> = 2y</a:t>
            </a:r>
          </a:p>
          <a:p>
            <a:pPr marL="0" indent="0">
              <a:buNone/>
            </a:pPr>
            <a:r>
              <a:rPr lang="en-IN" sz="2800" dirty="0" err="1" smtClean="0"/>
              <a:t>dy</a:t>
            </a:r>
            <a:r>
              <a:rPr lang="en-IN" sz="2800" dirty="0" smtClean="0"/>
              <a:t> / </a:t>
            </a:r>
            <a:r>
              <a:rPr lang="en-IN" sz="2800" dirty="0" err="1" smtClean="0"/>
              <a:t>dw</a:t>
            </a:r>
            <a:r>
              <a:rPr lang="en-IN" sz="2800" dirty="0" smtClean="0"/>
              <a:t> = x</a:t>
            </a:r>
          </a:p>
          <a:p>
            <a:pPr marL="0" indent="0">
              <a:buNone/>
            </a:pPr>
            <a:endParaRPr lang="en-IN" sz="2800" dirty="0" smtClean="0"/>
          </a:p>
          <a:p>
            <a:pPr marL="0" indent="0">
              <a:buNone/>
            </a:pPr>
            <a:endParaRPr lang="en-IN" sz="28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6016" y="1071964"/>
            <a:ext cx="4042792" cy="367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2800" dirty="0" err="1" smtClean="0"/>
              <a:t>dz</a:t>
            </a:r>
            <a:r>
              <a:rPr lang="en-IN" sz="2800" dirty="0" smtClean="0"/>
              <a:t>/</a:t>
            </a:r>
            <a:r>
              <a:rPr lang="en-IN" sz="2800" dirty="0" err="1" smtClean="0"/>
              <a:t>dw</a:t>
            </a:r>
            <a:r>
              <a:rPr lang="en-IN" sz="2800" dirty="0" smtClean="0"/>
              <a:t> = 2y * x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=  2 (</a:t>
            </a:r>
            <a:r>
              <a:rPr lang="en-IN" sz="2800" dirty="0" err="1" smtClean="0"/>
              <a:t>wx</a:t>
            </a:r>
            <a:r>
              <a:rPr lang="en-IN" sz="2800" dirty="0" smtClean="0"/>
              <a:t>) * x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	</a:t>
            </a:r>
            <a:r>
              <a:rPr lang="en-IN" sz="2800" dirty="0" smtClean="0"/>
              <a:t>=  2 (6) * 2</a:t>
            </a:r>
          </a:p>
          <a:p>
            <a:pPr marL="0" indent="0">
              <a:buFont typeface="Arial" pitchFamily="34" charset="0"/>
              <a:buNone/>
            </a:pPr>
            <a:r>
              <a:rPr lang="en-IN" sz="2800" dirty="0" smtClean="0"/>
              <a:t>	= 24</a:t>
            </a:r>
          </a:p>
          <a:p>
            <a:pPr marL="0" indent="0">
              <a:buFont typeface="Arial" pitchFamily="34" charset="0"/>
              <a:buNone/>
            </a:pPr>
            <a:endParaRPr lang="en-IN" sz="2800" dirty="0" smtClean="0"/>
          </a:p>
          <a:p>
            <a:pPr marL="0" indent="0">
              <a:buFont typeface="Arial" pitchFamily="34" charset="0"/>
              <a:buNone/>
            </a:pPr>
            <a:r>
              <a:rPr lang="en-IN" sz="2800" dirty="0"/>
              <a:t>w</a:t>
            </a:r>
            <a:r>
              <a:rPr lang="en-IN" sz="2800" dirty="0" smtClean="0"/>
              <a:t> = w – </a:t>
            </a:r>
            <a:r>
              <a:rPr lang="en-IN" sz="2800" dirty="0" err="1" smtClean="0"/>
              <a:t>lr</a:t>
            </a:r>
            <a:r>
              <a:rPr lang="en-IN" sz="2800" dirty="0" smtClean="0"/>
              <a:t> * dl/ </a:t>
            </a:r>
            <a:r>
              <a:rPr lang="en-IN" sz="2800" dirty="0" err="1" smtClean="0"/>
              <a:t>dw</a:t>
            </a:r>
            <a:r>
              <a:rPr lang="en-IN" sz="2800" dirty="0" smtClean="0"/>
              <a:t> </a:t>
            </a:r>
            <a:r>
              <a:rPr lang="en-IN" sz="2800" dirty="0"/>
              <a:t>	</a:t>
            </a:r>
            <a:endParaRPr lang="en-IN" sz="2800" dirty="0" smtClean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499992" y="1219304"/>
            <a:ext cx="0" cy="3384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7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35885"/>
              </p:ext>
            </p:extLst>
          </p:nvPr>
        </p:nvGraphicFramePr>
        <p:xfrm>
          <a:off x="1259632" y="1059582"/>
          <a:ext cx="6499290" cy="3720434"/>
        </p:xfrm>
        <a:graphic>
          <a:graphicData uri="http://schemas.openxmlformats.org/drawingml/2006/table">
            <a:tbl>
              <a:tblPr/>
              <a:tblGrid>
                <a:gridCol w="1083215"/>
                <a:gridCol w="1083215"/>
                <a:gridCol w="1083215"/>
                <a:gridCol w="1083215"/>
                <a:gridCol w="1083215"/>
                <a:gridCol w="1083215"/>
              </a:tblGrid>
              <a:tr h="50550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Candidate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GPA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Intern (months)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Projects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Comm. </a:t>
                      </a:r>
                      <a:r>
                        <a:rPr lang="en-IN" sz="1600" b="1" dirty="0"/>
                        <a:t>Skill (0–10)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Label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8.9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9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Strong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B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7.5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C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6.2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a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D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9.1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Strong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7.0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1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F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5.8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a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G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8.5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9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Strong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H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6.5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6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I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5.2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0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Not a Fit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857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J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7.8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3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4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8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Maybe</a:t>
                      </a:r>
                    </a:p>
                  </a:txBody>
                  <a:tcPr marL="72214" marR="72214" marT="36107" marB="361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33950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/>
              <a:t>Smart Hiring System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9193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9502"/>
            <a:ext cx="8229600" cy="4255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Z = w1x1 + w2x2…. + .. + b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AutoNum type="arabicPlain" startAt="101"/>
            </a:pPr>
            <a:r>
              <a:rPr lang="en-IN" dirty="0" smtClean="0"/>
              <a:t>   45   89.8   -67  -89   657.4 </a:t>
            </a:r>
          </a:p>
          <a:p>
            <a:pPr marL="0" indent="0">
              <a:buNone/>
            </a:pPr>
            <a:r>
              <a:rPr lang="en-IN" dirty="0" smtClean="0"/>
              <a:t>(r1, r2)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Activation Functions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52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95536" y="1563638"/>
            <a:ext cx="1224136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Load and prepare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2127860"/>
            <a:ext cx="792088" cy="118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11760" y="1563638"/>
            <a:ext cx="1224136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Define MLP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644008" y="1581220"/>
            <a:ext cx="1224136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Set loss function and optimizer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35896" y="212786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68144" y="2115674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6876256" y="1539610"/>
            <a:ext cx="1224136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Train the model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>
            <a:stCxn id="15" idx="2"/>
          </p:cNvCxnSpPr>
          <p:nvPr/>
        </p:nvCxnSpPr>
        <p:spPr>
          <a:xfrm>
            <a:off x="7488324" y="2691738"/>
            <a:ext cx="0" cy="888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6948264" y="3579862"/>
            <a:ext cx="1224136" cy="11521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Test the model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14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961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Prakash\Desktop\pan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83518"/>
            <a:ext cx="6569075" cy="423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38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83518"/>
            <a:ext cx="7126759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16356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Dendrites</a:t>
            </a:r>
            <a:endParaRPr lang="en-IN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4048" y="293179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Axon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785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3564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C:\Users\Prakash\Desktop\neur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275606"/>
            <a:ext cx="3672408" cy="211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987824" y="1059582"/>
            <a:ext cx="2880320" cy="28083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What did the Computing World Do? 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347864" y="2139702"/>
            <a:ext cx="1512168" cy="15841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endCxn id="3" idx="1"/>
          </p:cNvCxnSpPr>
          <p:nvPr/>
        </p:nvCxnSpPr>
        <p:spPr>
          <a:xfrm>
            <a:off x="2051720" y="1635646"/>
            <a:ext cx="151759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endCxn id="3" idx="2"/>
          </p:cNvCxnSpPr>
          <p:nvPr/>
        </p:nvCxnSpPr>
        <p:spPr>
          <a:xfrm flipV="1">
            <a:off x="1907704" y="2931790"/>
            <a:ext cx="144016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" idx="3"/>
          </p:cNvCxnSpPr>
          <p:nvPr/>
        </p:nvCxnSpPr>
        <p:spPr>
          <a:xfrm flipV="1">
            <a:off x="2411760" y="3491881"/>
            <a:ext cx="1157556" cy="736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547664" y="1275606"/>
            <a:ext cx="544697" cy="4956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X</a:t>
            </a:r>
            <a:r>
              <a:rPr lang="en-US" sz="1400" dirty="0" smtClean="0">
                <a:solidFill>
                  <a:sysClr val="windowText" lastClr="000000"/>
                </a:solidFill>
              </a:rPr>
              <a:t>1</a:t>
            </a:r>
            <a:endParaRPr lang="en-IN" sz="1400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115616" y="2715766"/>
            <a:ext cx="748810" cy="5170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19672" y="3939902"/>
            <a:ext cx="795326" cy="5676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X3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3" idx="6"/>
          </p:cNvCxnSpPr>
          <p:nvPr/>
        </p:nvCxnSpPr>
        <p:spPr>
          <a:xfrm>
            <a:off x="4860032" y="2931790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72200" y="271576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944327" y="385441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w3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2440271" y="263446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w2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2708176" y="178804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w1</a:t>
            </a:r>
            <a:endParaRPr lang="en-IN" dirty="0"/>
          </a:p>
        </p:txBody>
      </p:sp>
      <p:cxnSp>
        <p:nvCxnSpPr>
          <p:cNvPr id="21" name="Straight Connector 20"/>
          <p:cNvCxnSpPr>
            <a:stCxn id="3" idx="0"/>
            <a:endCxn id="3" idx="4"/>
          </p:cNvCxnSpPr>
          <p:nvPr/>
        </p:nvCxnSpPr>
        <p:spPr>
          <a:xfrm>
            <a:off x="4103948" y="213970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07904" y="2699279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4355976" y="270647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83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89689" y="26035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89689" y="165704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04434" y="302519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2919442" y="941773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991450" y="237712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863658" y="886354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935666" y="265965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4" idx="6"/>
          </p:cNvCxnSpPr>
          <p:nvPr/>
        </p:nvCxnSpPr>
        <p:spPr>
          <a:xfrm>
            <a:off x="2097801" y="764414"/>
            <a:ext cx="893649" cy="43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6"/>
          </p:cNvCxnSpPr>
          <p:nvPr/>
        </p:nvCxnSpPr>
        <p:spPr>
          <a:xfrm>
            <a:off x="2097801" y="2161100"/>
            <a:ext cx="893649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6"/>
            <a:endCxn id="8" idx="2"/>
          </p:cNvCxnSpPr>
          <p:nvPr/>
        </p:nvCxnSpPr>
        <p:spPr>
          <a:xfrm flipV="1">
            <a:off x="2112546" y="2881180"/>
            <a:ext cx="878904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097801" y="1707654"/>
            <a:ext cx="821641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6"/>
            <a:endCxn id="9" idx="2"/>
          </p:cNvCxnSpPr>
          <p:nvPr/>
        </p:nvCxnSpPr>
        <p:spPr>
          <a:xfrm flipV="1">
            <a:off x="3927554" y="1390410"/>
            <a:ext cx="936104" cy="55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>
            <a:off x="3927554" y="1707654"/>
            <a:ext cx="1155747" cy="10996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8" idx="6"/>
            <a:endCxn id="9" idx="3"/>
          </p:cNvCxnSpPr>
          <p:nvPr/>
        </p:nvCxnSpPr>
        <p:spPr>
          <a:xfrm flipV="1">
            <a:off x="3999562" y="1746831"/>
            <a:ext cx="1011731" cy="11343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863658" y="3795886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/>
          <p:cNvCxnSpPr>
            <a:endCxn id="28" idx="1"/>
          </p:cNvCxnSpPr>
          <p:nvPr/>
        </p:nvCxnSpPr>
        <p:spPr>
          <a:xfrm>
            <a:off x="3707904" y="1894466"/>
            <a:ext cx="1303389" cy="204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8" idx="5"/>
          </p:cNvCxnSpPr>
          <p:nvPr/>
        </p:nvCxnSpPr>
        <p:spPr>
          <a:xfrm>
            <a:off x="3851927" y="3237601"/>
            <a:ext cx="1083739" cy="918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876256" y="1203598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/>
          <p:cNvSpPr/>
          <p:nvPr/>
        </p:nvSpPr>
        <p:spPr>
          <a:xfrm>
            <a:off x="6948264" y="2733545"/>
            <a:ext cx="1008112" cy="100811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stCxn id="9" idx="6"/>
            <a:endCxn id="33" idx="2"/>
          </p:cNvCxnSpPr>
          <p:nvPr/>
        </p:nvCxnSpPr>
        <p:spPr>
          <a:xfrm>
            <a:off x="5871770" y="1390410"/>
            <a:ext cx="1004486" cy="317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5"/>
          </p:cNvCxnSpPr>
          <p:nvPr/>
        </p:nvCxnSpPr>
        <p:spPr>
          <a:xfrm>
            <a:off x="5724135" y="1746831"/>
            <a:ext cx="1224129" cy="12783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871770" y="1894466"/>
            <a:ext cx="1004486" cy="102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3" idx="3"/>
          </p:cNvCxnSpPr>
          <p:nvPr/>
        </p:nvCxnSpPr>
        <p:spPr>
          <a:xfrm flipV="1">
            <a:off x="5871770" y="2064075"/>
            <a:ext cx="1152121" cy="1969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8" idx="6"/>
          </p:cNvCxnSpPr>
          <p:nvPr/>
        </p:nvCxnSpPr>
        <p:spPr>
          <a:xfrm flipV="1">
            <a:off x="5871770" y="3529252"/>
            <a:ext cx="1152121" cy="770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6480622" y="231490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ounded Rectangle 46"/>
          <p:cNvSpPr/>
          <p:nvPr/>
        </p:nvSpPr>
        <p:spPr>
          <a:xfrm>
            <a:off x="907976" y="275878"/>
            <a:ext cx="1944216" cy="4536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93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AND-Gate-in-Digital-Electronics-2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44" t="7499" r="15451" b="6442"/>
          <a:stretch/>
        </p:blipFill>
        <p:spPr bwMode="auto">
          <a:xfrm>
            <a:off x="1763688" y="123477"/>
            <a:ext cx="5688632" cy="48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55776" y="3075806"/>
            <a:ext cx="1296144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51920" y="3084190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X2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64088" y="3092574"/>
            <a:ext cx="151216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Y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83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Perceptron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X1   w1</a:t>
            </a:r>
          </a:p>
          <a:p>
            <a:pPr marL="0" indent="0">
              <a:buNone/>
            </a:pPr>
            <a:r>
              <a:rPr lang="en-US" dirty="0" smtClean="0"/>
              <a:t>X2  w2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Z = x1 * w1 + x2 * w2 + bias</a:t>
            </a:r>
          </a:p>
          <a:p>
            <a:pPr marL="0" indent="0">
              <a:buNone/>
            </a:pPr>
            <a:r>
              <a:rPr lang="en-US" dirty="0" smtClean="0"/>
              <a:t>Bias </a:t>
            </a:r>
          </a:p>
          <a:p>
            <a:pPr marL="0" indent="0">
              <a:buNone/>
            </a:pPr>
            <a:r>
              <a:rPr lang="en-US" dirty="0" smtClean="0"/>
              <a:t>Threshold -- &gt; step function</a:t>
            </a:r>
          </a:p>
          <a:p>
            <a:pPr marL="0" indent="0">
              <a:buNone/>
            </a:pPr>
            <a:r>
              <a:rPr lang="en-US" dirty="0" smtClean="0"/>
              <a:t>If z &gt;= 0, output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01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2292</TotalTime>
  <Words>289</Words>
  <Application>Microsoft Office PowerPoint</Application>
  <PresentationFormat>On-screen Show (16:9)</PresentationFormat>
  <Paragraphs>143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Neurons - the story</vt:lpstr>
      <vt:lpstr>PowerPoint Presentation</vt:lpstr>
      <vt:lpstr>PowerPoint Presentation</vt:lpstr>
      <vt:lpstr>PowerPoint Presentation</vt:lpstr>
      <vt:lpstr>PowerPoint Presentation</vt:lpstr>
      <vt:lpstr>What did the Computing World Do? </vt:lpstr>
      <vt:lpstr>PowerPoint Presentation</vt:lpstr>
      <vt:lpstr>PowerPoint Presentation</vt:lpstr>
      <vt:lpstr>Building the Perceptron</vt:lpstr>
      <vt:lpstr>PowerPoint Presentation</vt:lpstr>
      <vt:lpstr>Understanding Chain Rule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68</cp:revision>
  <dcterms:created xsi:type="dcterms:W3CDTF">2025-04-03T06:17:04Z</dcterms:created>
  <dcterms:modified xsi:type="dcterms:W3CDTF">2025-05-06T19:11:23Z</dcterms:modified>
</cp:coreProperties>
</file>