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716000" cy="7708900"/>
  <p:notesSz cx="13716000" cy="7708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8700" y="2389759"/>
            <a:ext cx="11658600" cy="1618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57400" y="4316984"/>
            <a:ext cx="9601200" cy="1927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7CED0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7CED0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5800" y="1773047"/>
            <a:ext cx="5966460" cy="50878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63740" y="1773047"/>
            <a:ext cx="5966460" cy="50878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716000" cy="7708265"/>
          </a:xfrm>
          <a:custGeom>
            <a:avLst/>
            <a:gdLst/>
            <a:ahLst/>
            <a:cxnLst/>
            <a:rect l="l" t="t" r="r" b="b"/>
            <a:pathLst>
              <a:path w="13716000" h="7708265">
                <a:moveTo>
                  <a:pt x="0" y="0"/>
                </a:moveTo>
                <a:lnTo>
                  <a:pt x="13715999" y="0"/>
                </a:lnTo>
                <a:lnTo>
                  <a:pt x="13715999" y="7708106"/>
                </a:lnTo>
                <a:lnTo>
                  <a:pt x="0" y="7708106"/>
                </a:lnTo>
                <a:lnTo>
                  <a:pt x="0" y="0"/>
                </a:lnTo>
                <a:close/>
              </a:path>
            </a:pathLst>
          </a:custGeom>
          <a:solidFill>
            <a:srgbClr val="7CE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799485" y="5978387"/>
            <a:ext cx="1038860" cy="1038860"/>
          </a:xfrm>
          <a:custGeom>
            <a:avLst/>
            <a:gdLst/>
            <a:ahLst/>
            <a:cxnLst/>
            <a:rect l="l" t="t" r="r" b="b"/>
            <a:pathLst>
              <a:path w="1038859" h="1038859">
                <a:moveTo>
                  <a:pt x="519174" y="0"/>
                </a:moveTo>
                <a:lnTo>
                  <a:pt x="471918" y="2121"/>
                </a:lnTo>
                <a:lnTo>
                  <a:pt x="425851" y="8364"/>
                </a:lnTo>
                <a:lnTo>
                  <a:pt x="381157" y="18545"/>
                </a:lnTo>
                <a:lnTo>
                  <a:pt x="338017" y="32480"/>
                </a:lnTo>
                <a:lnTo>
                  <a:pt x="296616" y="49987"/>
                </a:lnTo>
                <a:lnTo>
                  <a:pt x="257136" y="70882"/>
                </a:lnTo>
                <a:lnTo>
                  <a:pt x="219762" y="94982"/>
                </a:lnTo>
                <a:lnTo>
                  <a:pt x="184676" y="122103"/>
                </a:lnTo>
                <a:lnTo>
                  <a:pt x="152062" y="152062"/>
                </a:lnTo>
                <a:lnTo>
                  <a:pt x="122103" y="184676"/>
                </a:lnTo>
                <a:lnTo>
                  <a:pt x="94982" y="219762"/>
                </a:lnTo>
                <a:lnTo>
                  <a:pt x="70882" y="257136"/>
                </a:lnTo>
                <a:lnTo>
                  <a:pt x="49987" y="296616"/>
                </a:lnTo>
                <a:lnTo>
                  <a:pt x="32480" y="338017"/>
                </a:lnTo>
                <a:lnTo>
                  <a:pt x="18545" y="381157"/>
                </a:lnTo>
                <a:lnTo>
                  <a:pt x="8364" y="425851"/>
                </a:lnTo>
                <a:lnTo>
                  <a:pt x="2121" y="471918"/>
                </a:lnTo>
                <a:lnTo>
                  <a:pt x="0" y="519174"/>
                </a:lnTo>
                <a:lnTo>
                  <a:pt x="2121" y="566429"/>
                </a:lnTo>
                <a:lnTo>
                  <a:pt x="8364" y="612496"/>
                </a:lnTo>
                <a:lnTo>
                  <a:pt x="18545" y="657191"/>
                </a:lnTo>
                <a:lnTo>
                  <a:pt x="32480" y="700330"/>
                </a:lnTo>
                <a:lnTo>
                  <a:pt x="49987" y="741731"/>
                </a:lnTo>
                <a:lnTo>
                  <a:pt x="70882" y="781211"/>
                </a:lnTo>
                <a:lnTo>
                  <a:pt x="94982" y="818585"/>
                </a:lnTo>
                <a:lnTo>
                  <a:pt x="122103" y="853671"/>
                </a:lnTo>
                <a:lnTo>
                  <a:pt x="152062" y="886285"/>
                </a:lnTo>
                <a:lnTo>
                  <a:pt x="184676" y="916245"/>
                </a:lnTo>
                <a:lnTo>
                  <a:pt x="219762" y="943366"/>
                </a:lnTo>
                <a:lnTo>
                  <a:pt x="257136" y="967465"/>
                </a:lnTo>
                <a:lnTo>
                  <a:pt x="296616" y="988360"/>
                </a:lnTo>
                <a:lnTo>
                  <a:pt x="338017" y="1005867"/>
                </a:lnTo>
                <a:lnTo>
                  <a:pt x="381157" y="1019802"/>
                </a:lnTo>
                <a:lnTo>
                  <a:pt x="425851" y="1029983"/>
                </a:lnTo>
                <a:lnTo>
                  <a:pt x="471918" y="1036226"/>
                </a:lnTo>
                <a:lnTo>
                  <a:pt x="519174" y="1038348"/>
                </a:lnTo>
                <a:lnTo>
                  <a:pt x="566429" y="1036226"/>
                </a:lnTo>
                <a:lnTo>
                  <a:pt x="612496" y="1029983"/>
                </a:lnTo>
                <a:lnTo>
                  <a:pt x="657191" y="1019802"/>
                </a:lnTo>
                <a:lnTo>
                  <a:pt x="700330" y="1005867"/>
                </a:lnTo>
                <a:lnTo>
                  <a:pt x="741731" y="988360"/>
                </a:lnTo>
                <a:lnTo>
                  <a:pt x="781211" y="967465"/>
                </a:lnTo>
                <a:lnTo>
                  <a:pt x="818585" y="943366"/>
                </a:lnTo>
                <a:lnTo>
                  <a:pt x="853671" y="916245"/>
                </a:lnTo>
                <a:lnTo>
                  <a:pt x="886285" y="886285"/>
                </a:lnTo>
                <a:lnTo>
                  <a:pt x="916245" y="853671"/>
                </a:lnTo>
                <a:lnTo>
                  <a:pt x="943366" y="818585"/>
                </a:lnTo>
                <a:lnTo>
                  <a:pt x="967465" y="781211"/>
                </a:lnTo>
                <a:lnTo>
                  <a:pt x="988360" y="741731"/>
                </a:lnTo>
                <a:lnTo>
                  <a:pt x="1005867" y="700330"/>
                </a:lnTo>
                <a:lnTo>
                  <a:pt x="1019802" y="657191"/>
                </a:lnTo>
                <a:lnTo>
                  <a:pt x="1029983" y="612496"/>
                </a:lnTo>
                <a:lnTo>
                  <a:pt x="1036226" y="566429"/>
                </a:lnTo>
                <a:lnTo>
                  <a:pt x="1038348" y="519174"/>
                </a:lnTo>
                <a:lnTo>
                  <a:pt x="1036226" y="471918"/>
                </a:lnTo>
                <a:lnTo>
                  <a:pt x="1029983" y="425851"/>
                </a:lnTo>
                <a:lnTo>
                  <a:pt x="1019802" y="381157"/>
                </a:lnTo>
                <a:lnTo>
                  <a:pt x="1005867" y="338017"/>
                </a:lnTo>
                <a:lnTo>
                  <a:pt x="988360" y="296616"/>
                </a:lnTo>
                <a:lnTo>
                  <a:pt x="967465" y="257136"/>
                </a:lnTo>
                <a:lnTo>
                  <a:pt x="943366" y="219762"/>
                </a:lnTo>
                <a:lnTo>
                  <a:pt x="916245" y="184676"/>
                </a:lnTo>
                <a:lnTo>
                  <a:pt x="886285" y="152062"/>
                </a:lnTo>
                <a:lnTo>
                  <a:pt x="853671" y="122103"/>
                </a:lnTo>
                <a:lnTo>
                  <a:pt x="818585" y="94982"/>
                </a:lnTo>
                <a:lnTo>
                  <a:pt x="781211" y="70882"/>
                </a:lnTo>
                <a:lnTo>
                  <a:pt x="741731" y="49987"/>
                </a:lnTo>
                <a:lnTo>
                  <a:pt x="700330" y="32480"/>
                </a:lnTo>
                <a:lnTo>
                  <a:pt x="657191" y="18545"/>
                </a:lnTo>
                <a:lnTo>
                  <a:pt x="612496" y="8364"/>
                </a:lnTo>
                <a:lnTo>
                  <a:pt x="566429" y="2121"/>
                </a:lnTo>
                <a:lnTo>
                  <a:pt x="519174" y="0"/>
                </a:lnTo>
                <a:close/>
              </a:path>
              <a:path w="1038859" h="1038859">
                <a:moveTo>
                  <a:pt x="519174" y="790752"/>
                </a:moveTo>
                <a:lnTo>
                  <a:pt x="470357" y="786377"/>
                </a:lnTo>
                <a:lnTo>
                  <a:pt x="424411" y="773762"/>
                </a:lnTo>
                <a:lnTo>
                  <a:pt x="382103" y="753674"/>
                </a:lnTo>
                <a:lnTo>
                  <a:pt x="344199" y="726881"/>
                </a:lnTo>
                <a:lnTo>
                  <a:pt x="311467" y="694148"/>
                </a:lnTo>
                <a:lnTo>
                  <a:pt x="284673" y="656245"/>
                </a:lnTo>
                <a:lnTo>
                  <a:pt x="264585" y="613936"/>
                </a:lnTo>
                <a:lnTo>
                  <a:pt x="251970" y="567990"/>
                </a:lnTo>
                <a:lnTo>
                  <a:pt x="247595" y="519174"/>
                </a:lnTo>
                <a:lnTo>
                  <a:pt x="251970" y="470357"/>
                </a:lnTo>
                <a:lnTo>
                  <a:pt x="264585" y="424411"/>
                </a:lnTo>
                <a:lnTo>
                  <a:pt x="284673" y="382103"/>
                </a:lnTo>
                <a:lnTo>
                  <a:pt x="311467" y="344199"/>
                </a:lnTo>
                <a:lnTo>
                  <a:pt x="344199" y="311467"/>
                </a:lnTo>
                <a:lnTo>
                  <a:pt x="382103" y="284673"/>
                </a:lnTo>
                <a:lnTo>
                  <a:pt x="424411" y="264585"/>
                </a:lnTo>
                <a:lnTo>
                  <a:pt x="470357" y="251970"/>
                </a:lnTo>
                <a:lnTo>
                  <a:pt x="519174" y="247595"/>
                </a:lnTo>
                <a:lnTo>
                  <a:pt x="567990" y="251970"/>
                </a:lnTo>
                <a:lnTo>
                  <a:pt x="613936" y="264585"/>
                </a:lnTo>
                <a:lnTo>
                  <a:pt x="656245" y="284673"/>
                </a:lnTo>
                <a:lnTo>
                  <a:pt x="694148" y="311467"/>
                </a:lnTo>
                <a:lnTo>
                  <a:pt x="726881" y="344199"/>
                </a:lnTo>
                <a:lnTo>
                  <a:pt x="753674" y="382103"/>
                </a:lnTo>
                <a:lnTo>
                  <a:pt x="773762" y="424411"/>
                </a:lnTo>
                <a:lnTo>
                  <a:pt x="786377" y="470357"/>
                </a:lnTo>
                <a:lnTo>
                  <a:pt x="790752" y="519174"/>
                </a:lnTo>
                <a:lnTo>
                  <a:pt x="785486" y="572403"/>
                </a:lnTo>
                <a:lnTo>
                  <a:pt x="770080" y="623102"/>
                </a:lnTo>
                <a:lnTo>
                  <a:pt x="745124" y="669846"/>
                </a:lnTo>
                <a:lnTo>
                  <a:pt x="711209" y="711209"/>
                </a:lnTo>
                <a:lnTo>
                  <a:pt x="669846" y="745124"/>
                </a:lnTo>
                <a:lnTo>
                  <a:pt x="623102" y="770080"/>
                </a:lnTo>
                <a:lnTo>
                  <a:pt x="572403" y="785486"/>
                </a:lnTo>
                <a:lnTo>
                  <a:pt x="519174" y="790752"/>
                </a:lnTo>
                <a:close/>
              </a:path>
            </a:pathLst>
          </a:custGeom>
          <a:ln w="19288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365420" y="853956"/>
            <a:ext cx="1038860" cy="1038860"/>
          </a:xfrm>
          <a:custGeom>
            <a:avLst/>
            <a:gdLst/>
            <a:ahLst/>
            <a:cxnLst/>
            <a:rect l="l" t="t" r="r" b="b"/>
            <a:pathLst>
              <a:path w="1038859" h="1038860">
                <a:moveTo>
                  <a:pt x="519174" y="0"/>
                </a:moveTo>
                <a:lnTo>
                  <a:pt x="471918" y="2121"/>
                </a:lnTo>
                <a:lnTo>
                  <a:pt x="425851" y="8364"/>
                </a:lnTo>
                <a:lnTo>
                  <a:pt x="381157" y="18545"/>
                </a:lnTo>
                <a:lnTo>
                  <a:pt x="338017" y="32480"/>
                </a:lnTo>
                <a:lnTo>
                  <a:pt x="296616" y="49987"/>
                </a:lnTo>
                <a:lnTo>
                  <a:pt x="257136" y="70882"/>
                </a:lnTo>
                <a:lnTo>
                  <a:pt x="219762" y="94982"/>
                </a:lnTo>
                <a:lnTo>
                  <a:pt x="184676" y="122103"/>
                </a:lnTo>
                <a:lnTo>
                  <a:pt x="152062" y="152062"/>
                </a:lnTo>
                <a:lnTo>
                  <a:pt x="122103" y="184676"/>
                </a:lnTo>
                <a:lnTo>
                  <a:pt x="94982" y="219762"/>
                </a:lnTo>
                <a:lnTo>
                  <a:pt x="70882" y="257136"/>
                </a:lnTo>
                <a:lnTo>
                  <a:pt x="49987" y="296616"/>
                </a:lnTo>
                <a:lnTo>
                  <a:pt x="32480" y="338017"/>
                </a:lnTo>
                <a:lnTo>
                  <a:pt x="18545" y="381157"/>
                </a:lnTo>
                <a:lnTo>
                  <a:pt x="8364" y="425851"/>
                </a:lnTo>
                <a:lnTo>
                  <a:pt x="2121" y="471918"/>
                </a:lnTo>
                <a:lnTo>
                  <a:pt x="0" y="519174"/>
                </a:lnTo>
                <a:lnTo>
                  <a:pt x="2121" y="566429"/>
                </a:lnTo>
                <a:lnTo>
                  <a:pt x="8364" y="612496"/>
                </a:lnTo>
                <a:lnTo>
                  <a:pt x="18545" y="657191"/>
                </a:lnTo>
                <a:lnTo>
                  <a:pt x="32480" y="700330"/>
                </a:lnTo>
                <a:lnTo>
                  <a:pt x="49987" y="741731"/>
                </a:lnTo>
                <a:lnTo>
                  <a:pt x="70882" y="781211"/>
                </a:lnTo>
                <a:lnTo>
                  <a:pt x="94982" y="818585"/>
                </a:lnTo>
                <a:lnTo>
                  <a:pt x="122103" y="853671"/>
                </a:lnTo>
                <a:lnTo>
                  <a:pt x="152062" y="886285"/>
                </a:lnTo>
                <a:lnTo>
                  <a:pt x="184676" y="916245"/>
                </a:lnTo>
                <a:lnTo>
                  <a:pt x="219762" y="943366"/>
                </a:lnTo>
                <a:lnTo>
                  <a:pt x="257136" y="967465"/>
                </a:lnTo>
                <a:lnTo>
                  <a:pt x="296616" y="988360"/>
                </a:lnTo>
                <a:lnTo>
                  <a:pt x="338017" y="1005867"/>
                </a:lnTo>
                <a:lnTo>
                  <a:pt x="381157" y="1019802"/>
                </a:lnTo>
                <a:lnTo>
                  <a:pt x="425851" y="1029983"/>
                </a:lnTo>
                <a:lnTo>
                  <a:pt x="471918" y="1036226"/>
                </a:lnTo>
                <a:lnTo>
                  <a:pt x="519174" y="1038348"/>
                </a:lnTo>
                <a:lnTo>
                  <a:pt x="566429" y="1036226"/>
                </a:lnTo>
                <a:lnTo>
                  <a:pt x="612496" y="1029983"/>
                </a:lnTo>
                <a:lnTo>
                  <a:pt x="657191" y="1019802"/>
                </a:lnTo>
                <a:lnTo>
                  <a:pt x="700330" y="1005867"/>
                </a:lnTo>
                <a:lnTo>
                  <a:pt x="741731" y="988360"/>
                </a:lnTo>
                <a:lnTo>
                  <a:pt x="781211" y="967465"/>
                </a:lnTo>
                <a:lnTo>
                  <a:pt x="818585" y="943366"/>
                </a:lnTo>
                <a:lnTo>
                  <a:pt x="853671" y="916245"/>
                </a:lnTo>
                <a:lnTo>
                  <a:pt x="886285" y="886285"/>
                </a:lnTo>
                <a:lnTo>
                  <a:pt x="916245" y="853671"/>
                </a:lnTo>
                <a:lnTo>
                  <a:pt x="943366" y="818585"/>
                </a:lnTo>
                <a:lnTo>
                  <a:pt x="967465" y="781211"/>
                </a:lnTo>
                <a:lnTo>
                  <a:pt x="988360" y="741731"/>
                </a:lnTo>
                <a:lnTo>
                  <a:pt x="1005867" y="700330"/>
                </a:lnTo>
                <a:lnTo>
                  <a:pt x="1019802" y="657191"/>
                </a:lnTo>
                <a:lnTo>
                  <a:pt x="1029983" y="612496"/>
                </a:lnTo>
                <a:lnTo>
                  <a:pt x="1036226" y="566429"/>
                </a:lnTo>
                <a:lnTo>
                  <a:pt x="1038348" y="519174"/>
                </a:lnTo>
                <a:lnTo>
                  <a:pt x="1036226" y="471918"/>
                </a:lnTo>
                <a:lnTo>
                  <a:pt x="1029983" y="425851"/>
                </a:lnTo>
                <a:lnTo>
                  <a:pt x="1019802" y="381157"/>
                </a:lnTo>
                <a:lnTo>
                  <a:pt x="1005867" y="338017"/>
                </a:lnTo>
                <a:lnTo>
                  <a:pt x="988360" y="296616"/>
                </a:lnTo>
                <a:lnTo>
                  <a:pt x="967465" y="257136"/>
                </a:lnTo>
                <a:lnTo>
                  <a:pt x="943366" y="219762"/>
                </a:lnTo>
                <a:lnTo>
                  <a:pt x="916245" y="184676"/>
                </a:lnTo>
                <a:lnTo>
                  <a:pt x="886285" y="152062"/>
                </a:lnTo>
                <a:lnTo>
                  <a:pt x="853671" y="122103"/>
                </a:lnTo>
                <a:lnTo>
                  <a:pt x="818585" y="94982"/>
                </a:lnTo>
                <a:lnTo>
                  <a:pt x="781211" y="70882"/>
                </a:lnTo>
                <a:lnTo>
                  <a:pt x="741731" y="49987"/>
                </a:lnTo>
                <a:lnTo>
                  <a:pt x="700330" y="32480"/>
                </a:lnTo>
                <a:lnTo>
                  <a:pt x="657191" y="18545"/>
                </a:lnTo>
                <a:lnTo>
                  <a:pt x="612496" y="8364"/>
                </a:lnTo>
                <a:lnTo>
                  <a:pt x="566429" y="2121"/>
                </a:lnTo>
                <a:lnTo>
                  <a:pt x="519174" y="0"/>
                </a:lnTo>
                <a:close/>
              </a:path>
              <a:path w="1038859" h="1038860">
                <a:moveTo>
                  <a:pt x="519174" y="790752"/>
                </a:moveTo>
                <a:lnTo>
                  <a:pt x="470357" y="786377"/>
                </a:lnTo>
                <a:lnTo>
                  <a:pt x="424411" y="773762"/>
                </a:lnTo>
                <a:lnTo>
                  <a:pt x="382103" y="753674"/>
                </a:lnTo>
                <a:lnTo>
                  <a:pt x="344199" y="726881"/>
                </a:lnTo>
                <a:lnTo>
                  <a:pt x="311467" y="694148"/>
                </a:lnTo>
                <a:lnTo>
                  <a:pt x="284673" y="656245"/>
                </a:lnTo>
                <a:lnTo>
                  <a:pt x="264585" y="613936"/>
                </a:lnTo>
                <a:lnTo>
                  <a:pt x="251970" y="567990"/>
                </a:lnTo>
                <a:lnTo>
                  <a:pt x="247595" y="519174"/>
                </a:lnTo>
                <a:lnTo>
                  <a:pt x="251970" y="470357"/>
                </a:lnTo>
                <a:lnTo>
                  <a:pt x="264585" y="424411"/>
                </a:lnTo>
                <a:lnTo>
                  <a:pt x="284673" y="382103"/>
                </a:lnTo>
                <a:lnTo>
                  <a:pt x="311467" y="344199"/>
                </a:lnTo>
                <a:lnTo>
                  <a:pt x="344199" y="311467"/>
                </a:lnTo>
                <a:lnTo>
                  <a:pt x="382103" y="284673"/>
                </a:lnTo>
                <a:lnTo>
                  <a:pt x="424411" y="264585"/>
                </a:lnTo>
                <a:lnTo>
                  <a:pt x="470357" y="251970"/>
                </a:lnTo>
                <a:lnTo>
                  <a:pt x="519174" y="247595"/>
                </a:lnTo>
                <a:lnTo>
                  <a:pt x="567990" y="251970"/>
                </a:lnTo>
                <a:lnTo>
                  <a:pt x="613936" y="264585"/>
                </a:lnTo>
                <a:lnTo>
                  <a:pt x="656245" y="284673"/>
                </a:lnTo>
                <a:lnTo>
                  <a:pt x="694148" y="311467"/>
                </a:lnTo>
                <a:lnTo>
                  <a:pt x="726881" y="344199"/>
                </a:lnTo>
                <a:lnTo>
                  <a:pt x="753674" y="382103"/>
                </a:lnTo>
                <a:lnTo>
                  <a:pt x="773762" y="424411"/>
                </a:lnTo>
                <a:lnTo>
                  <a:pt x="786377" y="470357"/>
                </a:lnTo>
                <a:lnTo>
                  <a:pt x="790752" y="519174"/>
                </a:lnTo>
                <a:lnTo>
                  <a:pt x="785486" y="572403"/>
                </a:lnTo>
                <a:lnTo>
                  <a:pt x="770080" y="623102"/>
                </a:lnTo>
                <a:lnTo>
                  <a:pt x="745124" y="669846"/>
                </a:lnTo>
                <a:lnTo>
                  <a:pt x="711209" y="711209"/>
                </a:lnTo>
                <a:lnTo>
                  <a:pt x="669846" y="745124"/>
                </a:lnTo>
                <a:lnTo>
                  <a:pt x="623102" y="770080"/>
                </a:lnTo>
                <a:lnTo>
                  <a:pt x="572403" y="785486"/>
                </a:lnTo>
                <a:lnTo>
                  <a:pt x="519174" y="790752"/>
                </a:lnTo>
                <a:close/>
              </a:path>
            </a:pathLst>
          </a:custGeom>
          <a:ln w="42862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236710" cy="7708265"/>
          </a:xfrm>
          <a:custGeom>
            <a:avLst/>
            <a:gdLst/>
            <a:ahLst/>
            <a:cxnLst/>
            <a:rect l="l" t="t" r="r" b="b"/>
            <a:pathLst>
              <a:path w="9236710" h="7708265">
                <a:moveTo>
                  <a:pt x="5292562" y="7708106"/>
                </a:moveTo>
                <a:lnTo>
                  <a:pt x="0" y="7708106"/>
                </a:lnTo>
                <a:lnTo>
                  <a:pt x="0" y="0"/>
                </a:lnTo>
                <a:lnTo>
                  <a:pt x="9208900" y="0"/>
                </a:lnTo>
                <a:lnTo>
                  <a:pt x="9214185" y="67407"/>
                </a:lnTo>
                <a:lnTo>
                  <a:pt x="9217752" y="117867"/>
                </a:lnTo>
                <a:lnTo>
                  <a:pt x="9221009" y="168349"/>
                </a:lnTo>
                <a:lnTo>
                  <a:pt x="9223956" y="218854"/>
                </a:lnTo>
                <a:lnTo>
                  <a:pt x="9226594" y="269381"/>
                </a:lnTo>
                <a:lnTo>
                  <a:pt x="9228921" y="319924"/>
                </a:lnTo>
                <a:lnTo>
                  <a:pt x="9230939" y="370475"/>
                </a:lnTo>
                <a:lnTo>
                  <a:pt x="9232645" y="421033"/>
                </a:lnTo>
                <a:lnTo>
                  <a:pt x="9234042" y="471599"/>
                </a:lnTo>
                <a:lnTo>
                  <a:pt x="9235128" y="522172"/>
                </a:lnTo>
                <a:lnTo>
                  <a:pt x="9235904" y="572753"/>
                </a:lnTo>
                <a:lnTo>
                  <a:pt x="9236370" y="623342"/>
                </a:lnTo>
                <a:lnTo>
                  <a:pt x="9236525" y="673938"/>
                </a:lnTo>
                <a:lnTo>
                  <a:pt x="9236370" y="724535"/>
                </a:lnTo>
                <a:lnTo>
                  <a:pt x="9235904" y="775123"/>
                </a:lnTo>
                <a:lnTo>
                  <a:pt x="9235128" y="825704"/>
                </a:lnTo>
                <a:lnTo>
                  <a:pt x="9234042" y="876278"/>
                </a:lnTo>
                <a:lnTo>
                  <a:pt x="9232645" y="926844"/>
                </a:lnTo>
                <a:lnTo>
                  <a:pt x="9230938" y="977402"/>
                </a:lnTo>
                <a:lnTo>
                  <a:pt x="9228921" y="1027953"/>
                </a:lnTo>
                <a:lnTo>
                  <a:pt x="9226593" y="1078496"/>
                </a:lnTo>
                <a:lnTo>
                  <a:pt x="9223955" y="1129023"/>
                </a:lnTo>
                <a:lnTo>
                  <a:pt x="9221008" y="1179528"/>
                </a:lnTo>
                <a:lnTo>
                  <a:pt x="9217752" y="1230010"/>
                </a:lnTo>
                <a:lnTo>
                  <a:pt x="9214185" y="1280470"/>
                </a:lnTo>
                <a:lnTo>
                  <a:pt x="9210309" y="1330906"/>
                </a:lnTo>
                <a:lnTo>
                  <a:pt x="9206124" y="1381319"/>
                </a:lnTo>
                <a:lnTo>
                  <a:pt x="9201628" y="1431710"/>
                </a:lnTo>
                <a:lnTo>
                  <a:pt x="9196823" y="1482078"/>
                </a:lnTo>
                <a:lnTo>
                  <a:pt x="9191709" y="1532416"/>
                </a:lnTo>
                <a:lnTo>
                  <a:pt x="9186287" y="1582715"/>
                </a:lnTo>
                <a:lnTo>
                  <a:pt x="9180557" y="1632976"/>
                </a:lnTo>
                <a:lnTo>
                  <a:pt x="9174519" y="1683200"/>
                </a:lnTo>
                <a:lnTo>
                  <a:pt x="9168173" y="1733385"/>
                </a:lnTo>
                <a:lnTo>
                  <a:pt x="9161519" y="1783533"/>
                </a:lnTo>
                <a:lnTo>
                  <a:pt x="9154556" y="1833642"/>
                </a:lnTo>
                <a:lnTo>
                  <a:pt x="9147286" y="1883714"/>
                </a:lnTo>
                <a:lnTo>
                  <a:pt x="9139708" y="1933740"/>
                </a:lnTo>
                <a:lnTo>
                  <a:pt x="9131824" y="1983712"/>
                </a:lnTo>
                <a:lnTo>
                  <a:pt x="9123635" y="2033632"/>
                </a:lnTo>
                <a:lnTo>
                  <a:pt x="9115140" y="2083499"/>
                </a:lnTo>
                <a:lnTo>
                  <a:pt x="9106339" y="2133312"/>
                </a:lnTo>
                <a:lnTo>
                  <a:pt x="9097232" y="2183073"/>
                </a:lnTo>
                <a:lnTo>
                  <a:pt x="9087819" y="2232780"/>
                </a:lnTo>
                <a:lnTo>
                  <a:pt x="9078100" y="2282435"/>
                </a:lnTo>
                <a:lnTo>
                  <a:pt x="9068077" y="2332029"/>
                </a:lnTo>
                <a:lnTo>
                  <a:pt x="9057751" y="2381554"/>
                </a:lnTo>
                <a:lnTo>
                  <a:pt x="9047122" y="2431012"/>
                </a:lnTo>
                <a:lnTo>
                  <a:pt x="9036191" y="2480402"/>
                </a:lnTo>
                <a:lnTo>
                  <a:pt x="9024956" y="2529724"/>
                </a:lnTo>
                <a:lnTo>
                  <a:pt x="9013419" y="2578977"/>
                </a:lnTo>
                <a:lnTo>
                  <a:pt x="9001578" y="2628163"/>
                </a:lnTo>
                <a:lnTo>
                  <a:pt x="8989435" y="2677281"/>
                </a:lnTo>
                <a:lnTo>
                  <a:pt x="8976991" y="2726323"/>
                </a:lnTo>
                <a:lnTo>
                  <a:pt x="8964247" y="2775282"/>
                </a:lnTo>
                <a:lnTo>
                  <a:pt x="8951204" y="2824159"/>
                </a:lnTo>
                <a:lnTo>
                  <a:pt x="8937862" y="2872953"/>
                </a:lnTo>
                <a:lnTo>
                  <a:pt x="8924221" y="2921664"/>
                </a:lnTo>
                <a:lnTo>
                  <a:pt x="8910280" y="2970292"/>
                </a:lnTo>
                <a:lnTo>
                  <a:pt x="8896041" y="3018838"/>
                </a:lnTo>
                <a:lnTo>
                  <a:pt x="8881502" y="3067301"/>
                </a:lnTo>
                <a:lnTo>
                  <a:pt x="8866666" y="3115673"/>
                </a:lnTo>
                <a:lnTo>
                  <a:pt x="8851536" y="3163948"/>
                </a:lnTo>
                <a:lnTo>
                  <a:pt x="8836111" y="3212126"/>
                </a:lnTo>
                <a:lnTo>
                  <a:pt x="8820390" y="3260207"/>
                </a:lnTo>
                <a:lnTo>
                  <a:pt x="8804375" y="3308190"/>
                </a:lnTo>
                <a:lnTo>
                  <a:pt x="8788066" y="3356075"/>
                </a:lnTo>
                <a:lnTo>
                  <a:pt x="8771461" y="3403864"/>
                </a:lnTo>
                <a:lnTo>
                  <a:pt x="8754562" y="3451555"/>
                </a:lnTo>
                <a:lnTo>
                  <a:pt x="8737371" y="3499141"/>
                </a:lnTo>
                <a:lnTo>
                  <a:pt x="8719889" y="3546616"/>
                </a:lnTo>
                <a:lnTo>
                  <a:pt x="8702119" y="3593979"/>
                </a:lnTo>
                <a:lnTo>
                  <a:pt x="8684058" y="3641230"/>
                </a:lnTo>
                <a:lnTo>
                  <a:pt x="8665708" y="3688369"/>
                </a:lnTo>
                <a:lnTo>
                  <a:pt x="8647068" y="3735397"/>
                </a:lnTo>
                <a:lnTo>
                  <a:pt x="8628139" y="3782313"/>
                </a:lnTo>
                <a:lnTo>
                  <a:pt x="8608920" y="3829117"/>
                </a:lnTo>
                <a:lnTo>
                  <a:pt x="8589414" y="3875803"/>
                </a:lnTo>
                <a:lnTo>
                  <a:pt x="8569624" y="3922363"/>
                </a:lnTo>
                <a:lnTo>
                  <a:pt x="8549551" y="3968796"/>
                </a:lnTo>
                <a:lnTo>
                  <a:pt x="8529194" y="4015105"/>
                </a:lnTo>
                <a:lnTo>
                  <a:pt x="8508553" y="4061287"/>
                </a:lnTo>
                <a:lnTo>
                  <a:pt x="8487628" y="4107343"/>
                </a:lnTo>
                <a:lnTo>
                  <a:pt x="8466419" y="4153274"/>
                </a:lnTo>
                <a:lnTo>
                  <a:pt x="8444926" y="4199079"/>
                </a:lnTo>
                <a:lnTo>
                  <a:pt x="8423153" y="4244751"/>
                </a:lnTo>
                <a:lnTo>
                  <a:pt x="8401103" y="4290284"/>
                </a:lnTo>
                <a:lnTo>
                  <a:pt x="8378776" y="4335677"/>
                </a:lnTo>
                <a:lnTo>
                  <a:pt x="8356171" y="4380930"/>
                </a:lnTo>
                <a:lnTo>
                  <a:pt x="8333289" y="4426044"/>
                </a:lnTo>
                <a:lnTo>
                  <a:pt x="8310129" y="4471018"/>
                </a:lnTo>
                <a:lnTo>
                  <a:pt x="8286693" y="4515853"/>
                </a:lnTo>
                <a:lnTo>
                  <a:pt x="8262979" y="4560548"/>
                </a:lnTo>
                <a:lnTo>
                  <a:pt x="8238991" y="4605097"/>
                </a:lnTo>
                <a:lnTo>
                  <a:pt x="8214733" y="4649493"/>
                </a:lnTo>
                <a:lnTo>
                  <a:pt x="8190205" y="4693735"/>
                </a:lnTo>
                <a:lnTo>
                  <a:pt x="8165407" y="4737825"/>
                </a:lnTo>
                <a:lnTo>
                  <a:pt x="8140339" y="4781762"/>
                </a:lnTo>
                <a:lnTo>
                  <a:pt x="8115001" y="4825546"/>
                </a:lnTo>
                <a:lnTo>
                  <a:pt x="8089392" y="4869176"/>
                </a:lnTo>
                <a:lnTo>
                  <a:pt x="8063514" y="4912654"/>
                </a:lnTo>
                <a:lnTo>
                  <a:pt x="8037369" y="4955972"/>
                </a:lnTo>
                <a:lnTo>
                  <a:pt x="8010962" y="4999124"/>
                </a:lnTo>
                <a:lnTo>
                  <a:pt x="7984292" y="5042110"/>
                </a:lnTo>
                <a:lnTo>
                  <a:pt x="7957360" y="5084930"/>
                </a:lnTo>
                <a:lnTo>
                  <a:pt x="7930166" y="5127583"/>
                </a:lnTo>
                <a:lnTo>
                  <a:pt x="7902710" y="5170071"/>
                </a:lnTo>
                <a:lnTo>
                  <a:pt x="7874992" y="5212393"/>
                </a:lnTo>
                <a:lnTo>
                  <a:pt x="7847011" y="5254548"/>
                </a:lnTo>
                <a:lnTo>
                  <a:pt x="7818772" y="5296531"/>
                </a:lnTo>
                <a:lnTo>
                  <a:pt x="7790279" y="5338336"/>
                </a:lnTo>
                <a:lnTo>
                  <a:pt x="7761533" y="5379961"/>
                </a:lnTo>
                <a:lnTo>
                  <a:pt x="7732533" y="5421408"/>
                </a:lnTo>
                <a:lnTo>
                  <a:pt x="7703279" y="5462676"/>
                </a:lnTo>
                <a:lnTo>
                  <a:pt x="7673771" y="5503765"/>
                </a:lnTo>
                <a:lnTo>
                  <a:pt x="7644009" y="5544676"/>
                </a:lnTo>
                <a:lnTo>
                  <a:pt x="7613994" y="5585407"/>
                </a:lnTo>
                <a:lnTo>
                  <a:pt x="7583729" y="5625954"/>
                </a:lnTo>
                <a:lnTo>
                  <a:pt x="7553220" y="5666310"/>
                </a:lnTo>
                <a:lnTo>
                  <a:pt x="7522466" y="5706475"/>
                </a:lnTo>
                <a:lnTo>
                  <a:pt x="7491467" y="5746449"/>
                </a:lnTo>
                <a:lnTo>
                  <a:pt x="7460223" y="5786232"/>
                </a:lnTo>
                <a:lnTo>
                  <a:pt x="7428735" y="5825824"/>
                </a:lnTo>
                <a:lnTo>
                  <a:pt x="7397001" y="5865225"/>
                </a:lnTo>
                <a:lnTo>
                  <a:pt x="7365023" y="5904435"/>
                </a:lnTo>
                <a:lnTo>
                  <a:pt x="7332805" y="5943448"/>
                </a:lnTo>
                <a:lnTo>
                  <a:pt x="7300352" y="5982258"/>
                </a:lnTo>
                <a:lnTo>
                  <a:pt x="7267664" y="6020866"/>
                </a:lnTo>
                <a:lnTo>
                  <a:pt x="7234741" y="6059271"/>
                </a:lnTo>
                <a:lnTo>
                  <a:pt x="7201583" y="6097472"/>
                </a:lnTo>
                <a:lnTo>
                  <a:pt x="7168190" y="6135472"/>
                </a:lnTo>
                <a:lnTo>
                  <a:pt x="7134561" y="6173268"/>
                </a:lnTo>
                <a:lnTo>
                  <a:pt x="7100698" y="6210862"/>
                </a:lnTo>
                <a:lnTo>
                  <a:pt x="7066604" y="6248247"/>
                </a:lnTo>
                <a:lnTo>
                  <a:pt x="7032286" y="6285418"/>
                </a:lnTo>
                <a:lnTo>
                  <a:pt x="6997743" y="6322375"/>
                </a:lnTo>
                <a:lnTo>
                  <a:pt x="6962975" y="6359118"/>
                </a:lnTo>
                <a:lnTo>
                  <a:pt x="6927982" y="6395647"/>
                </a:lnTo>
                <a:lnTo>
                  <a:pt x="6892764" y="6431962"/>
                </a:lnTo>
                <a:lnTo>
                  <a:pt x="6857322" y="6468062"/>
                </a:lnTo>
                <a:lnTo>
                  <a:pt x="6821654" y="6503949"/>
                </a:lnTo>
                <a:lnTo>
                  <a:pt x="6785768" y="6539617"/>
                </a:lnTo>
                <a:lnTo>
                  <a:pt x="6749667" y="6575059"/>
                </a:lnTo>
                <a:lnTo>
                  <a:pt x="6713352" y="6610277"/>
                </a:lnTo>
                <a:lnTo>
                  <a:pt x="6676823" y="6645270"/>
                </a:lnTo>
                <a:lnTo>
                  <a:pt x="6640080" y="6680038"/>
                </a:lnTo>
                <a:lnTo>
                  <a:pt x="6603123" y="6714581"/>
                </a:lnTo>
                <a:lnTo>
                  <a:pt x="6565952" y="6748899"/>
                </a:lnTo>
                <a:lnTo>
                  <a:pt x="6528567" y="6782992"/>
                </a:lnTo>
                <a:lnTo>
                  <a:pt x="6490973" y="6816856"/>
                </a:lnTo>
                <a:lnTo>
                  <a:pt x="6453177" y="6850484"/>
                </a:lnTo>
                <a:lnTo>
                  <a:pt x="6415178" y="6883878"/>
                </a:lnTo>
                <a:lnTo>
                  <a:pt x="6376976" y="6917036"/>
                </a:lnTo>
                <a:lnTo>
                  <a:pt x="6338571" y="6949959"/>
                </a:lnTo>
                <a:lnTo>
                  <a:pt x="6299964" y="6982647"/>
                </a:lnTo>
                <a:lnTo>
                  <a:pt x="6261154" y="7015100"/>
                </a:lnTo>
                <a:lnTo>
                  <a:pt x="6222140" y="7047318"/>
                </a:lnTo>
                <a:lnTo>
                  <a:pt x="6182931" y="7079296"/>
                </a:lnTo>
                <a:lnTo>
                  <a:pt x="6143530" y="7111029"/>
                </a:lnTo>
                <a:lnTo>
                  <a:pt x="6064155" y="7173762"/>
                </a:lnTo>
                <a:lnTo>
                  <a:pt x="5984016" y="7235515"/>
                </a:lnTo>
                <a:lnTo>
                  <a:pt x="5903113" y="7296289"/>
                </a:lnTo>
                <a:lnTo>
                  <a:pt x="5821471" y="7356066"/>
                </a:lnTo>
                <a:lnTo>
                  <a:pt x="5739113" y="7414827"/>
                </a:lnTo>
                <a:lnTo>
                  <a:pt x="5656041" y="7472574"/>
                </a:lnTo>
                <a:lnTo>
                  <a:pt x="5572254" y="7529306"/>
                </a:lnTo>
                <a:lnTo>
                  <a:pt x="5487776" y="7585005"/>
                </a:lnTo>
                <a:lnTo>
                  <a:pt x="5402635" y="7639655"/>
                </a:lnTo>
                <a:lnTo>
                  <a:pt x="5316829" y="7693256"/>
                </a:lnTo>
                <a:lnTo>
                  <a:pt x="5292562" y="770810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459072" y="6324727"/>
            <a:ext cx="2804795" cy="1383665"/>
          </a:xfrm>
          <a:custGeom>
            <a:avLst/>
            <a:gdLst/>
            <a:ahLst/>
            <a:cxnLst/>
            <a:rect l="l" t="t" r="r" b="b"/>
            <a:pathLst>
              <a:path w="2804795" h="1383665">
                <a:moveTo>
                  <a:pt x="1402335" y="0"/>
                </a:moveTo>
                <a:lnTo>
                  <a:pt x="1354114" y="813"/>
                </a:lnTo>
                <a:lnTo>
                  <a:pt x="1306300" y="3235"/>
                </a:lnTo>
                <a:lnTo>
                  <a:pt x="1258921" y="7241"/>
                </a:lnTo>
                <a:lnTo>
                  <a:pt x="1212002" y="12804"/>
                </a:lnTo>
                <a:lnTo>
                  <a:pt x="1165570" y="19898"/>
                </a:lnTo>
                <a:lnTo>
                  <a:pt x="1119650" y="28497"/>
                </a:lnTo>
                <a:lnTo>
                  <a:pt x="1074269" y="38574"/>
                </a:lnTo>
                <a:lnTo>
                  <a:pt x="1029452" y="50104"/>
                </a:lnTo>
                <a:lnTo>
                  <a:pt x="985227" y="63060"/>
                </a:lnTo>
                <a:lnTo>
                  <a:pt x="941618" y="77417"/>
                </a:lnTo>
                <a:lnTo>
                  <a:pt x="898653" y="93148"/>
                </a:lnTo>
                <a:lnTo>
                  <a:pt x="856356" y="110228"/>
                </a:lnTo>
                <a:lnTo>
                  <a:pt x="814755" y="128629"/>
                </a:lnTo>
                <a:lnTo>
                  <a:pt x="773876" y="148326"/>
                </a:lnTo>
                <a:lnTo>
                  <a:pt x="733744" y="169293"/>
                </a:lnTo>
                <a:lnTo>
                  <a:pt x="694385" y="191504"/>
                </a:lnTo>
                <a:lnTo>
                  <a:pt x="655827" y="214932"/>
                </a:lnTo>
                <a:lnTo>
                  <a:pt x="618094" y="239552"/>
                </a:lnTo>
                <a:lnTo>
                  <a:pt x="581213" y="265337"/>
                </a:lnTo>
                <a:lnTo>
                  <a:pt x="545211" y="292262"/>
                </a:lnTo>
                <a:lnTo>
                  <a:pt x="510113" y="320299"/>
                </a:lnTo>
                <a:lnTo>
                  <a:pt x="475945" y="349424"/>
                </a:lnTo>
                <a:lnTo>
                  <a:pt x="442733" y="379609"/>
                </a:lnTo>
                <a:lnTo>
                  <a:pt x="410504" y="410829"/>
                </a:lnTo>
                <a:lnTo>
                  <a:pt x="379284" y="443058"/>
                </a:lnTo>
                <a:lnTo>
                  <a:pt x="349098" y="476270"/>
                </a:lnTo>
                <a:lnTo>
                  <a:pt x="319974" y="510438"/>
                </a:lnTo>
                <a:lnTo>
                  <a:pt x="291936" y="545536"/>
                </a:lnTo>
                <a:lnTo>
                  <a:pt x="265012" y="581539"/>
                </a:lnTo>
                <a:lnTo>
                  <a:pt x="239227" y="618419"/>
                </a:lnTo>
                <a:lnTo>
                  <a:pt x="214607" y="656152"/>
                </a:lnTo>
                <a:lnTo>
                  <a:pt x="191179" y="694711"/>
                </a:lnTo>
                <a:lnTo>
                  <a:pt x="168968" y="734069"/>
                </a:lnTo>
                <a:lnTo>
                  <a:pt x="148001" y="774201"/>
                </a:lnTo>
                <a:lnTo>
                  <a:pt x="128304" y="815081"/>
                </a:lnTo>
                <a:lnTo>
                  <a:pt x="109902" y="856682"/>
                </a:lnTo>
                <a:lnTo>
                  <a:pt x="92823" y="898978"/>
                </a:lnTo>
                <a:lnTo>
                  <a:pt x="77092" y="941943"/>
                </a:lnTo>
                <a:lnTo>
                  <a:pt x="62735" y="985552"/>
                </a:lnTo>
                <a:lnTo>
                  <a:pt x="49779" y="1029778"/>
                </a:lnTo>
                <a:lnTo>
                  <a:pt x="38249" y="1074594"/>
                </a:lnTo>
                <a:lnTo>
                  <a:pt x="28171" y="1119975"/>
                </a:lnTo>
                <a:lnTo>
                  <a:pt x="19573" y="1165895"/>
                </a:lnTo>
                <a:lnTo>
                  <a:pt x="12479" y="1212328"/>
                </a:lnTo>
                <a:lnTo>
                  <a:pt x="6916" y="1259247"/>
                </a:lnTo>
                <a:lnTo>
                  <a:pt x="2910" y="1306626"/>
                </a:lnTo>
                <a:lnTo>
                  <a:pt x="488" y="1354439"/>
                </a:lnTo>
                <a:lnTo>
                  <a:pt x="0" y="1383379"/>
                </a:lnTo>
              </a:path>
              <a:path w="2804795" h="1383665">
                <a:moveTo>
                  <a:pt x="2804671" y="1383379"/>
                </a:moveTo>
                <a:lnTo>
                  <a:pt x="2801760" y="1306626"/>
                </a:lnTo>
                <a:lnTo>
                  <a:pt x="2797754" y="1259247"/>
                </a:lnTo>
                <a:lnTo>
                  <a:pt x="2792192" y="1212328"/>
                </a:lnTo>
                <a:lnTo>
                  <a:pt x="2785098" y="1165895"/>
                </a:lnTo>
                <a:lnTo>
                  <a:pt x="2776499" y="1119975"/>
                </a:lnTo>
                <a:lnTo>
                  <a:pt x="2766422" y="1074594"/>
                </a:lnTo>
                <a:lnTo>
                  <a:pt x="2754892" y="1029778"/>
                </a:lnTo>
                <a:lnTo>
                  <a:pt x="2741935" y="985552"/>
                </a:lnTo>
                <a:lnTo>
                  <a:pt x="2727579" y="941943"/>
                </a:lnTo>
                <a:lnTo>
                  <a:pt x="2711847" y="898978"/>
                </a:lnTo>
                <a:lnTo>
                  <a:pt x="2694768" y="856682"/>
                </a:lnTo>
                <a:lnTo>
                  <a:pt x="2676367" y="815081"/>
                </a:lnTo>
                <a:lnTo>
                  <a:pt x="2656670" y="774201"/>
                </a:lnTo>
                <a:lnTo>
                  <a:pt x="2635703" y="734069"/>
                </a:lnTo>
                <a:lnTo>
                  <a:pt x="2613492" y="694711"/>
                </a:lnTo>
                <a:lnTo>
                  <a:pt x="2590064" y="656152"/>
                </a:lnTo>
                <a:lnTo>
                  <a:pt x="2565444" y="618419"/>
                </a:lnTo>
                <a:lnTo>
                  <a:pt x="2539659" y="581539"/>
                </a:lnTo>
                <a:lnTo>
                  <a:pt x="2512734" y="545536"/>
                </a:lnTo>
                <a:lnTo>
                  <a:pt x="2484697" y="510438"/>
                </a:lnTo>
                <a:lnTo>
                  <a:pt x="2455572" y="476270"/>
                </a:lnTo>
                <a:lnTo>
                  <a:pt x="2425387" y="443058"/>
                </a:lnTo>
                <a:lnTo>
                  <a:pt x="2394166" y="410829"/>
                </a:lnTo>
                <a:lnTo>
                  <a:pt x="2361937" y="379609"/>
                </a:lnTo>
                <a:lnTo>
                  <a:pt x="2328726" y="349424"/>
                </a:lnTo>
                <a:lnTo>
                  <a:pt x="2294558" y="320299"/>
                </a:lnTo>
                <a:lnTo>
                  <a:pt x="2259460" y="292262"/>
                </a:lnTo>
                <a:lnTo>
                  <a:pt x="2223457" y="265337"/>
                </a:lnTo>
                <a:lnTo>
                  <a:pt x="2186576" y="239552"/>
                </a:lnTo>
                <a:lnTo>
                  <a:pt x="2148844" y="214932"/>
                </a:lnTo>
                <a:lnTo>
                  <a:pt x="2110285" y="191504"/>
                </a:lnTo>
                <a:lnTo>
                  <a:pt x="2070927" y="169293"/>
                </a:lnTo>
                <a:lnTo>
                  <a:pt x="2030795" y="148326"/>
                </a:lnTo>
                <a:lnTo>
                  <a:pt x="1989915" y="128629"/>
                </a:lnTo>
                <a:lnTo>
                  <a:pt x="1948314" y="110228"/>
                </a:lnTo>
                <a:lnTo>
                  <a:pt x="1906018" y="93148"/>
                </a:lnTo>
                <a:lnTo>
                  <a:pt x="1863052" y="77417"/>
                </a:lnTo>
                <a:lnTo>
                  <a:pt x="1819444" y="63060"/>
                </a:lnTo>
                <a:lnTo>
                  <a:pt x="1775218" y="50104"/>
                </a:lnTo>
                <a:lnTo>
                  <a:pt x="1730402" y="38574"/>
                </a:lnTo>
                <a:lnTo>
                  <a:pt x="1685020" y="28497"/>
                </a:lnTo>
                <a:lnTo>
                  <a:pt x="1639100" y="19898"/>
                </a:lnTo>
                <a:lnTo>
                  <a:pt x="1592668" y="12804"/>
                </a:lnTo>
                <a:lnTo>
                  <a:pt x="1545749" y="7241"/>
                </a:lnTo>
                <a:lnTo>
                  <a:pt x="1498370" y="3235"/>
                </a:lnTo>
                <a:lnTo>
                  <a:pt x="1450557" y="813"/>
                </a:lnTo>
                <a:lnTo>
                  <a:pt x="1402335" y="0"/>
                </a:lnTo>
              </a:path>
              <a:path w="2804795" h="1383665">
                <a:moveTo>
                  <a:pt x="669230" y="1383379"/>
                </a:moveTo>
                <a:lnTo>
                  <a:pt x="674785" y="1307008"/>
                </a:lnTo>
                <a:lnTo>
                  <a:pt x="682363" y="1260528"/>
                </a:lnTo>
                <a:lnTo>
                  <a:pt x="692804" y="1215075"/>
                </a:lnTo>
                <a:lnTo>
                  <a:pt x="706012" y="1170745"/>
                </a:lnTo>
                <a:lnTo>
                  <a:pt x="721891" y="1127636"/>
                </a:lnTo>
                <a:lnTo>
                  <a:pt x="740343" y="1085842"/>
                </a:lnTo>
                <a:lnTo>
                  <a:pt x="761272" y="1045463"/>
                </a:lnTo>
                <a:lnTo>
                  <a:pt x="784581" y="1006593"/>
                </a:lnTo>
                <a:lnTo>
                  <a:pt x="810173" y="969330"/>
                </a:lnTo>
                <a:lnTo>
                  <a:pt x="837953" y="933770"/>
                </a:lnTo>
                <a:lnTo>
                  <a:pt x="867822" y="900010"/>
                </a:lnTo>
                <a:lnTo>
                  <a:pt x="899685" y="868147"/>
                </a:lnTo>
                <a:lnTo>
                  <a:pt x="933445" y="838278"/>
                </a:lnTo>
                <a:lnTo>
                  <a:pt x="969004" y="810499"/>
                </a:lnTo>
                <a:lnTo>
                  <a:pt x="1006268" y="784906"/>
                </a:lnTo>
                <a:lnTo>
                  <a:pt x="1045137" y="761597"/>
                </a:lnTo>
                <a:lnTo>
                  <a:pt x="1085517" y="740668"/>
                </a:lnTo>
                <a:lnTo>
                  <a:pt x="1127310" y="722216"/>
                </a:lnTo>
                <a:lnTo>
                  <a:pt x="1170420" y="706338"/>
                </a:lnTo>
                <a:lnTo>
                  <a:pt x="1214750" y="693129"/>
                </a:lnTo>
                <a:lnTo>
                  <a:pt x="1260203" y="682688"/>
                </a:lnTo>
                <a:lnTo>
                  <a:pt x="1306683" y="675110"/>
                </a:lnTo>
                <a:lnTo>
                  <a:pt x="1354092" y="670492"/>
                </a:lnTo>
                <a:lnTo>
                  <a:pt x="1402335" y="668932"/>
                </a:lnTo>
                <a:lnTo>
                  <a:pt x="1450578" y="670492"/>
                </a:lnTo>
                <a:lnTo>
                  <a:pt x="1497988" y="675110"/>
                </a:lnTo>
                <a:lnTo>
                  <a:pt x="1544467" y="682688"/>
                </a:lnTo>
                <a:lnTo>
                  <a:pt x="1589921" y="693129"/>
                </a:lnTo>
                <a:lnTo>
                  <a:pt x="1634250" y="706338"/>
                </a:lnTo>
                <a:lnTo>
                  <a:pt x="1677360" y="722216"/>
                </a:lnTo>
                <a:lnTo>
                  <a:pt x="1719153" y="740668"/>
                </a:lnTo>
                <a:lnTo>
                  <a:pt x="1759533" y="761597"/>
                </a:lnTo>
                <a:lnTo>
                  <a:pt x="1798403" y="784906"/>
                </a:lnTo>
                <a:lnTo>
                  <a:pt x="1835666" y="810499"/>
                </a:lnTo>
                <a:lnTo>
                  <a:pt x="1871226" y="838278"/>
                </a:lnTo>
                <a:lnTo>
                  <a:pt x="1904985" y="868147"/>
                </a:lnTo>
                <a:lnTo>
                  <a:pt x="1936848" y="900010"/>
                </a:lnTo>
                <a:lnTo>
                  <a:pt x="1966718" y="933770"/>
                </a:lnTo>
                <a:lnTo>
                  <a:pt x="1994497" y="969330"/>
                </a:lnTo>
                <a:lnTo>
                  <a:pt x="2020090" y="1006593"/>
                </a:lnTo>
                <a:lnTo>
                  <a:pt x="2043399" y="1045463"/>
                </a:lnTo>
                <a:lnTo>
                  <a:pt x="2064328" y="1085842"/>
                </a:lnTo>
                <a:lnTo>
                  <a:pt x="2082780" y="1127636"/>
                </a:lnTo>
                <a:lnTo>
                  <a:pt x="2098658" y="1170745"/>
                </a:lnTo>
                <a:lnTo>
                  <a:pt x="2111867" y="1215075"/>
                </a:lnTo>
                <a:lnTo>
                  <a:pt x="2122308" y="1260528"/>
                </a:lnTo>
                <a:lnTo>
                  <a:pt x="2129886" y="1307008"/>
                </a:lnTo>
                <a:lnTo>
                  <a:pt x="2134504" y="1354418"/>
                </a:lnTo>
                <a:lnTo>
                  <a:pt x="2135441" y="1383379"/>
                </a:lnTo>
              </a:path>
            </a:pathLst>
          </a:custGeom>
          <a:ln w="42862">
            <a:solidFill>
              <a:srgbClr val="7CE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51994" y="0"/>
            <a:ext cx="1036955" cy="498475"/>
          </a:xfrm>
          <a:custGeom>
            <a:avLst/>
            <a:gdLst/>
            <a:ahLst/>
            <a:cxnLst/>
            <a:rect l="l" t="t" r="r" b="b"/>
            <a:pathLst>
              <a:path w="1036955" h="498475">
                <a:moveTo>
                  <a:pt x="518218" y="497899"/>
                </a:moveTo>
                <a:lnTo>
                  <a:pt x="470963" y="495777"/>
                </a:lnTo>
                <a:lnTo>
                  <a:pt x="424896" y="489534"/>
                </a:lnTo>
                <a:lnTo>
                  <a:pt x="380201" y="479353"/>
                </a:lnTo>
                <a:lnTo>
                  <a:pt x="337062" y="465418"/>
                </a:lnTo>
                <a:lnTo>
                  <a:pt x="295661" y="447911"/>
                </a:lnTo>
                <a:lnTo>
                  <a:pt x="256181" y="427016"/>
                </a:lnTo>
                <a:lnTo>
                  <a:pt x="218807" y="402917"/>
                </a:lnTo>
                <a:lnTo>
                  <a:pt x="183721" y="375796"/>
                </a:lnTo>
                <a:lnTo>
                  <a:pt x="151107" y="345836"/>
                </a:lnTo>
                <a:lnTo>
                  <a:pt x="121148" y="313222"/>
                </a:lnTo>
                <a:lnTo>
                  <a:pt x="94026" y="278136"/>
                </a:lnTo>
                <a:lnTo>
                  <a:pt x="69927" y="240762"/>
                </a:lnTo>
                <a:lnTo>
                  <a:pt x="49032" y="201283"/>
                </a:lnTo>
                <a:lnTo>
                  <a:pt x="31525" y="159881"/>
                </a:lnTo>
                <a:lnTo>
                  <a:pt x="17590" y="116742"/>
                </a:lnTo>
                <a:lnTo>
                  <a:pt x="7409" y="72047"/>
                </a:lnTo>
                <a:lnTo>
                  <a:pt x="1166" y="25980"/>
                </a:lnTo>
                <a:lnTo>
                  <a:pt x="0" y="0"/>
                </a:lnTo>
                <a:lnTo>
                  <a:pt x="248546" y="0"/>
                </a:lnTo>
                <a:lnTo>
                  <a:pt x="251015" y="27541"/>
                </a:lnTo>
                <a:lnTo>
                  <a:pt x="263630" y="73487"/>
                </a:lnTo>
                <a:lnTo>
                  <a:pt x="283718" y="115796"/>
                </a:lnTo>
                <a:lnTo>
                  <a:pt x="310511" y="153700"/>
                </a:lnTo>
                <a:lnTo>
                  <a:pt x="343244" y="186432"/>
                </a:lnTo>
                <a:lnTo>
                  <a:pt x="381147" y="213225"/>
                </a:lnTo>
                <a:lnTo>
                  <a:pt x="423456" y="233313"/>
                </a:lnTo>
                <a:lnTo>
                  <a:pt x="469402" y="245928"/>
                </a:lnTo>
                <a:lnTo>
                  <a:pt x="518218" y="250304"/>
                </a:lnTo>
                <a:lnTo>
                  <a:pt x="960357" y="250304"/>
                </a:lnTo>
                <a:lnTo>
                  <a:pt x="942410" y="278136"/>
                </a:lnTo>
                <a:lnTo>
                  <a:pt x="915289" y="313222"/>
                </a:lnTo>
                <a:lnTo>
                  <a:pt x="885330" y="345836"/>
                </a:lnTo>
                <a:lnTo>
                  <a:pt x="852716" y="375796"/>
                </a:lnTo>
                <a:lnTo>
                  <a:pt x="817630" y="402917"/>
                </a:lnTo>
                <a:lnTo>
                  <a:pt x="780256" y="427016"/>
                </a:lnTo>
                <a:lnTo>
                  <a:pt x="740776" y="447911"/>
                </a:lnTo>
                <a:lnTo>
                  <a:pt x="699375" y="465418"/>
                </a:lnTo>
                <a:lnTo>
                  <a:pt x="656235" y="479353"/>
                </a:lnTo>
                <a:lnTo>
                  <a:pt x="611541" y="489534"/>
                </a:lnTo>
                <a:lnTo>
                  <a:pt x="565474" y="495777"/>
                </a:lnTo>
                <a:lnTo>
                  <a:pt x="518218" y="497899"/>
                </a:lnTo>
                <a:close/>
              </a:path>
              <a:path w="1036955" h="498475">
                <a:moveTo>
                  <a:pt x="960357" y="250304"/>
                </a:moveTo>
                <a:lnTo>
                  <a:pt x="518218" y="250304"/>
                </a:lnTo>
                <a:lnTo>
                  <a:pt x="571448" y="245037"/>
                </a:lnTo>
                <a:lnTo>
                  <a:pt x="622147" y="229631"/>
                </a:lnTo>
                <a:lnTo>
                  <a:pt x="668890" y="204675"/>
                </a:lnTo>
                <a:lnTo>
                  <a:pt x="710254" y="170760"/>
                </a:lnTo>
                <a:lnTo>
                  <a:pt x="744169" y="129397"/>
                </a:lnTo>
                <a:lnTo>
                  <a:pt x="769125" y="82653"/>
                </a:lnTo>
                <a:lnTo>
                  <a:pt x="784531" y="31955"/>
                </a:lnTo>
                <a:lnTo>
                  <a:pt x="787692" y="0"/>
                </a:lnTo>
                <a:lnTo>
                  <a:pt x="1036437" y="0"/>
                </a:lnTo>
                <a:lnTo>
                  <a:pt x="1029028" y="72047"/>
                </a:lnTo>
                <a:lnTo>
                  <a:pt x="1018847" y="116742"/>
                </a:lnTo>
                <a:lnTo>
                  <a:pt x="1004912" y="159881"/>
                </a:lnTo>
                <a:lnTo>
                  <a:pt x="987405" y="201283"/>
                </a:lnTo>
                <a:lnTo>
                  <a:pt x="966510" y="240762"/>
                </a:lnTo>
                <a:lnTo>
                  <a:pt x="960357" y="250304"/>
                </a:lnTo>
                <a:close/>
              </a:path>
            </a:pathLst>
          </a:custGeom>
          <a:solidFill>
            <a:srgbClr val="7CE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0559" y="1645762"/>
            <a:ext cx="5399775" cy="45605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7CED0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716000" cy="7708265"/>
          </a:xfrm>
          <a:custGeom>
            <a:avLst/>
            <a:gdLst/>
            <a:ahLst/>
            <a:cxnLst/>
            <a:rect l="l" t="t" r="r" b="b"/>
            <a:pathLst>
              <a:path w="13716000" h="7708265">
                <a:moveTo>
                  <a:pt x="0" y="0"/>
                </a:moveTo>
                <a:lnTo>
                  <a:pt x="13715999" y="0"/>
                </a:lnTo>
                <a:lnTo>
                  <a:pt x="13715999" y="7708106"/>
                </a:lnTo>
                <a:lnTo>
                  <a:pt x="0" y="7708106"/>
                </a:lnTo>
                <a:lnTo>
                  <a:pt x="0" y="0"/>
                </a:lnTo>
                <a:close/>
              </a:path>
            </a:pathLst>
          </a:custGeom>
          <a:solidFill>
            <a:srgbClr val="7CE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437316" y="0"/>
            <a:ext cx="10278745" cy="7708265"/>
          </a:xfrm>
          <a:custGeom>
            <a:avLst/>
            <a:gdLst/>
            <a:ahLst/>
            <a:cxnLst/>
            <a:rect l="l" t="t" r="r" b="b"/>
            <a:pathLst>
              <a:path w="10278744" h="7708265">
                <a:moveTo>
                  <a:pt x="10278683" y="7708106"/>
                </a:moveTo>
                <a:lnTo>
                  <a:pt x="3949793" y="7708106"/>
                </a:lnTo>
                <a:lnTo>
                  <a:pt x="3918733" y="7689798"/>
                </a:lnTo>
                <a:lnTo>
                  <a:pt x="3872966" y="7662361"/>
                </a:lnTo>
                <a:lnTo>
                  <a:pt x="3827379" y="7634572"/>
                </a:lnTo>
                <a:lnTo>
                  <a:pt x="3781972" y="7606430"/>
                </a:lnTo>
                <a:lnTo>
                  <a:pt x="3736744" y="7577935"/>
                </a:lnTo>
                <a:lnTo>
                  <a:pt x="3691695" y="7549087"/>
                </a:lnTo>
                <a:lnTo>
                  <a:pt x="3646827" y="7519887"/>
                </a:lnTo>
                <a:lnTo>
                  <a:pt x="3602138" y="7490333"/>
                </a:lnTo>
                <a:lnTo>
                  <a:pt x="3557637" y="7460432"/>
                </a:lnTo>
                <a:lnTo>
                  <a:pt x="3513330" y="7430188"/>
                </a:lnTo>
                <a:lnTo>
                  <a:pt x="3469219" y="7399602"/>
                </a:lnTo>
                <a:lnTo>
                  <a:pt x="3425303" y="7368673"/>
                </a:lnTo>
                <a:lnTo>
                  <a:pt x="3381581" y="7337401"/>
                </a:lnTo>
                <a:lnTo>
                  <a:pt x="3338055" y="7305787"/>
                </a:lnTo>
                <a:lnTo>
                  <a:pt x="3294724" y="7273830"/>
                </a:lnTo>
                <a:lnTo>
                  <a:pt x="3251596" y="7241537"/>
                </a:lnTo>
                <a:lnTo>
                  <a:pt x="3208677" y="7208912"/>
                </a:lnTo>
                <a:lnTo>
                  <a:pt x="3165968" y="7175955"/>
                </a:lnTo>
                <a:lnTo>
                  <a:pt x="3123469" y="7142667"/>
                </a:lnTo>
                <a:lnTo>
                  <a:pt x="3081180" y="7109047"/>
                </a:lnTo>
                <a:lnTo>
                  <a:pt x="3039102" y="7075096"/>
                </a:lnTo>
                <a:lnTo>
                  <a:pt x="2997233" y="7040813"/>
                </a:lnTo>
                <a:lnTo>
                  <a:pt x="2955581" y="7006205"/>
                </a:lnTo>
                <a:lnTo>
                  <a:pt x="2914153" y="6971277"/>
                </a:lnTo>
                <a:lnTo>
                  <a:pt x="2872950" y="6936030"/>
                </a:lnTo>
                <a:lnTo>
                  <a:pt x="2831971" y="6900463"/>
                </a:lnTo>
                <a:lnTo>
                  <a:pt x="2791216" y="6864576"/>
                </a:lnTo>
                <a:lnTo>
                  <a:pt x="2750685" y="6828369"/>
                </a:lnTo>
                <a:lnTo>
                  <a:pt x="2710379" y="6791843"/>
                </a:lnTo>
                <a:lnTo>
                  <a:pt x="2675301" y="6759625"/>
                </a:lnTo>
                <a:lnTo>
                  <a:pt x="2640405" y="6727172"/>
                </a:lnTo>
                <a:lnTo>
                  <a:pt x="2605691" y="6694484"/>
                </a:lnTo>
                <a:lnTo>
                  <a:pt x="2571159" y="6661560"/>
                </a:lnTo>
                <a:lnTo>
                  <a:pt x="2536810" y="6628402"/>
                </a:lnTo>
                <a:lnTo>
                  <a:pt x="2502643" y="6595009"/>
                </a:lnTo>
                <a:lnTo>
                  <a:pt x="2468659" y="6561381"/>
                </a:lnTo>
                <a:lnTo>
                  <a:pt x="2434856" y="6527517"/>
                </a:lnTo>
                <a:lnTo>
                  <a:pt x="2401242" y="6493424"/>
                </a:lnTo>
                <a:lnTo>
                  <a:pt x="2367819" y="6459105"/>
                </a:lnTo>
                <a:lnTo>
                  <a:pt x="2334589" y="6424562"/>
                </a:lnTo>
                <a:lnTo>
                  <a:pt x="2301552" y="6389794"/>
                </a:lnTo>
                <a:lnTo>
                  <a:pt x="2268707" y="6354801"/>
                </a:lnTo>
                <a:lnTo>
                  <a:pt x="2236054" y="6319584"/>
                </a:lnTo>
                <a:lnTo>
                  <a:pt x="2203595" y="6284141"/>
                </a:lnTo>
                <a:lnTo>
                  <a:pt x="2171327" y="6248474"/>
                </a:lnTo>
                <a:lnTo>
                  <a:pt x="2139257" y="6212587"/>
                </a:lnTo>
                <a:lnTo>
                  <a:pt x="2107389" y="6176486"/>
                </a:lnTo>
                <a:lnTo>
                  <a:pt x="2075723" y="6140172"/>
                </a:lnTo>
                <a:lnTo>
                  <a:pt x="2044259" y="6103643"/>
                </a:lnTo>
                <a:lnTo>
                  <a:pt x="2012997" y="6066900"/>
                </a:lnTo>
                <a:lnTo>
                  <a:pt x="1981938" y="6029943"/>
                </a:lnTo>
                <a:lnTo>
                  <a:pt x="1951081" y="5992771"/>
                </a:lnTo>
                <a:lnTo>
                  <a:pt x="1920426" y="5955386"/>
                </a:lnTo>
                <a:lnTo>
                  <a:pt x="1889977" y="5917793"/>
                </a:lnTo>
                <a:lnTo>
                  <a:pt x="1859740" y="5879996"/>
                </a:lnTo>
                <a:lnTo>
                  <a:pt x="1829715" y="5841997"/>
                </a:lnTo>
                <a:lnTo>
                  <a:pt x="1799901" y="5803795"/>
                </a:lnTo>
                <a:lnTo>
                  <a:pt x="1770298" y="5765391"/>
                </a:lnTo>
                <a:lnTo>
                  <a:pt x="1740907" y="5726783"/>
                </a:lnTo>
                <a:lnTo>
                  <a:pt x="1711726" y="5687973"/>
                </a:lnTo>
                <a:lnTo>
                  <a:pt x="1682758" y="5648960"/>
                </a:lnTo>
                <a:lnTo>
                  <a:pt x="1654005" y="5609750"/>
                </a:lnTo>
                <a:lnTo>
                  <a:pt x="1625472" y="5570349"/>
                </a:lnTo>
                <a:lnTo>
                  <a:pt x="1597159" y="5530757"/>
                </a:lnTo>
                <a:lnTo>
                  <a:pt x="1569066" y="5490974"/>
                </a:lnTo>
                <a:lnTo>
                  <a:pt x="1541193" y="5451000"/>
                </a:lnTo>
                <a:lnTo>
                  <a:pt x="1513541" y="5410836"/>
                </a:lnTo>
                <a:lnTo>
                  <a:pt x="1486108" y="5370480"/>
                </a:lnTo>
                <a:lnTo>
                  <a:pt x="1458896" y="5329933"/>
                </a:lnTo>
                <a:lnTo>
                  <a:pt x="1431908" y="5289201"/>
                </a:lnTo>
                <a:lnTo>
                  <a:pt x="1405148" y="5248290"/>
                </a:lnTo>
                <a:lnTo>
                  <a:pt x="1378616" y="5207201"/>
                </a:lnTo>
                <a:lnTo>
                  <a:pt x="1352312" y="5165933"/>
                </a:lnTo>
                <a:lnTo>
                  <a:pt x="1326236" y="5124486"/>
                </a:lnTo>
                <a:lnTo>
                  <a:pt x="1300389" y="5082860"/>
                </a:lnTo>
                <a:lnTo>
                  <a:pt x="1274770" y="5041056"/>
                </a:lnTo>
                <a:lnTo>
                  <a:pt x="1249379" y="4999073"/>
                </a:lnTo>
                <a:lnTo>
                  <a:pt x="1224220" y="4956918"/>
                </a:lnTo>
                <a:lnTo>
                  <a:pt x="1199297" y="4914596"/>
                </a:lnTo>
                <a:lnTo>
                  <a:pt x="1174610" y="4872108"/>
                </a:lnTo>
                <a:lnTo>
                  <a:pt x="1150159" y="4829454"/>
                </a:lnTo>
                <a:lnTo>
                  <a:pt x="1125943" y="4786635"/>
                </a:lnTo>
                <a:lnTo>
                  <a:pt x="1101964" y="4743649"/>
                </a:lnTo>
                <a:lnTo>
                  <a:pt x="1078220" y="4700497"/>
                </a:lnTo>
                <a:lnTo>
                  <a:pt x="1054712" y="4657179"/>
                </a:lnTo>
                <a:lnTo>
                  <a:pt x="1031443" y="4613701"/>
                </a:lnTo>
                <a:lnTo>
                  <a:pt x="1008417" y="4570070"/>
                </a:lnTo>
                <a:lnTo>
                  <a:pt x="985634" y="4526287"/>
                </a:lnTo>
                <a:lnTo>
                  <a:pt x="963094" y="4482350"/>
                </a:lnTo>
                <a:lnTo>
                  <a:pt x="940797" y="4438260"/>
                </a:lnTo>
                <a:lnTo>
                  <a:pt x="918742" y="4394017"/>
                </a:lnTo>
                <a:lnTo>
                  <a:pt x="896931" y="4349622"/>
                </a:lnTo>
                <a:lnTo>
                  <a:pt x="875362" y="4305073"/>
                </a:lnTo>
                <a:lnTo>
                  <a:pt x="854040" y="4260378"/>
                </a:lnTo>
                <a:lnTo>
                  <a:pt x="832967" y="4215543"/>
                </a:lnTo>
                <a:lnTo>
                  <a:pt x="812143" y="4170569"/>
                </a:lnTo>
                <a:lnTo>
                  <a:pt x="791569" y="4125455"/>
                </a:lnTo>
                <a:lnTo>
                  <a:pt x="771244" y="4080201"/>
                </a:lnTo>
                <a:lnTo>
                  <a:pt x="751168" y="4034808"/>
                </a:lnTo>
                <a:lnTo>
                  <a:pt x="731341" y="3989276"/>
                </a:lnTo>
                <a:lnTo>
                  <a:pt x="711764" y="3943604"/>
                </a:lnTo>
                <a:lnTo>
                  <a:pt x="692439" y="3897799"/>
                </a:lnTo>
                <a:lnTo>
                  <a:pt x="673369" y="3851868"/>
                </a:lnTo>
                <a:lnTo>
                  <a:pt x="654555" y="3805812"/>
                </a:lnTo>
                <a:lnTo>
                  <a:pt x="635995" y="3759629"/>
                </a:lnTo>
                <a:lnTo>
                  <a:pt x="617691" y="3713321"/>
                </a:lnTo>
                <a:lnTo>
                  <a:pt x="599642" y="3666887"/>
                </a:lnTo>
                <a:lnTo>
                  <a:pt x="581848" y="3620328"/>
                </a:lnTo>
                <a:lnTo>
                  <a:pt x="564310" y="3573642"/>
                </a:lnTo>
                <a:lnTo>
                  <a:pt x="547029" y="3526838"/>
                </a:lnTo>
                <a:lnTo>
                  <a:pt x="530009" y="3479922"/>
                </a:lnTo>
                <a:lnTo>
                  <a:pt x="513249" y="3432894"/>
                </a:lnTo>
                <a:lnTo>
                  <a:pt x="496750" y="3385755"/>
                </a:lnTo>
                <a:lnTo>
                  <a:pt x="480511" y="3338503"/>
                </a:lnTo>
                <a:lnTo>
                  <a:pt x="464532" y="3291141"/>
                </a:lnTo>
                <a:lnTo>
                  <a:pt x="448814" y="3243666"/>
                </a:lnTo>
                <a:lnTo>
                  <a:pt x="433356" y="3196079"/>
                </a:lnTo>
                <a:lnTo>
                  <a:pt x="418161" y="3148389"/>
                </a:lnTo>
                <a:lnTo>
                  <a:pt x="403231" y="3100600"/>
                </a:lnTo>
                <a:lnTo>
                  <a:pt x="388566" y="3052715"/>
                </a:lnTo>
                <a:lnTo>
                  <a:pt x="374166" y="3004731"/>
                </a:lnTo>
                <a:lnTo>
                  <a:pt x="360032" y="2956651"/>
                </a:lnTo>
                <a:lnTo>
                  <a:pt x="346162" y="2908473"/>
                </a:lnTo>
                <a:lnTo>
                  <a:pt x="332557" y="2860198"/>
                </a:lnTo>
                <a:lnTo>
                  <a:pt x="319218" y="2811825"/>
                </a:lnTo>
                <a:lnTo>
                  <a:pt x="306145" y="2763363"/>
                </a:lnTo>
                <a:lnTo>
                  <a:pt x="293342" y="2714817"/>
                </a:lnTo>
                <a:lnTo>
                  <a:pt x="280807" y="2666189"/>
                </a:lnTo>
                <a:lnTo>
                  <a:pt x="268542" y="2617478"/>
                </a:lnTo>
                <a:lnTo>
                  <a:pt x="256545" y="2568684"/>
                </a:lnTo>
                <a:lnTo>
                  <a:pt x="244818" y="2519807"/>
                </a:lnTo>
                <a:lnTo>
                  <a:pt x="233359" y="2470848"/>
                </a:lnTo>
                <a:lnTo>
                  <a:pt x="222170" y="2421805"/>
                </a:lnTo>
                <a:lnTo>
                  <a:pt x="211251" y="2372688"/>
                </a:lnTo>
                <a:lnTo>
                  <a:pt x="200605" y="2323502"/>
                </a:lnTo>
                <a:lnTo>
                  <a:pt x="190231" y="2274248"/>
                </a:lnTo>
                <a:lnTo>
                  <a:pt x="180129" y="2224927"/>
                </a:lnTo>
                <a:lnTo>
                  <a:pt x="170300" y="2175537"/>
                </a:lnTo>
                <a:lnTo>
                  <a:pt x="160743" y="2126079"/>
                </a:lnTo>
                <a:lnTo>
                  <a:pt x="151458" y="2076553"/>
                </a:lnTo>
                <a:lnTo>
                  <a:pt x="142446" y="2026960"/>
                </a:lnTo>
                <a:lnTo>
                  <a:pt x="133708" y="1977305"/>
                </a:lnTo>
                <a:lnTo>
                  <a:pt x="125244" y="1927598"/>
                </a:lnTo>
                <a:lnTo>
                  <a:pt x="117056" y="1877837"/>
                </a:lnTo>
                <a:lnTo>
                  <a:pt x="109142" y="1828024"/>
                </a:lnTo>
                <a:lnTo>
                  <a:pt x="101504" y="1778157"/>
                </a:lnTo>
                <a:lnTo>
                  <a:pt x="94141" y="1728237"/>
                </a:lnTo>
                <a:lnTo>
                  <a:pt x="87052" y="1678264"/>
                </a:lnTo>
                <a:lnTo>
                  <a:pt x="80239" y="1628238"/>
                </a:lnTo>
                <a:lnTo>
                  <a:pt x="73702" y="1578167"/>
                </a:lnTo>
                <a:lnTo>
                  <a:pt x="67441" y="1528058"/>
                </a:lnTo>
                <a:lnTo>
                  <a:pt x="61458" y="1477910"/>
                </a:lnTo>
                <a:lnTo>
                  <a:pt x="55752" y="1427725"/>
                </a:lnTo>
                <a:lnTo>
                  <a:pt x="50322" y="1377501"/>
                </a:lnTo>
                <a:lnTo>
                  <a:pt x="45170" y="1327240"/>
                </a:lnTo>
                <a:lnTo>
                  <a:pt x="40295" y="1276940"/>
                </a:lnTo>
                <a:lnTo>
                  <a:pt x="35697" y="1226603"/>
                </a:lnTo>
                <a:lnTo>
                  <a:pt x="31377" y="1176235"/>
                </a:lnTo>
                <a:lnTo>
                  <a:pt x="27335" y="1125844"/>
                </a:lnTo>
                <a:lnTo>
                  <a:pt x="23571" y="1075431"/>
                </a:lnTo>
                <a:lnTo>
                  <a:pt x="20086" y="1024994"/>
                </a:lnTo>
                <a:lnTo>
                  <a:pt x="16879" y="974535"/>
                </a:lnTo>
                <a:lnTo>
                  <a:pt x="13951" y="924053"/>
                </a:lnTo>
                <a:lnTo>
                  <a:pt x="11301" y="873548"/>
                </a:lnTo>
                <a:lnTo>
                  <a:pt x="8929" y="823020"/>
                </a:lnTo>
                <a:lnTo>
                  <a:pt x="6836" y="772477"/>
                </a:lnTo>
                <a:lnTo>
                  <a:pt x="5022" y="721927"/>
                </a:lnTo>
                <a:lnTo>
                  <a:pt x="3488" y="671369"/>
                </a:lnTo>
                <a:lnTo>
                  <a:pt x="2232" y="620803"/>
                </a:lnTo>
                <a:lnTo>
                  <a:pt x="1255" y="570229"/>
                </a:lnTo>
                <a:lnTo>
                  <a:pt x="558" y="519648"/>
                </a:lnTo>
                <a:lnTo>
                  <a:pt x="139" y="469060"/>
                </a:lnTo>
                <a:lnTo>
                  <a:pt x="0" y="418463"/>
                </a:lnTo>
                <a:lnTo>
                  <a:pt x="139" y="367867"/>
                </a:lnTo>
                <a:lnTo>
                  <a:pt x="558" y="317278"/>
                </a:lnTo>
                <a:lnTo>
                  <a:pt x="1255" y="266697"/>
                </a:lnTo>
                <a:lnTo>
                  <a:pt x="2232" y="216124"/>
                </a:lnTo>
                <a:lnTo>
                  <a:pt x="3488" y="165558"/>
                </a:lnTo>
                <a:lnTo>
                  <a:pt x="5023" y="115000"/>
                </a:lnTo>
                <a:lnTo>
                  <a:pt x="6837" y="64449"/>
                </a:lnTo>
                <a:lnTo>
                  <a:pt x="8930" y="13906"/>
                </a:lnTo>
                <a:lnTo>
                  <a:pt x="9582" y="0"/>
                </a:lnTo>
                <a:lnTo>
                  <a:pt x="10278683" y="0"/>
                </a:lnTo>
                <a:lnTo>
                  <a:pt x="10278683" y="770810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915320" y="0"/>
            <a:ext cx="1038860" cy="605790"/>
          </a:xfrm>
          <a:custGeom>
            <a:avLst/>
            <a:gdLst/>
            <a:ahLst/>
            <a:cxnLst/>
            <a:rect l="l" t="t" r="r" b="b"/>
            <a:pathLst>
              <a:path w="1038859" h="605790">
                <a:moveTo>
                  <a:pt x="7400" y="0"/>
                </a:moveTo>
                <a:lnTo>
                  <a:pt x="2121" y="38954"/>
                </a:lnTo>
                <a:lnTo>
                  <a:pt x="0" y="86209"/>
                </a:lnTo>
                <a:lnTo>
                  <a:pt x="2121" y="133465"/>
                </a:lnTo>
                <a:lnTo>
                  <a:pt x="8364" y="179531"/>
                </a:lnTo>
                <a:lnTo>
                  <a:pt x="18545" y="224226"/>
                </a:lnTo>
                <a:lnTo>
                  <a:pt x="32480" y="267366"/>
                </a:lnTo>
                <a:lnTo>
                  <a:pt x="49987" y="308767"/>
                </a:lnTo>
                <a:lnTo>
                  <a:pt x="70882" y="348246"/>
                </a:lnTo>
                <a:lnTo>
                  <a:pt x="94982" y="385621"/>
                </a:lnTo>
                <a:lnTo>
                  <a:pt x="122103" y="420707"/>
                </a:lnTo>
                <a:lnTo>
                  <a:pt x="152062" y="453321"/>
                </a:lnTo>
                <a:lnTo>
                  <a:pt x="184676" y="483280"/>
                </a:lnTo>
                <a:lnTo>
                  <a:pt x="219762" y="510401"/>
                </a:lnTo>
                <a:lnTo>
                  <a:pt x="257136" y="534501"/>
                </a:lnTo>
                <a:lnTo>
                  <a:pt x="296616" y="555396"/>
                </a:lnTo>
                <a:lnTo>
                  <a:pt x="338017" y="572903"/>
                </a:lnTo>
                <a:lnTo>
                  <a:pt x="381157" y="586838"/>
                </a:lnTo>
                <a:lnTo>
                  <a:pt x="425851" y="597019"/>
                </a:lnTo>
                <a:lnTo>
                  <a:pt x="471918" y="603262"/>
                </a:lnTo>
                <a:lnTo>
                  <a:pt x="519174" y="605383"/>
                </a:lnTo>
                <a:lnTo>
                  <a:pt x="566429" y="603262"/>
                </a:lnTo>
                <a:lnTo>
                  <a:pt x="612496" y="597019"/>
                </a:lnTo>
                <a:lnTo>
                  <a:pt x="657191" y="586838"/>
                </a:lnTo>
                <a:lnTo>
                  <a:pt x="700330" y="572903"/>
                </a:lnTo>
                <a:lnTo>
                  <a:pt x="741731" y="555396"/>
                </a:lnTo>
                <a:lnTo>
                  <a:pt x="781211" y="534501"/>
                </a:lnTo>
                <a:lnTo>
                  <a:pt x="818585" y="510401"/>
                </a:lnTo>
                <a:lnTo>
                  <a:pt x="853671" y="483280"/>
                </a:lnTo>
                <a:lnTo>
                  <a:pt x="886285" y="453321"/>
                </a:lnTo>
                <a:lnTo>
                  <a:pt x="916245" y="420707"/>
                </a:lnTo>
                <a:lnTo>
                  <a:pt x="943366" y="385621"/>
                </a:lnTo>
                <a:lnTo>
                  <a:pt x="967465" y="348246"/>
                </a:lnTo>
                <a:lnTo>
                  <a:pt x="988360" y="308767"/>
                </a:lnTo>
                <a:lnTo>
                  <a:pt x="1005867" y="267366"/>
                </a:lnTo>
                <a:lnTo>
                  <a:pt x="1019802" y="224226"/>
                </a:lnTo>
                <a:lnTo>
                  <a:pt x="1029983" y="179531"/>
                </a:lnTo>
                <a:lnTo>
                  <a:pt x="1036226" y="133465"/>
                </a:lnTo>
                <a:lnTo>
                  <a:pt x="1038348" y="86209"/>
                </a:lnTo>
                <a:lnTo>
                  <a:pt x="1036226" y="38954"/>
                </a:lnTo>
                <a:lnTo>
                  <a:pt x="1030947" y="0"/>
                </a:lnTo>
              </a:path>
              <a:path w="1038859" h="605790">
                <a:moveTo>
                  <a:pt x="519174" y="357788"/>
                </a:moveTo>
                <a:lnTo>
                  <a:pt x="470357" y="353413"/>
                </a:lnTo>
                <a:lnTo>
                  <a:pt x="424411" y="340797"/>
                </a:lnTo>
                <a:lnTo>
                  <a:pt x="382103" y="320710"/>
                </a:lnTo>
                <a:lnTo>
                  <a:pt x="344199" y="293916"/>
                </a:lnTo>
                <a:lnTo>
                  <a:pt x="311467" y="261184"/>
                </a:lnTo>
                <a:lnTo>
                  <a:pt x="284673" y="223280"/>
                </a:lnTo>
                <a:lnTo>
                  <a:pt x="264585" y="180972"/>
                </a:lnTo>
                <a:lnTo>
                  <a:pt x="251970" y="135026"/>
                </a:lnTo>
                <a:lnTo>
                  <a:pt x="247595" y="86209"/>
                </a:lnTo>
                <a:lnTo>
                  <a:pt x="251970" y="37393"/>
                </a:lnTo>
                <a:lnTo>
                  <a:pt x="262237" y="0"/>
                </a:lnTo>
              </a:path>
              <a:path w="1038859" h="605790">
                <a:moveTo>
                  <a:pt x="776110" y="0"/>
                </a:moveTo>
                <a:lnTo>
                  <a:pt x="786377" y="37393"/>
                </a:lnTo>
                <a:lnTo>
                  <a:pt x="790752" y="86209"/>
                </a:lnTo>
                <a:lnTo>
                  <a:pt x="785486" y="139439"/>
                </a:lnTo>
                <a:lnTo>
                  <a:pt x="770080" y="190138"/>
                </a:lnTo>
                <a:lnTo>
                  <a:pt x="745124" y="236881"/>
                </a:lnTo>
                <a:lnTo>
                  <a:pt x="711209" y="278244"/>
                </a:lnTo>
                <a:lnTo>
                  <a:pt x="669846" y="312160"/>
                </a:lnTo>
                <a:lnTo>
                  <a:pt x="623102" y="337115"/>
                </a:lnTo>
                <a:lnTo>
                  <a:pt x="572403" y="352522"/>
                </a:lnTo>
                <a:lnTo>
                  <a:pt x="519174" y="357788"/>
                </a:lnTo>
              </a:path>
            </a:pathLst>
          </a:custGeom>
          <a:ln w="42862">
            <a:solidFill>
              <a:srgbClr val="7CE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459072" y="6324726"/>
            <a:ext cx="2804795" cy="1383665"/>
          </a:xfrm>
          <a:custGeom>
            <a:avLst/>
            <a:gdLst/>
            <a:ahLst/>
            <a:cxnLst/>
            <a:rect l="l" t="t" r="r" b="b"/>
            <a:pathLst>
              <a:path w="2804795" h="1383665">
                <a:moveTo>
                  <a:pt x="1402335" y="0"/>
                </a:moveTo>
                <a:lnTo>
                  <a:pt x="1354114" y="813"/>
                </a:lnTo>
                <a:lnTo>
                  <a:pt x="1306300" y="3235"/>
                </a:lnTo>
                <a:lnTo>
                  <a:pt x="1258921" y="7241"/>
                </a:lnTo>
                <a:lnTo>
                  <a:pt x="1212002" y="12804"/>
                </a:lnTo>
                <a:lnTo>
                  <a:pt x="1165570" y="19898"/>
                </a:lnTo>
                <a:lnTo>
                  <a:pt x="1119650" y="28497"/>
                </a:lnTo>
                <a:lnTo>
                  <a:pt x="1074269" y="38574"/>
                </a:lnTo>
                <a:lnTo>
                  <a:pt x="1029452" y="50104"/>
                </a:lnTo>
                <a:lnTo>
                  <a:pt x="985227" y="63060"/>
                </a:lnTo>
                <a:lnTo>
                  <a:pt x="941618" y="77417"/>
                </a:lnTo>
                <a:lnTo>
                  <a:pt x="898653" y="93148"/>
                </a:lnTo>
                <a:lnTo>
                  <a:pt x="856356" y="110228"/>
                </a:lnTo>
                <a:lnTo>
                  <a:pt x="814755" y="128629"/>
                </a:lnTo>
                <a:lnTo>
                  <a:pt x="773876" y="148326"/>
                </a:lnTo>
                <a:lnTo>
                  <a:pt x="733744" y="169293"/>
                </a:lnTo>
                <a:lnTo>
                  <a:pt x="694385" y="191504"/>
                </a:lnTo>
                <a:lnTo>
                  <a:pt x="655827" y="214932"/>
                </a:lnTo>
                <a:lnTo>
                  <a:pt x="618094" y="239552"/>
                </a:lnTo>
                <a:lnTo>
                  <a:pt x="581213" y="265337"/>
                </a:lnTo>
                <a:lnTo>
                  <a:pt x="545211" y="292262"/>
                </a:lnTo>
                <a:lnTo>
                  <a:pt x="510113" y="320299"/>
                </a:lnTo>
                <a:lnTo>
                  <a:pt x="475945" y="349424"/>
                </a:lnTo>
                <a:lnTo>
                  <a:pt x="442733" y="379609"/>
                </a:lnTo>
                <a:lnTo>
                  <a:pt x="410504" y="410829"/>
                </a:lnTo>
                <a:lnTo>
                  <a:pt x="379284" y="443058"/>
                </a:lnTo>
                <a:lnTo>
                  <a:pt x="349098" y="476270"/>
                </a:lnTo>
                <a:lnTo>
                  <a:pt x="319974" y="510438"/>
                </a:lnTo>
                <a:lnTo>
                  <a:pt x="291936" y="545536"/>
                </a:lnTo>
                <a:lnTo>
                  <a:pt x="265012" y="581539"/>
                </a:lnTo>
                <a:lnTo>
                  <a:pt x="239227" y="618419"/>
                </a:lnTo>
                <a:lnTo>
                  <a:pt x="214607" y="656152"/>
                </a:lnTo>
                <a:lnTo>
                  <a:pt x="191179" y="694711"/>
                </a:lnTo>
                <a:lnTo>
                  <a:pt x="168968" y="734069"/>
                </a:lnTo>
                <a:lnTo>
                  <a:pt x="148001" y="774201"/>
                </a:lnTo>
                <a:lnTo>
                  <a:pt x="128304" y="815081"/>
                </a:lnTo>
                <a:lnTo>
                  <a:pt x="109902" y="856682"/>
                </a:lnTo>
                <a:lnTo>
                  <a:pt x="92823" y="898978"/>
                </a:lnTo>
                <a:lnTo>
                  <a:pt x="77092" y="941943"/>
                </a:lnTo>
                <a:lnTo>
                  <a:pt x="62735" y="985552"/>
                </a:lnTo>
                <a:lnTo>
                  <a:pt x="49779" y="1029778"/>
                </a:lnTo>
                <a:lnTo>
                  <a:pt x="38249" y="1074594"/>
                </a:lnTo>
                <a:lnTo>
                  <a:pt x="28171" y="1119975"/>
                </a:lnTo>
                <a:lnTo>
                  <a:pt x="19573" y="1165895"/>
                </a:lnTo>
                <a:lnTo>
                  <a:pt x="12479" y="1212328"/>
                </a:lnTo>
                <a:lnTo>
                  <a:pt x="6916" y="1259247"/>
                </a:lnTo>
                <a:lnTo>
                  <a:pt x="2910" y="1306626"/>
                </a:lnTo>
                <a:lnTo>
                  <a:pt x="488" y="1354439"/>
                </a:lnTo>
                <a:lnTo>
                  <a:pt x="0" y="1383379"/>
                </a:lnTo>
              </a:path>
              <a:path w="2804795" h="1383665">
                <a:moveTo>
                  <a:pt x="2804671" y="1383379"/>
                </a:moveTo>
                <a:lnTo>
                  <a:pt x="2801760" y="1306626"/>
                </a:lnTo>
                <a:lnTo>
                  <a:pt x="2797754" y="1259247"/>
                </a:lnTo>
                <a:lnTo>
                  <a:pt x="2792192" y="1212328"/>
                </a:lnTo>
                <a:lnTo>
                  <a:pt x="2785098" y="1165895"/>
                </a:lnTo>
                <a:lnTo>
                  <a:pt x="2776499" y="1119975"/>
                </a:lnTo>
                <a:lnTo>
                  <a:pt x="2766422" y="1074594"/>
                </a:lnTo>
                <a:lnTo>
                  <a:pt x="2754892" y="1029778"/>
                </a:lnTo>
                <a:lnTo>
                  <a:pt x="2741935" y="985552"/>
                </a:lnTo>
                <a:lnTo>
                  <a:pt x="2727579" y="941943"/>
                </a:lnTo>
                <a:lnTo>
                  <a:pt x="2711847" y="898978"/>
                </a:lnTo>
                <a:lnTo>
                  <a:pt x="2694768" y="856682"/>
                </a:lnTo>
                <a:lnTo>
                  <a:pt x="2676367" y="815081"/>
                </a:lnTo>
                <a:lnTo>
                  <a:pt x="2656670" y="774201"/>
                </a:lnTo>
                <a:lnTo>
                  <a:pt x="2635703" y="734069"/>
                </a:lnTo>
                <a:lnTo>
                  <a:pt x="2613492" y="694711"/>
                </a:lnTo>
                <a:lnTo>
                  <a:pt x="2590064" y="656152"/>
                </a:lnTo>
                <a:lnTo>
                  <a:pt x="2565444" y="618419"/>
                </a:lnTo>
                <a:lnTo>
                  <a:pt x="2539659" y="581539"/>
                </a:lnTo>
                <a:lnTo>
                  <a:pt x="2512734" y="545536"/>
                </a:lnTo>
                <a:lnTo>
                  <a:pt x="2484697" y="510438"/>
                </a:lnTo>
                <a:lnTo>
                  <a:pt x="2455572" y="476270"/>
                </a:lnTo>
                <a:lnTo>
                  <a:pt x="2425387" y="443058"/>
                </a:lnTo>
                <a:lnTo>
                  <a:pt x="2394166" y="410829"/>
                </a:lnTo>
                <a:lnTo>
                  <a:pt x="2361937" y="379609"/>
                </a:lnTo>
                <a:lnTo>
                  <a:pt x="2328726" y="349424"/>
                </a:lnTo>
                <a:lnTo>
                  <a:pt x="2294558" y="320299"/>
                </a:lnTo>
                <a:lnTo>
                  <a:pt x="2259460" y="292262"/>
                </a:lnTo>
                <a:lnTo>
                  <a:pt x="2223457" y="265337"/>
                </a:lnTo>
                <a:lnTo>
                  <a:pt x="2186576" y="239552"/>
                </a:lnTo>
                <a:lnTo>
                  <a:pt x="2148844" y="214932"/>
                </a:lnTo>
                <a:lnTo>
                  <a:pt x="2110285" y="191504"/>
                </a:lnTo>
                <a:lnTo>
                  <a:pt x="2070927" y="169293"/>
                </a:lnTo>
                <a:lnTo>
                  <a:pt x="2030795" y="148326"/>
                </a:lnTo>
                <a:lnTo>
                  <a:pt x="1989915" y="128629"/>
                </a:lnTo>
                <a:lnTo>
                  <a:pt x="1948314" y="110228"/>
                </a:lnTo>
                <a:lnTo>
                  <a:pt x="1906018" y="93148"/>
                </a:lnTo>
                <a:lnTo>
                  <a:pt x="1863052" y="77417"/>
                </a:lnTo>
                <a:lnTo>
                  <a:pt x="1819444" y="63060"/>
                </a:lnTo>
                <a:lnTo>
                  <a:pt x="1775218" y="50104"/>
                </a:lnTo>
                <a:lnTo>
                  <a:pt x="1730402" y="38574"/>
                </a:lnTo>
                <a:lnTo>
                  <a:pt x="1685020" y="28497"/>
                </a:lnTo>
                <a:lnTo>
                  <a:pt x="1639100" y="19898"/>
                </a:lnTo>
                <a:lnTo>
                  <a:pt x="1592668" y="12804"/>
                </a:lnTo>
                <a:lnTo>
                  <a:pt x="1545749" y="7241"/>
                </a:lnTo>
                <a:lnTo>
                  <a:pt x="1498370" y="3235"/>
                </a:lnTo>
                <a:lnTo>
                  <a:pt x="1450557" y="813"/>
                </a:lnTo>
                <a:lnTo>
                  <a:pt x="1402335" y="0"/>
                </a:lnTo>
              </a:path>
              <a:path w="2804795" h="1383665">
                <a:moveTo>
                  <a:pt x="669230" y="1383379"/>
                </a:moveTo>
                <a:lnTo>
                  <a:pt x="674785" y="1307008"/>
                </a:lnTo>
                <a:lnTo>
                  <a:pt x="682363" y="1260528"/>
                </a:lnTo>
                <a:lnTo>
                  <a:pt x="692804" y="1215075"/>
                </a:lnTo>
                <a:lnTo>
                  <a:pt x="706012" y="1170745"/>
                </a:lnTo>
                <a:lnTo>
                  <a:pt x="721891" y="1127636"/>
                </a:lnTo>
                <a:lnTo>
                  <a:pt x="740343" y="1085842"/>
                </a:lnTo>
                <a:lnTo>
                  <a:pt x="761272" y="1045463"/>
                </a:lnTo>
                <a:lnTo>
                  <a:pt x="784581" y="1006593"/>
                </a:lnTo>
                <a:lnTo>
                  <a:pt x="810173" y="969330"/>
                </a:lnTo>
                <a:lnTo>
                  <a:pt x="837953" y="933770"/>
                </a:lnTo>
                <a:lnTo>
                  <a:pt x="867822" y="900010"/>
                </a:lnTo>
                <a:lnTo>
                  <a:pt x="899685" y="868147"/>
                </a:lnTo>
                <a:lnTo>
                  <a:pt x="933445" y="838278"/>
                </a:lnTo>
                <a:lnTo>
                  <a:pt x="969004" y="810499"/>
                </a:lnTo>
                <a:lnTo>
                  <a:pt x="1006268" y="784906"/>
                </a:lnTo>
                <a:lnTo>
                  <a:pt x="1045137" y="761597"/>
                </a:lnTo>
                <a:lnTo>
                  <a:pt x="1085517" y="740668"/>
                </a:lnTo>
                <a:lnTo>
                  <a:pt x="1127310" y="722216"/>
                </a:lnTo>
                <a:lnTo>
                  <a:pt x="1170420" y="706338"/>
                </a:lnTo>
                <a:lnTo>
                  <a:pt x="1214750" y="693129"/>
                </a:lnTo>
                <a:lnTo>
                  <a:pt x="1260203" y="682688"/>
                </a:lnTo>
                <a:lnTo>
                  <a:pt x="1306683" y="675110"/>
                </a:lnTo>
                <a:lnTo>
                  <a:pt x="1354092" y="670492"/>
                </a:lnTo>
                <a:lnTo>
                  <a:pt x="1402335" y="668932"/>
                </a:lnTo>
                <a:lnTo>
                  <a:pt x="1450578" y="670492"/>
                </a:lnTo>
                <a:lnTo>
                  <a:pt x="1497988" y="675110"/>
                </a:lnTo>
                <a:lnTo>
                  <a:pt x="1544467" y="682688"/>
                </a:lnTo>
                <a:lnTo>
                  <a:pt x="1589921" y="693129"/>
                </a:lnTo>
                <a:lnTo>
                  <a:pt x="1634250" y="706338"/>
                </a:lnTo>
                <a:lnTo>
                  <a:pt x="1677360" y="722216"/>
                </a:lnTo>
                <a:lnTo>
                  <a:pt x="1719153" y="740668"/>
                </a:lnTo>
                <a:lnTo>
                  <a:pt x="1759533" y="761597"/>
                </a:lnTo>
                <a:lnTo>
                  <a:pt x="1798403" y="784906"/>
                </a:lnTo>
                <a:lnTo>
                  <a:pt x="1835666" y="810499"/>
                </a:lnTo>
                <a:lnTo>
                  <a:pt x="1871226" y="838278"/>
                </a:lnTo>
                <a:lnTo>
                  <a:pt x="1904985" y="868147"/>
                </a:lnTo>
                <a:lnTo>
                  <a:pt x="1936848" y="900010"/>
                </a:lnTo>
                <a:lnTo>
                  <a:pt x="1966718" y="933770"/>
                </a:lnTo>
                <a:lnTo>
                  <a:pt x="1994497" y="969330"/>
                </a:lnTo>
                <a:lnTo>
                  <a:pt x="2020090" y="1006593"/>
                </a:lnTo>
                <a:lnTo>
                  <a:pt x="2043399" y="1045463"/>
                </a:lnTo>
                <a:lnTo>
                  <a:pt x="2064328" y="1085842"/>
                </a:lnTo>
                <a:lnTo>
                  <a:pt x="2082780" y="1127636"/>
                </a:lnTo>
                <a:lnTo>
                  <a:pt x="2098658" y="1170745"/>
                </a:lnTo>
                <a:lnTo>
                  <a:pt x="2111867" y="1215075"/>
                </a:lnTo>
                <a:lnTo>
                  <a:pt x="2122308" y="1260528"/>
                </a:lnTo>
                <a:lnTo>
                  <a:pt x="2129886" y="1307008"/>
                </a:lnTo>
                <a:lnTo>
                  <a:pt x="2134504" y="1354418"/>
                </a:lnTo>
                <a:lnTo>
                  <a:pt x="2135441" y="1383379"/>
                </a:lnTo>
              </a:path>
            </a:pathLst>
          </a:custGeom>
          <a:ln w="42862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692676" y="6701994"/>
            <a:ext cx="1023619" cy="1006475"/>
          </a:xfrm>
          <a:custGeom>
            <a:avLst/>
            <a:gdLst/>
            <a:ahLst/>
            <a:cxnLst/>
            <a:rect l="l" t="t" r="r" b="b"/>
            <a:pathLst>
              <a:path w="1023619" h="1006475">
                <a:moveTo>
                  <a:pt x="1883" y="1006110"/>
                </a:moveTo>
                <a:lnTo>
                  <a:pt x="1234" y="997582"/>
                </a:lnTo>
                <a:lnTo>
                  <a:pt x="0" y="948759"/>
                </a:lnTo>
                <a:lnTo>
                  <a:pt x="1234" y="899936"/>
                </a:lnTo>
                <a:lnTo>
                  <a:pt x="4898" y="851754"/>
                </a:lnTo>
                <a:lnTo>
                  <a:pt x="10931" y="804272"/>
                </a:lnTo>
                <a:lnTo>
                  <a:pt x="19275" y="757551"/>
                </a:lnTo>
                <a:lnTo>
                  <a:pt x="29869" y="711649"/>
                </a:lnTo>
                <a:lnTo>
                  <a:pt x="42654" y="666627"/>
                </a:lnTo>
                <a:lnTo>
                  <a:pt x="57570" y="622544"/>
                </a:lnTo>
                <a:lnTo>
                  <a:pt x="74558" y="579459"/>
                </a:lnTo>
                <a:lnTo>
                  <a:pt x="93557" y="537432"/>
                </a:lnTo>
                <a:lnTo>
                  <a:pt x="114510" y="496524"/>
                </a:lnTo>
                <a:lnTo>
                  <a:pt x="137355" y="456793"/>
                </a:lnTo>
                <a:lnTo>
                  <a:pt x="162033" y="418298"/>
                </a:lnTo>
                <a:lnTo>
                  <a:pt x="188484" y="381101"/>
                </a:lnTo>
                <a:lnTo>
                  <a:pt x="216650" y="345260"/>
                </a:lnTo>
                <a:lnTo>
                  <a:pt x="246470" y="310834"/>
                </a:lnTo>
                <a:lnTo>
                  <a:pt x="277885" y="277885"/>
                </a:lnTo>
                <a:lnTo>
                  <a:pt x="310834" y="246470"/>
                </a:lnTo>
                <a:lnTo>
                  <a:pt x="345260" y="216650"/>
                </a:lnTo>
                <a:lnTo>
                  <a:pt x="381101" y="188484"/>
                </a:lnTo>
                <a:lnTo>
                  <a:pt x="418298" y="162033"/>
                </a:lnTo>
                <a:lnTo>
                  <a:pt x="456793" y="137355"/>
                </a:lnTo>
                <a:lnTo>
                  <a:pt x="496524" y="114510"/>
                </a:lnTo>
                <a:lnTo>
                  <a:pt x="537432" y="93557"/>
                </a:lnTo>
                <a:lnTo>
                  <a:pt x="579459" y="74558"/>
                </a:lnTo>
                <a:lnTo>
                  <a:pt x="622544" y="57570"/>
                </a:lnTo>
                <a:lnTo>
                  <a:pt x="666627" y="42654"/>
                </a:lnTo>
                <a:lnTo>
                  <a:pt x="711649" y="29869"/>
                </a:lnTo>
                <a:lnTo>
                  <a:pt x="757551" y="19275"/>
                </a:lnTo>
                <a:lnTo>
                  <a:pt x="804272" y="10931"/>
                </a:lnTo>
                <a:lnTo>
                  <a:pt x="851754" y="4898"/>
                </a:lnTo>
                <a:lnTo>
                  <a:pt x="899936" y="1234"/>
                </a:lnTo>
                <a:lnTo>
                  <a:pt x="948759" y="0"/>
                </a:lnTo>
                <a:lnTo>
                  <a:pt x="997582" y="1234"/>
                </a:lnTo>
                <a:lnTo>
                  <a:pt x="1023323" y="3191"/>
                </a:lnTo>
                <a:lnTo>
                  <a:pt x="1883" y="1006110"/>
                </a:lnTo>
                <a:close/>
              </a:path>
              <a:path w="1023619" h="1006475">
                <a:moveTo>
                  <a:pt x="456108" y="1006110"/>
                </a:moveTo>
                <a:lnTo>
                  <a:pt x="454737" y="996555"/>
                </a:lnTo>
                <a:lnTo>
                  <a:pt x="452465" y="948759"/>
                </a:lnTo>
                <a:lnTo>
                  <a:pt x="454737" y="900962"/>
                </a:lnTo>
                <a:lnTo>
                  <a:pt x="461414" y="854451"/>
                </a:lnTo>
                <a:lnTo>
                  <a:pt x="472288" y="809434"/>
                </a:lnTo>
                <a:lnTo>
                  <a:pt x="487151" y="766118"/>
                </a:lnTo>
                <a:lnTo>
                  <a:pt x="505796" y="724711"/>
                </a:lnTo>
                <a:lnTo>
                  <a:pt x="528014" y="685421"/>
                </a:lnTo>
                <a:lnTo>
                  <a:pt x="553597" y="648457"/>
                </a:lnTo>
                <a:lnTo>
                  <a:pt x="582337" y="614026"/>
                </a:lnTo>
                <a:lnTo>
                  <a:pt x="614026" y="582337"/>
                </a:lnTo>
                <a:lnTo>
                  <a:pt x="648457" y="553597"/>
                </a:lnTo>
                <a:lnTo>
                  <a:pt x="685421" y="528014"/>
                </a:lnTo>
                <a:lnTo>
                  <a:pt x="724711" y="505796"/>
                </a:lnTo>
                <a:lnTo>
                  <a:pt x="766118" y="487151"/>
                </a:lnTo>
                <a:lnTo>
                  <a:pt x="809434" y="472288"/>
                </a:lnTo>
                <a:lnTo>
                  <a:pt x="854451" y="461414"/>
                </a:lnTo>
                <a:lnTo>
                  <a:pt x="900962" y="454737"/>
                </a:lnTo>
                <a:lnTo>
                  <a:pt x="948759" y="452465"/>
                </a:lnTo>
                <a:lnTo>
                  <a:pt x="996555" y="454737"/>
                </a:lnTo>
                <a:lnTo>
                  <a:pt x="1023323" y="458579"/>
                </a:lnTo>
                <a:lnTo>
                  <a:pt x="456108" y="1006110"/>
                </a:lnTo>
                <a:close/>
              </a:path>
            </a:pathLst>
          </a:custGeom>
          <a:solidFill>
            <a:srgbClr val="7CE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96068" y="1325672"/>
            <a:ext cx="1038860" cy="1038860"/>
          </a:xfrm>
          <a:custGeom>
            <a:avLst/>
            <a:gdLst/>
            <a:ahLst/>
            <a:cxnLst/>
            <a:rect l="l" t="t" r="r" b="b"/>
            <a:pathLst>
              <a:path w="1038860" h="1038860">
                <a:moveTo>
                  <a:pt x="519174" y="0"/>
                </a:moveTo>
                <a:lnTo>
                  <a:pt x="471918" y="2121"/>
                </a:lnTo>
                <a:lnTo>
                  <a:pt x="425851" y="8364"/>
                </a:lnTo>
                <a:lnTo>
                  <a:pt x="381157" y="18545"/>
                </a:lnTo>
                <a:lnTo>
                  <a:pt x="338017" y="32480"/>
                </a:lnTo>
                <a:lnTo>
                  <a:pt x="296616" y="49987"/>
                </a:lnTo>
                <a:lnTo>
                  <a:pt x="257136" y="70882"/>
                </a:lnTo>
                <a:lnTo>
                  <a:pt x="219762" y="94982"/>
                </a:lnTo>
                <a:lnTo>
                  <a:pt x="184676" y="122103"/>
                </a:lnTo>
                <a:lnTo>
                  <a:pt x="152062" y="152062"/>
                </a:lnTo>
                <a:lnTo>
                  <a:pt x="122103" y="184676"/>
                </a:lnTo>
                <a:lnTo>
                  <a:pt x="94982" y="219762"/>
                </a:lnTo>
                <a:lnTo>
                  <a:pt x="70882" y="257136"/>
                </a:lnTo>
                <a:lnTo>
                  <a:pt x="49987" y="296616"/>
                </a:lnTo>
                <a:lnTo>
                  <a:pt x="32480" y="338017"/>
                </a:lnTo>
                <a:lnTo>
                  <a:pt x="18545" y="381157"/>
                </a:lnTo>
                <a:lnTo>
                  <a:pt x="8364" y="425851"/>
                </a:lnTo>
                <a:lnTo>
                  <a:pt x="2121" y="471918"/>
                </a:lnTo>
                <a:lnTo>
                  <a:pt x="0" y="519174"/>
                </a:lnTo>
                <a:lnTo>
                  <a:pt x="2121" y="566429"/>
                </a:lnTo>
                <a:lnTo>
                  <a:pt x="8364" y="612496"/>
                </a:lnTo>
                <a:lnTo>
                  <a:pt x="18545" y="657191"/>
                </a:lnTo>
                <a:lnTo>
                  <a:pt x="32480" y="700330"/>
                </a:lnTo>
                <a:lnTo>
                  <a:pt x="49987" y="741731"/>
                </a:lnTo>
                <a:lnTo>
                  <a:pt x="70882" y="781211"/>
                </a:lnTo>
                <a:lnTo>
                  <a:pt x="94982" y="818585"/>
                </a:lnTo>
                <a:lnTo>
                  <a:pt x="122103" y="853671"/>
                </a:lnTo>
                <a:lnTo>
                  <a:pt x="152062" y="886285"/>
                </a:lnTo>
                <a:lnTo>
                  <a:pt x="184676" y="916245"/>
                </a:lnTo>
                <a:lnTo>
                  <a:pt x="219762" y="943366"/>
                </a:lnTo>
                <a:lnTo>
                  <a:pt x="257136" y="967465"/>
                </a:lnTo>
                <a:lnTo>
                  <a:pt x="296616" y="988360"/>
                </a:lnTo>
                <a:lnTo>
                  <a:pt x="338017" y="1005867"/>
                </a:lnTo>
                <a:lnTo>
                  <a:pt x="381157" y="1019802"/>
                </a:lnTo>
                <a:lnTo>
                  <a:pt x="425851" y="1029983"/>
                </a:lnTo>
                <a:lnTo>
                  <a:pt x="471918" y="1036226"/>
                </a:lnTo>
                <a:lnTo>
                  <a:pt x="519174" y="1038348"/>
                </a:lnTo>
                <a:lnTo>
                  <a:pt x="566429" y="1036226"/>
                </a:lnTo>
                <a:lnTo>
                  <a:pt x="612496" y="1029983"/>
                </a:lnTo>
                <a:lnTo>
                  <a:pt x="657191" y="1019802"/>
                </a:lnTo>
                <a:lnTo>
                  <a:pt x="700330" y="1005867"/>
                </a:lnTo>
                <a:lnTo>
                  <a:pt x="741731" y="988360"/>
                </a:lnTo>
                <a:lnTo>
                  <a:pt x="781211" y="967465"/>
                </a:lnTo>
                <a:lnTo>
                  <a:pt x="818585" y="943366"/>
                </a:lnTo>
                <a:lnTo>
                  <a:pt x="853671" y="916245"/>
                </a:lnTo>
                <a:lnTo>
                  <a:pt x="886285" y="886285"/>
                </a:lnTo>
                <a:lnTo>
                  <a:pt x="916245" y="853671"/>
                </a:lnTo>
                <a:lnTo>
                  <a:pt x="943366" y="818585"/>
                </a:lnTo>
                <a:lnTo>
                  <a:pt x="967465" y="781211"/>
                </a:lnTo>
                <a:lnTo>
                  <a:pt x="988360" y="741731"/>
                </a:lnTo>
                <a:lnTo>
                  <a:pt x="1005867" y="700330"/>
                </a:lnTo>
                <a:lnTo>
                  <a:pt x="1019802" y="657191"/>
                </a:lnTo>
                <a:lnTo>
                  <a:pt x="1029983" y="612496"/>
                </a:lnTo>
                <a:lnTo>
                  <a:pt x="1036226" y="566429"/>
                </a:lnTo>
                <a:lnTo>
                  <a:pt x="1038348" y="519174"/>
                </a:lnTo>
                <a:lnTo>
                  <a:pt x="1036226" y="471918"/>
                </a:lnTo>
                <a:lnTo>
                  <a:pt x="1029983" y="425851"/>
                </a:lnTo>
                <a:lnTo>
                  <a:pt x="1019802" y="381157"/>
                </a:lnTo>
                <a:lnTo>
                  <a:pt x="1005867" y="338017"/>
                </a:lnTo>
                <a:lnTo>
                  <a:pt x="988360" y="296616"/>
                </a:lnTo>
                <a:lnTo>
                  <a:pt x="967465" y="257136"/>
                </a:lnTo>
                <a:lnTo>
                  <a:pt x="943366" y="219762"/>
                </a:lnTo>
                <a:lnTo>
                  <a:pt x="916245" y="184676"/>
                </a:lnTo>
                <a:lnTo>
                  <a:pt x="886285" y="152062"/>
                </a:lnTo>
                <a:lnTo>
                  <a:pt x="853671" y="122103"/>
                </a:lnTo>
                <a:lnTo>
                  <a:pt x="818585" y="94982"/>
                </a:lnTo>
                <a:lnTo>
                  <a:pt x="781211" y="70882"/>
                </a:lnTo>
                <a:lnTo>
                  <a:pt x="741731" y="49987"/>
                </a:lnTo>
                <a:lnTo>
                  <a:pt x="700330" y="32480"/>
                </a:lnTo>
                <a:lnTo>
                  <a:pt x="657191" y="18545"/>
                </a:lnTo>
                <a:lnTo>
                  <a:pt x="612496" y="8364"/>
                </a:lnTo>
                <a:lnTo>
                  <a:pt x="566429" y="2121"/>
                </a:lnTo>
                <a:lnTo>
                  <a:pt x="519174" y="0"/>
                </a:lnTo>
                <a:close/>
              </a:path>
              <a:path w="1038860" h="1038860">
                <a:moveTo>
                  <a:pt x="519174" y="790752"/>
                </a:moveTo>
                <a:lnTo>
                  <a:pt x="470357" y="786377"/>
                </a:lnTo>
                <a:lnTo>
                  <a:pt x="424411" y="773762"/>
                </a:lnTo>
                <a:lnTo>
                  <a:pt x="382103" y="753674"/>
                </a:lnTo>
                <a:lnTo>
                  <a:pt x="344199" y="726881"/>
                </a:lnTo>
                <a:lnTo>
                  <a:pt x="311467" y="694148"/>
                </a:lnTo>
                <a:lnTo>
                  <a:pt x="284673" y="656245"/>
                </a:lnTo>
                <a:lnTo>
                  <a:pt x="264585" y="613936"/>
                </a:lnTo>
                <a:lnTo>
                  <a:pt x="251970" y="567990"/>
                </a:lnTo>
                <a:lnTo>
                  <a:pt x="247595" y="519174"/>
                </a:lnTo>
                <a:lnTo>
                  <a:pt x="251970" y="470357"/>
                </a:lnTo>
                <a:lnTo>
                  <a:pt x="264585" y="424411"/>
                </a:lnTo>
                <a:lnTo>
                  <a:pt x="284673" y="382103"/>
                </a:lnTo>
                <a:lnTo>
                  <a:pt x="311467" y="344199"/>
                </a:lnTo>
                <a:lnTo>
                  <a:pt x="344199" y="311467"/>
                </a:lnTo>
                <a:lnTo>
                  <a:pt x="382103" y="284673"/>
                </a:lnTo>
                <a:lnTo>
                  <a:pt x="424411" y="264585"/>
                </a:lnTo>
                <a:lnTo>
                  <a:pt x="470357" y="251970"/>
                </a:lnTo>
                <a:lnTo>
                  <a:pt x="519174" y="247595"/>
                </a:lnTo>
                <a:lnTo>
                  <a:pt x="567990" y="251970"/>
                </a:lnTo>
                <a:lnTo>
                  <a:pt x="613936" y="264585"/>
                </a:lnTo>
                <a:lnTo>
                  <a:pt x="656245" y="284673"/>
                </a:lnTo>
                <a:lnTo>
                  <a:pt x="694148" y="311467"/>
                </a:lnTo>
                <a:lnTo>
                  <a:pt x="726881" y="344199"/>
                </a:lnTo>
                <a:lnTo>
                  <a:pt x="753674" y="382103"/>
                </a:lnTo>
                <a:lnTo>
                  <a:pt x="773762" y="424411"/>
                </a:lnTo>
                <a:lnTo>
                  <a:pt x="786377" y="470357"/>
                </a:lnTo>
                <a:lnTo>
                  <a:pt x="790752" y="519174"/>
                </a:lnTo>
                <a:lnTo>
                  <a:pt x="785486" y="572403"/>
                </a:lnTo>
                <a:lnTo>
                  <a:pt x="770080" y="623102"/>
                </a:lnTo>
                <a:lnTo>
                  <a:pt x="745124" y="669846"/>
                </a:lnTo>
                <a:lnTo>
                  <a:pt x="711209" y="711209"/>
                </a:lnTo>
                <a:lnTo>
                  <a:pt x="669846" y="745124"/>
                </a:lnTo>
                <a:lnTo>
                  <a:pt x="623102" y="770080"/>
                </a:lnTo>
                <a:lnTo>
                  <a:pt x="572403" y="785486"/>
                </a:lnTo>
                <a:lnTo>
                  <a:pt x="519174" y="790752"/>
                </a:lnTo>
                <a:close/>
              </a:path>
            </a:pathLst>
          </a:custGeom>
          <a:ln w="19288">
            <a:solidFill>
              <a:srgbClr val="17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7395" y="1461057"/>
            <a:ext cx="10401209" cy="957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rgbClr val="7CED0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7130" y="3183782"/>
            <a:ext cx="12101739" cy="3094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3440" y="7169277"/>
            <a:ext cx="4389120" cy="38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5800" y="7169277"/>
            <a:ext cx="3154680" cy="38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75520" y="7169277"/>
            <a:ext cx="3154680" cy="38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9575" y="1661671"/>
            <a:ext cx="5100320" cy="274955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ts val="4240"/>
              </a:lnSpc>
              <a:spcBef>
                <a:spcPts val="450"/>
              </a:spcBef>
            </a:pPr>
            <a:r>
              <a:rPr sz="3750" dirty="0">
                <a:solidFill>
                  <a:srgbClr val="FFFFFF"/>
                </a:solidFill>
              </a:rPr>
              <a:t>Unveiling the </a:t>
            </a:r>
            <a:r>
              <a:rPr sz="3750" spc="30" dirty="0">
                <a:solidFill>
                  <a:srgbClr val="FFFFFF"/>
                </a:solidFill>
              </a:rPr>
              <a:t>Power </a:t>
            </a:r>
            <a:r>
              <a:rPr sz="3750" spc="25" dirty="0">
                <a:solidFill>
                  <a:srgbClr val="FFFFFF"/>
                </a:solidFill>
              </a:rPr>
              <a:t>of </a:t>
            </a:r>
            <a:r>
              <a:rPr sz="3750" spc="30" dirty="0">
                <a:solidFill>
                  <a:srgbClr val="FFFFFF"/>
                </a:solidFill>
              </a:rPr>
              <a:t> </a:t>
            </a:r>
            <a:r>
              <a:rPr sz="3750" spc="20" dirty="0">
                <a:solidFill>
                  <a:srgbClr val="FFFFFF"/>
                </a:solidFill>
              </a:rPr>
              <a:t>Machine </a:t>
            </a:r>
            <a:r>
              <a:rPr sz="3750" spc="5" dirty="0">
                <a:solidFill>
                  <a:srgbClr val="FFFFFF"/>
                </a:solidFill>
              </a:rPr>
              <a:t>Learning: </a:t>
            </a:r>
            <a:r>
              <a:rPr sz="3750" spc="-5" dirty="0">
                <a:solidFill>
                  <a:srgbClr val="FFFFFF"/>
                </a:solidFill>
              </a:rPr>
              <a:t>Sign </a:t>
            </a:r>
            <a:r>
              <a:rPr sz="3750" spc="-919" dirty="0">
                <a:solidFill>
                  <a:srgbClr val="FFFFFF"/>
                </a:solidFill>
              </a:rPr>
              <a:t> </a:t>
            </a:r>
            <a:r>
              <a:rPr sz="3750" dirty="0">
                <a:solidFill>
                  <a:srgbClr val="FFFFFF"/>
                </a:solidFill>
              </a:rPr>
              <a:t>Language </a:t>
            </a:r>
            <a:r>
              <a:rPr sz="3750" spc="15" dirty="0">
                <a:solidFill>
                  <a:srgbClr val="FFFFFF"/>
                </a:solidFill>
              </a:rPr>
              <a:t>Recognition </a:t>
            </a:r>
            <a:r>
              <a:rPr sz="3750" spc="20" dirty="0">
                <a:solidFill>
                  <a:srgbClr val="FFFFFF"/>
                </a:solidFill>
              </a:rPr>
              <a:t> </a:t>
            </a:r>
            <a:r>
              <a:rPr sz="3750" spc="5" dirty="0">
                <a:solidFill>
                  <a:srgbClr val="FFFFFF"/>
                </a:solidFill>
              </a:rPr>
              <a:t>and</a:t>
            </a:r>
            <a:r>
              <a:rPr sz="3750" spc="40" dirty="0">
                <a:solidFill>
                  <a:srgbClr val="FFFFFF"/>
                </a:solidFill>
              </a:rPr>
              <a:t> </a:t>
            </a:r>
            <a:r>
              <a:rPr sz="3750" spc="-5" dirty="0">
                <a:solidFill>
                  <a:srgbClr val="FFFFFF"/>
                </a:solidFill>
              </a:rPr>
              <a:t>its</a:t>
            </a:r>
            <a:r>
              <a:rPr sz="3750" dirty="0">
                <a:solidFill>
                  <a:srgbClr val="FFFFFF"/>
                </a:solidFill>
              </a:rPr>
              <a:t> Execution </a:t>
            </a:r>
            <a:r>
              <a:rPr sz="3750" spc="5" dirty="0">
                <a:solidFill>
                  <a:srgbClr val="FFFFFF"/>
                </a:solidFill>
              </a:rPr>
              <a:t> </a:t>
            </a:r>
            <a:r>
              <a:rPr sz="3750" spc="15" dirty="0">
                <a:solidFill>
                  <a:srgbClr val="FFFFFF"/>
                </a:solidFill>
              </a:rPr>
              <a:t>Explained</a:t>
            </a:r>
            <a:endParaRPr sz="3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0B2A-067C-1062-1AA0-09166482B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0" y="958851"/>
            <a:ext cx="7886700" cy="2423740"/>
          </a:xfrm>
        </p:spPr>
        <p:txBody>
          <a:bodyPr/>
          <a:lstStyle/>
          <a:p>
            <a:r>
              <a:rPr lang="en-IN" dirty="0"/>
              <a:t>Project By :</a:t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Pranav </a:t>
            </a:r>
            <a:r>
              <a:rPr lang="en-IN"/>
              <a:t>Kumar Agrawal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7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1669" y="1461057"/>
            <a:ext cx="641223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1.</a:t>
            </a:r>
            <a:r>
              <a:rPr spc="-20" dirty="0"/>
              <a:t> </a:t>
            </a:r>
            <a:r>
              <a:rPr spc="-15" dirty="0"/>
              <a:t>Introduction</a:t>
            </a:r>
            <a:r>
              <a:rPr spc="-20" dirty="0"/>
              <a:t> </a:t>
            </a:r>
            <a:r>
              <a:rPr spc="-45" dirty="0"/>
              <a:t>to</a:t>
            </a:r>
            <a:r>
              <a:rPr spc="20" dirty="0"/>
              <a:t> </a:t>
            </a:r>
            <a:r>
              <a:rPr spc="-5" dirty="0"/>
              <a:t>Machine</a:t>
            </a:r>
            <a:r>
              <a:rPr spc="-20" dirty="0"/>
              <a:t> </a:t>
            </a:r>
            <a:r>
              <a:rPr spc="-1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1669" y="3183782"/>
            <a:ext cx="6805930" cy="228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Discover</a:t>
            </a:r>
            <a:r>
              <a:rPr sz="16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incredible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potential</a:t>
            </a:r>
            <a:r>
              <a:rPr sz="16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6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sz="16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16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dive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endParaRPr sz="1650">
              <a:latin typeface="Lucida Sans Unicode"/>
              <a:cs typeface="Lucida Sans Unicode"/>
            </a:endParaRPr>
          </a:p>
          <a:p>
            <a:pPr marL="12700" marR="177800">
              <a:lnSpc>
                <a:spcPct val="160100"/>
              </a:lnSpc>
            </a:pP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world</a:t>
            </a:r>
            <a:r>
              <a:rPr sz="16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6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sign</a:t>
            </a:r>
            <a:r>
              <a:rPr sz="16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language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recognition.</a:t>
            </a:r>
            <a:r>
              <a:rPr sz="16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Join</a:t>
            </a:r>
            <a:r>
              <a:rPr sz="16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us</a:t>
            </a:r>
            <a:r>
              <a:rPr sz="16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16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delve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sz="16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650" spc="-5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intricacies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this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groundbreaking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technology,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exploring 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its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6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6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co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6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6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w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6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6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co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mm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n 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barriers.</a:t>
            </a:r>
            <a:r>
              <a:rPr sz="16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Get</a:t>
            </a:r>
            <a:r>
              <a:rPr sz="16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ready</a:t>
            </a:r>
            <a:r>
              <a:rPr sz="165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6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witness</a:t>
            </a:r>
            <a:r>
              <a:rPr sz="16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5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future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6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inclusive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accessible </a:t>
            </a:r>
            <a:r>
              <a:rPr sz="1650" spc="-50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communication.</a:t>
            </a:r>
            <a:endParaRPr sz="165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482850"/>
            <a:ext cx="5338822" cy="32673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456430" marR="5080">
              <a:lnSpc>
                <a:spcPts val="3560"/>
              </a:lnSpc>
              <a:spcBef>
                <a:spcPts val="400"/>
              </a:spcBef>
            </a:pPr>
            <a:r>
              <a:rPr spc="-10" dirty="0"/>
              <a:t>2. Understanding Sign Language </a:t>
            </a:r>
            <a:r>
              <a:rPr spc="-770" dirty="0"/>
              <a:t> </a:t>
            </a:r>
            <a:r>
              <a:rPr dirty="0"/>
              <a:t>Recognition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2648" y="2691559"/>
            <a:ext cx="6554470" cy="309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oc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6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6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6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co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60100"/>
              </a:lnSpc>
            </a:pP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sz="16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plays</a:t>
            </a:r>
            <a:r>
              <a:rPr sz="16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crucial</a:t>
            </a:r>
            <a:r>
              <a:rPr sz="165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role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6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sign</a:t>
            </a:r>
            <a:r>
              <a:rPr sz="16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language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recognition. </a:t>
            </a:r>
            <a:r>
              <a:rPr sz="1650" spc="-50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Through </a:t>
            </a:r>
            <a:r>
              <a:rPr sz="16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combination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image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processing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6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techniques,</a:t>
            </a:r>
            <a:r>
              <a:rPr sz="16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computers</a:t>
            </a:r>
            <a:r>
              <a:rPr sz="16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16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learn</a:t>
            </a:r>
            <a:r>
              <a:rPr sz="16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6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recognize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interpret</a:t>
            </a:r>
            <a:r>
              <a:rPr sz="16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hand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gestures,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translating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them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into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written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or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spoken 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words.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This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technology</a:t>
            </a:r>
            <a:r>
              <a:rPr sz="16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has</a:t>
            </a:r>
            <a:r>
              <a:rPr sz="16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potential</a:t>
            </a:r>
            <a:r>
              <a:rPr sz="165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6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revolutionize</a:t>
            </a:r>
            <a:r>
              <a:rPr sz="16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communication</a:t>
            </a:r>
            <a:r>
              <a:rPr sz="16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deaf</a:t>
            </a:r>
            <a:r>
              <a:rPr sz="16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hard</a:t>
            </a:r>
            <a:r>
              <a:rPr sz="16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6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hearing</a:t>
            </a:r>
            <a:r>
              <a:rPr sz="16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community,</a:t>
            </a:r>
            <a:r>
              <a:rPr sz="16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creating</a:t>
            </a:r>
            <a:r>
              <a:rPr sz="16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more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inclusive </a:t>
            </a:r>
            <a:r>
              <a:rPr sz="1650" spc="-50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6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cc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oc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650">
              <a:latin typeface="Lucida Sans Unicode"/>
              <a:cs typeface="Lucida Sans Unicod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11100-8E49-8820-05AB-CE2D7F4D7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82" y="3118196"/>
            <a:ext cx="5555495" cy="181855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456430" marR="5080">
              <a:lnSpc>
                <a:spcPts val="3560"/>
              </a:lnSpc>
              <a:spcBef>
                <a:spcPts val="400"/>
              </a:spcBef>
            </a:pPr>
            <a:r>
              <a:rPr spc="-10" dirty="0"/>
              <a:t>3. </a:t>
            </a:r>
            <a:r>
              <a:rPr dirty="0"/>
              <a:t>Importance </a:t>
            </a:r>
            <a:r>
              <a:rPr spc="20" dirty="0"/>
              <a:t>of </a:t>
            </a:r>
            <a:r>
              <a:rPr spc="-10" dirty="0"/>
              <a:t>Sign Language </a:t>
            </a:r>
            <a:r>
              <a:rPr spc="-775" dirty="0"/>
              <a:t> </a:t>
            </a:r>
            <a:r>
              <a:rPr dirty="0"/>
              <a:t>Recognition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1669" y="3183782"/>
            <a:ext cx="6747509" cy="3497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6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6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co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16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Lucida Sans Unicode"/>
              <a:cs typeface="Lucida Sans Unicode"/>
            </a:endParaRPr>
          </a:p>
          <a:p>
            <a:pPr marL="12700" marR="5080">
              <a:lnSpc>
                <a:spcPct val="160100"/>
              </a:lnSpc>
              <a:spcBef>
                <a:spcPts val="5"/>
              </a:spcBef>
            </a:pP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Sign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language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recognition 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has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potential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bridge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communication</a:t>
            </a:r>
            <a:r>
              <a:rPr sz="16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gaps</a:t>
            </a:r>
            <a:r>
              <a:rPr sz="16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6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deaf</a:t>
            </a:r>
            <a:r>
              <a:rPr sz="16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hard</a:t>
            </a:r>
            <a:r>
              <a:rPr sz="16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6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hearing</a:t>
            </a:r>
            <a:r>
              <a:rPr sz="16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community.</a:t>
            </a:r>
            <a:r>
              <a:rPr sz="16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allows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more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inclusive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interactions,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enabling individuals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express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themselves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freely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participate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fully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society. </a:t>
            </a:r>
            <a:r>
              <a:rPr sz="16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By </a:t>
            </a:r>
            <a:r>
              <a:rPr sz="165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developing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accurate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and efficient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sign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language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recognition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systems,</a:t>
            </a:r>
            <a:r>
              <a:rPr sz="16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16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empower</a:t>
            </a:r>
            <a:r>
              <a:rPr sz="16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individuals</a:t>
            </a:r>
            <a:r>
              <a:rPr sz="16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16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disabilities</a:t>
            </a:r>
            <a:r>
              <a:rPr sz="16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promote </a:t>
            </a:r>
            <a:r>
              <a:rPr sz="1650" spc="-5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q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6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6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cc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6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6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ll</a:t>
            </a:r>
            <a:r>
              <a:rPr sz="1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65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967" y="2039256"/>
            <a:ext cx="5141320" cy="34975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456430" marR="5080">
              <a:lnSpc>
                <a:spcPts val="3560"/>
              </a:lnSpc>
              <a:spcBef>
                <a:spcPts val="400"/>
              </a:spcBef>
            </a:pPr>
            <a:r>
              <a:rPr spc="-10" dirty="0"/>
              <a:t>4.</a:t>
            </a:r>
            <a:r>
              <a:rPr spc="-30" dirty="0"/>
              <a:t> </a:t>
            </a:r>
            <a:r>
              <a:rPr spc="-10" dirty="0"/>
              <a:t>Training</a:t>
            </a:r>
            <a:r>
              <a:rPr spc="-5" dirty="0"/>
              <a:t> </a:t>
            </a:r>
            <a:r>
              <a:rPr spc="-30" dirty="0"/>
              <a:t>Data</a:t>
            </a:r>
            <a:r>
              <a:rPr spc="-10" dirty="0"/>
              <a:t> </a:t>
            </a:r>
            <a:r>
              <a:rPr spc="-20" dirty="0"/>
              <a:t>and</a:t>
            </a:r>
            <a:r>
              <a:rPr spc="15" dirty="0"/>
              <a:t> </a:t>
            </a:r>
            <a:r>
              <a:rPr spc="-15" dirty="0"/>
              <a:t>Feature </a:t>
            </a:r>
            <a:r>
              <a:rPr spc="-770" dirty="0"/>
              <a:t> </a:t>
            </a:r>
            <a:r>
              <a:rPr spc="-5" dirty="0"/>
              <a:t>Extraction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1669" y="3183782"/>
            <a:ext cx="6816725" cy="309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Training</a:t>
            </a:r>
            <a:r>
              <a:rPr sz="16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6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16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crucial</a:t>
            </a:r>
            <a:r>
              <a:rPr sz="165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component</a:t>
            </a:r>
            <a:r>
              <a:rPr sz="16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16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building</a:t>
            </a:r>
            <a:r>
              <a:rPr sz="16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16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accurate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sign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60100"/>
              </a:lnSpc>
            </a:pP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language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recognition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system. It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should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consist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diverse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representative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sign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language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samples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ensure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optimal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performance.</a:t>
            </a:r>
            <a:r>
              <a:rPr sz="16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Additionally,</a:t>
            </a:r>
            <a:r>
              <a:rPr sz="16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</a:t>
            </a:r>
            <a:r>
              <a:rPr sz="165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extraction</a:t>
            </a:r>
            <a:r>
              <a:rPr sz="16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techniques</a:t>
            </a:r>
            <a:r>
              <a:rPr sz="16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16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applied </a:t>
            </a:r>
            <a:r>
              <a:rPr sz="1650" spc="-50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convert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raw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sign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language </a:t>
            </a:r>
            <a:r>
              <a:rPr sz="16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into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meaningful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representations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16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16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165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processed</a:t>
            </a:r>
            <a:r>
              <a:rPr sz="16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65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sz="16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algorithms.</a:t>
            </a:r>
            <a:r>
              <a:rPr sz="16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These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steps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are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essential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achieving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high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accuracy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reliability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in sign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language</a:t>
            </a:r>
            <a:r>
              <a:rPr sz="16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recognition</a:t>
            </a:r>
            <a:r>
              <a:rPr sz="16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technology.</a:t>
            </a:r>
            <a:endParaRPr sz="165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482850"/>
            <a:ext cx="5448363" cy="35073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456430" marR="5080">
              <a:lnSpc>
                <a:spcPts val="3560"/>
              </a:lnSpc>
              <a:spcBef>
                <a:spcPts val="400"/>
              </a:spcBef>
            </a:pPr>
            <a:r>
              <a:rPr spc="-10" dirty="0"/>
              <a:t>5. </a:t>
            </a:r>
            <a:r>
              <a:rPr spc="-5" dirty="0"/>
              <a:t>Building the </a:t>
            </a:r>
            <a:r>
              <a:rPr spc="-10" dirty="0"/>
              <a:t>Sign Language </a:t>
            </a:r>
            <a:r>
              <a:rPr spc="-770" dirty="0"/>
              <a:t> </a:t>
            </a:r>
            <a:r>
              <a:rPr dirty="0"/>
              <a:t>Recognition</a:t>
            </a:r>
            <a:r>
              <a:rPr spc="-25" dirty="0"/>
              <a:t> </a:t>
            </a:r>
            <a:r>
              <a:rPr spc="1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1669" y="3183782"/>
            <a:ext cx="6650355" cy="309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6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build</a:t>
            </a:r>
            <a:r>
              <a:rPr sz="16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6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sign</a:t>
            </a:r>
            <a:r>
              <a:rPr sz="16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language</a:t>
            </a:r>
            <a:r>
              <a:rPr sz="165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recognition</a:t>
            </a:r>
            <a:r>
              <a:rPr sz="16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model,</a:t>
            </a:r>
            <a:r>
              <a:rPr sz="16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five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key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steps</a:t>
            </a:r>
            <a:r>
              <a:rPr sz="16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60100"/>
              </a:lnSpc>
            </a:pP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involved.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First,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collecting </a:t>
            </a:r>
            <a:r>
              <a:rPr sz="16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diverse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representative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training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dataset</a:t>
            </a:r>
            <a:r>
              <a:rPr sz="16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16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sign</a:t>
            </a:r>
            <a:r>
              <a:rPr sz="16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language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samples.</a:t>
            </a:r>
            <a:r>
              <a:rPr sz="165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Next,</a:t>
            </a:r>
            <a:r>
              <a:rPr sz="16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applying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extraction </a:t>
            </a:r>
            <a:r>
              <a:rPr sz="1650" spc="-5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techniques</a:t>
            </a:r>
            <a:r>
              <a:rPr sz="16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6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convert</a:t>
            </a:r>
            <a:r>
              <a:rPr sz="16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raw</a:t>
            </a:r>
            <a:r>
              <a:rPr sz="16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16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sz="16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meaningful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representations.</a:t>
            </a:r>
            <a:endParaRPr sz="1650">
              <a:latin typeface="Lucida Sans Unicode"/>
              <a:cs typeface="Lucida Sans Unicode"/>
            </a:endParaRPr>
          </a:p>
          <a:p>
            <a:pPr marL="12700" marR="78740">
              <a:lnSpc>
                <a:spcPct val="160100"/>
              </a:lnSpc>
            </a:pP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Then,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selecting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implementing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appropriate machine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learning </a:t>
            </a:r>
            <a:r>
              <a:rPr sz="1650" spc="-50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algorithms.</a:t>
            </a:r>
            <a:r>
              <a:rPr sz="16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After</a:t>
            </a:r>
            <a:r>
              <a:rPr sz="16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that,</a:t>
            </a:r>
            <a:r>
              <a:rPr sz="16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training</a:t>
            </a:r>
            <a:r>
              <a:rPr sz="16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fine-tuning</a:t>
            </a:r>
            <a:r>
              <a:rPr sz="16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165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16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650" spc="-5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labeled </a:t>
            </a:r>
            <a:r>
              <a:rPr sz="16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data. </a:t>
            </a:r>
            <a:r>
              <a:rPr sz="16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Finally,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evaluating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16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model's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performance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6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refining</a:t>
            </a:r>
            <a:r>
              <a:rPr sz="165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165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16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needed</a:t>
            </a:r>
            <a:r>
              <a:rPr sz="16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16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optimal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Sans Unicode"/>
                <a:cs typeface="Lucida Sans Unicode"/>
              </a:rPr>
              <a:t>accuracy</a:t>
            </a:r>
            <a:r>
              <a:rPr sz="165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6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reliability.</a:t>
            </a:r>
            <a:endParaRPr sz="165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939847"/>
            <a:ext cx="5255781" cy="40324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456430" marR="5080">
              <a:lnSpc>
                <a:spcPts val="3560"/>
              </a:lnSpc>
              <a:spcBef>
                <a:spcPts val="400"/>
              </a:spcBef>
            </a:pPr>
            <a:r>
              <a:rPr spc="-10" dirty="0"/>
              <a:t>6. </a:t>
            </a:r>
            <a:r>
              <a:rPr dirty="0"/>
              <a:t>Applications </a:t>
            </a:r>
            <a:r>
              <a:rPr spc="20" dirty="0"/>
              <a:t>of </a:t>
            </a:r>
            <a:r>
              <a:rPr spc="-10" dirty="0"/>
              <a:t>Sign Language </a:t>
            </a:r>
            <a:r>
              <a:rPr spc="-770" dirty="0"/>
              <a:t> </a:t>
            </a:r>
            <a:r>
              <a:rPr dirty="0"/>
              <a:t>Recognition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1669" y="3183782"/>
            <a:ext cx="6496050" cy="228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40" dirty="0">
                <a:solidFill>
                  <a:srgbClr val="FFFFFF"/>
                </a:solidFill>
                <a:latin typeface="Roboto"/>
                <a:cs typeface="Roboto"/>
              </a:rPr>
              <a:t>Sign</a:t>
            </a:r>
            <a:r>
              <a:rPr sz="1650" spc="-25" dirty="0">
                <a:solidFill>
                  <a:srgbClr val="FFFFFF"/>
                </a:solidFill>
                <a:latin typeface="Roboto"/>
                <a:cs typeface="Roboto"/>
              </a:rPr>
              <a:t> language</a:t>
            </a:r>
            <a:r>
              <a:rPr sz="165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Roboto"/>
                <a:cs typeface="Roboto"/>
              </a:rPr>
              <a:t>recognition has</a:t>
            </a:r>
            <a:r>
              <a:rPr sz="165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Roboto"/>
                <a:cs typeface="Roboto"/>
              </a:rPr>
              <a:t>diverse</a:t>
            </a:r>
            <a:r>
              <a:rPr sz="165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Roboto"/>
                <a:cs typeface="Roboto"/>
              </a:rPr>
              <a:t>applications,</a:t>
            </a:r>
            <a:r>
              <a:rPr sz="16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35" dirty="0">
                <a:solidFill>
                  <a:srgbClr val="FFFFFF"/>
                </a:solidFill>
                <a:latin typeface="Roboto"/>
                <a:cs typeface="Roboto"/>
              </a:rPr>
              <a:t>including</a:t>
            </a:r>
            <a:r>
              <a:rPr sz="165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55" dirty="0">
                <a:solidFill>
                  <a:srgbClr val="FFFFFF"/>
                </a:solidFill>
                <a:latin typeface="Roboto"/>
                <a:cs typeface="Roboto"/>
              </a:rPr>
              <a:t>real-time</a:t>
            </a:r>
            <a:endParaRPr sz="1650">
              <a:latin typeface="Roboto"/>
              <a:cs typeface="Roboto"/>
            </a:endParaRPr>
          </a:p>
          <a:p>
            <a:pPr marL="12700" marR="5080">
              <a:lnSpc>
                <a:spcPct val="160100"/>
              </a:lnSpc>
            </a:pPr>
            <a:r>
              <a:rPr sz="1650" spc="-30" dirty="0">
                <a:solidFill>
                  <a:srgbClr val="FFFFFF"/>
                </a:solidFill>
                <a:latin typeface="Roboto"/>
                <a:cs typeface="Roboto"/>
              </a:rPr>
              <a:t>translation </a:t>
            </a:r>
            <a:r>
              <a:rPr sz="1650" spc="-25" dirty="0">
                <a:solidFill>
                  <a:srgbClr val="FFFFFF"/>
                </a:solidFill>
                <a:latin typeface="Roboto"/>
                <a:cs typeface="Roboto"/>
              </a:rPr>
              <a:t>services,</a:t>
            </a:r>
            <a:r>
              <a:rPr sz="16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Roboto"/>
                <a:cs typeface="Roboto"/>
              </a:rPr>
              <a:t>accessibility</a:t>
            </a:r>
            <a:r>
              <a:rPr sz="165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15" dirty="0">
                <a:solidFill>
                  <a:srgbClr val="FFFFFF"/>
                </a:solidFill>
                <a:latin typeface="Roboto"/>
                <a:cs typeface="Roboto"/>
              </a:rPr>
              <a:t>tools</a:t>
            </a:r>
            <a:r>
              <a:rPr sz="165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650" spc="-15" dirty="0">
                <a:solidFill>
                  <a:srgbClr val="FFFFFF"/>
                </a:solidFill>
                <a:latin typeface="Roboto"/>
                <a:cs typeface="Roboto"/>
              </a:rPr>
              <a:t> deaf</a:t>
            </a:r>
            <a:r>
              <a:rPr sz="165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Roboto"/>
                <a:cs typeface="Roboto"/>
              </a:rPr>
              <a:t>individuals,</a:t>
            </a:r>
            <a:r>
              <a:rPr sz="16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6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Roboto"/>
                <a:cs typeface="Roboto"/>
              </a:rPr>
              <a:t>educational </a:t>
            </a:r>
            <a:r>
              <a:rPr sz="1650" spc="-20" dirty="0">
                <a:solidFill>
                  <a:srgbClr val="FFFFFF"/>
                </a:solidFill>
                <a:latin typeface="Roboto"/>
                <a:cs typeface="Roboto"/>
              </a:rPr>
              <a:t>platforms. It can </a:t>
            </a:r>
            <a:r>
              <a:rPr sz="1650" spc="-15" dirty="0">
                <a:solidFill>
                  <a:srgbClr val="FFFFFF"/>
                </a:solidFill>
                <a:latin typeface="Roboto"/>
                <a:cs typeface="Roboto"/>
              </a:rPr>
              <a:t>also </a:t>
            </a:r>
            <a:r>
              <a:rPr sz="1650" spc="-20" dirty="0">
                <a:solidFill>
                  <a:srgbClr val="FFFFFF"/>
                </a:solidFill>
                <a:latin typeface="Roboto"/>
                <a:cs typeface="Roboto"/>
              </a:rPr>
              <a:t>be </a:t>
            </a:r>
            <a:r>
              <a:rPr sz="1650" spc="-25" dirty="0">
                <a:solidFill>
                  <a:srgbClr val="FFFFFF"/>
                </a:solidFill>
                <a:latin typeface="Roboto"/>
                <a:cs typeface="Roboto"/>
              </a:rPr>
              <a:t>incorporated </a:t>
            </a:r>
            <a:r>
              <a:rPr sz="1650" spc="-30" dirty="0">
                <a:solidFill>
                  <a:srgbClr val="FFFFFF"/>
                </a:solidFill>
                <a:latin typeface="Roboto"/>
                <a:cs typeface="Roboto"/>
              </a:rPr>
              <a:t>into </a:t>
            </a:r>
            <a:r>
              <a:rPr sz="1650" spc="-10" dirty="0">
                <a:solidFill>
                  <a:srgbClr val="FFFFFF"/>
                </a:solidFill>
                <a:latin typeface="Roboto"/>
                <a:cs typeface="Roboto"/>
              </a:rPr>
              <a:t>smart </a:t>
            </a:r>
            <a:r>
              <a:rPr sz="1650" spc="-15" dirty="0">
                <a:solidFill>
                  <a:srgbClr val="FFFFFF"/>
                </a:solidFill>
                <a:latin typeface="Roboto"/>
                <a:cs typeface="Roboto"/>
              </a:rPr>
              <a:t>home </a:t>
            </a:r>
            <a:r>
              <a:rPr sz="165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Roboto"/>
                <a:cs typeface="Roboto"/>
              </a:rPr>
              <a:t>devices,</a:t>
            </a:r>
            <a:r>
              <a:rPr sz="165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Roboto"/>
                <a:cs typeface="Roboto"/>
              </a:rPr>
              <a:t>virtual</a:t>
            </a:r>
            <a:r>
              <a:rPr sz="165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Roboto"/>
                <a:cs typeface="Roboto"/>
              </a:rPr>
              <a:t>reality</a:t>
            </a:r>
            <a:r>
              <a:rPr sz="165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Roboto"/>
                <a:cs typeface="Roboto"/>
              </a:rPr>
              <a:t>systems,</a:t>
            </a:r>
            <a:r>
              <a:rPr sz="165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65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35" dirty="0">
                <a:solidFill>
                  <a:srgbClr val="FFFFFF"/>
                </a:solidFill>
                <a:latin typeface="Roboto"/>
                <a:cs typeface="Roboto"/>
              </a:rPr>
              <a:t>interactive</a:t>
            </a:r>
            <a:r>
              <a:rPr sz="165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35" dirty="0">
                <a:solidFill>
                  <a:srgbClr val="FFFFFF"/>
                </a:solidFill>
                <a:latin typeface="Roboto"/>
                <a:cs typeface="Roboto"/>
              </a:rPr>
              <a:t>multimedia</a:t>
            </a:r>
            <a:r>
              <a:rPr sz="16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Roboto"/>
                <a:cs typeface="Roboto"/>
              </a:rPr>
              <a:t>experiences, </a:t>
            </a:r>
            <a:r>
              <a:rPr sz="1650" spc="-3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Roboto"/>
                <a:cs typeface="Roboto"/>
              </a:rPr>
              <a:t>opening </a:t>
            </a:r>
            <a:r>
              <a:rPr sz="1650" spc="-30" dirty="0">
                <a:solidFill>
                  <a:srgbClr val="FFFFFF"/>
                </a:solidFill>
                <a:latin typeface="Roboto"/>
                <a:cs typeface="Roboto"/>
              </a:rPr>
              <a:t>up new </a:t>
            </a:r>
            <a:r>
              <a:rPr sz="1650" spc="-25" dirty="0">
                <a:solidFill>
                  <a:srgbClr val="FFFFFF"/>
                </a:solidFill>
                <a:latin typeface="Roboto"/>
                <a:cs typeface="Roboto"/>
              </a:rPr>
              <a:t>possibilities </a:t>
            </a:r>
            <a:r>
              <a:rPr sz="1650" spc="-30" dirty="0">
                <a:solidFill>
                  <a:srgbClr val="FFFFFF"/>
                </a:solidFill>
                <a:latin typeface="Roboto"/>
                <a:cs typeface="Roboto"/>
              </a:rPr>
              <a:t>in </a:t>
            </a:r>
            <a:r>
              <a:rPr sz="1650" spc="-25" dirty="0">
                <a:solidFill>
                  <a:srgbClr val="FFFFFF"/>
                </a:solidFill>
                <a:latin typeface="Roboto"/>
                <a:cs typeface="Roboto"/>
              </a:rPr>
              <a:t>communication </a:t>
            </a:r>
            <a:r>
              <a:rPr sz="1650" spc="-2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650" spc="-25" dirty="0">
                <a:solidFill>
                  <a:srgbClr val="FFFFFF"/>
                </a:solidFill>
                <a:latin typeface="Roboto"/>
                <a:cs typeface="Roboto"/>
              </a:rPr>
              <a:t>inclusion </a:t>
            </a:r>
            <a:r>
              <a:rPr sz="1650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165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45" dirty="0">
                <a:solidFill>
                  <a:srgbClr val="FFFFFF"/>
                </a:solidFill>
                <a:latin typeface="Roboto"/>
                <a:cs typeface="Roboto"/>
              </a:rPr>
              <a:t>hearing-impaired</a:t>
            </a:r>
            <a:r>
              <a:rPr sz="165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Roboto"/>
                <a:cs typeface="Roboto"/>
              </a:rPr>
              <a:t>individuals.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461057"/>
            <a:ext cx="5073728" cy="41242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1669" y="1461057"/>
            <a:ext cx="535368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8.</a:t>
            </a:r>
            <a:r>
              <a:rPr spc="-25" dirty="0"/>
              <a:t> </a:t>
            </a:r>
            <a:r>
              <a:rPr spc="5" dirty="0"/>
              <a:t>Challenges</a:t>
            </a:r>
            <a:r>
              <a:rPr dirty="0"/>
              <a:t> </a:t>
            </a:r>
            <a:r>
              <a:rPr spc="-20" dirty="0"/>
              <a:t>and</a:t>
            </a:r>
            <a:r>
              <a:rPr spc="15" dirty="0"/>
              <a:t> </a:t>
            </a:r>
            <a:r>
              <a:rPr spc="-20" dirty="0"/>
              <a:t>Limitations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5810" y="2769705"/>
            <a:ext cx="6666865" cy="2990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1600">
              <a:latin typeface="Verdana"/>
              <a:cs typeface="Verdana"/>
            </a:endParaRPr>
          </a:p>
          <a:p>
            <a:pPr marL="12700" marR="66040">
              <a:lnSpc>
                <a:spcPct val="159500"/>
              </a:lnSpc>
            </a:pP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challenges</a:t>
            </a:r>
            <a:r>
              <a:rPr sz="16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limitations.</a:t>
            </a:r>
            <a:r>
              <a:rPr sz="16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sz="16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include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variations</a:t>
            </a:r>
            <a:r>
              <a:rPr sz="16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signing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styles, </a:t>
            </a:r>
            <a:r>
              <a:rPr sz="1600" spc="-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lighting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conditions,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occlusions,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large annotated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datasets.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Additionally,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complexity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hand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gestures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accurately</a:t>
            </a:r>
            <a:r>
              <a:rPr sz="16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interpret</a:t>
            </a:r>
            <a:r>
              <a:rPr sz="1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classify</a:t>
            </a:r>
            <a:r>
              <a:rPr sz="16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sign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gestures</a:t>
            </a:r>
            <a:r>
              <a:rPr sz="16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real-time.</a:t>
            </a:r>
            <a:endParaRPr sz="1600">
              <a:latin typeface="Verdana"/>
              <a:cs typeface="Verdana"/>
            </a:endParaRPr>
          </a:p>
          <a:p>
            <a:pPr marL="12700" marR="259079">
              <a:lnSpc>
                <a:spcPct val="159500"/>
              </a:lnSpc>
            </a:pP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rt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16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r>
              <a:rPr sz="16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r>
              <a:rPr sz="1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vision.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008" y="1649964"/>
            <a:ext cx="4469320" cy="4457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1669" y="1461057"/>
            <a:ext cx="583184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9.</a:t>
            </a:r>
            <a:r>
              <a:rPr spc="-20" dirty="0"/>
              <a:t> </a:t>
            </a:r>
            <a:r>
              <a:rPr dirty="0"/>
              <a:t>Conclusion</a:t>
            </a:r>
            <a:r>
              <a:rPr spc="-25" dirty="0"/>
              <a:t> </a:t>
            </a:r>
            <a:r>
              <a:rPr spc="-20" dirty="0"/>
              <a:t>and</a:t>
            </a:r>
            <a:r>
              <a:rPr spc="25" dirty="0"/>
              <a:t> </a:t>
            </a:r>
            <a:r>
              <a:rPr spc="-30" dirty="0"/>
              <a:t>Future</a:t>
            </a:r>
            <a:r>
              <a:rPr spc="-20" dirty="0"/>
              <a:t> </a:t>
            </a:r>
            <a:r>
              <a:rPr dirty="0"/>
              <a:t>Trends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6695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In</a:t>
            </a:r>
            <a:r>
              <a:rPr spc="-260" dirty="0"/>
              <a:t> </a:t>
            </a:r>
            <a:r>
              <a:rPr spc="-5" dirty="0"/>
              <a:t>conclusion,</a:t>
            </a:r>
            <a:r>
              <a:rPr spc="-260" dirty="0"/>
              <a:t> </a:t>
            </a:r>
            <a:r>
              <a:rPr spc="5" dirty="0"/>
              <a:t>while</a:t>
            </a:r>
            <a:r>
              <a:rPr spc="-229" dirty="0"/>
              <a:t> </a:t>
            </a:r>
            <a:r>
              <a:rPr spc="-15" dirty="0"/>
              <a:t>sign</a:t>
            </a:r>
            <a:r>
              <a:rPr spc="-260" dirty="0"/>
              <a:t> </a:t>
            </a:r>
            <a:r>
              <a:rPr spc="-50" dirty="0"/>
              <a:t>language</a:t>
            </a:r>
            <a:r>
              <a:rPr spc="-235" dirty="0"/>
              <a:t> </a:t>
            </a:r>
            <a:r>
              <a:rPr spc="-10" dirty="0"/>
              <a:t>recognition</a:t>
            </a:r>
            <a:r>
              <a:rPr spc="-254" dirty="0"/>
              <a:t> </a:t>
            </a:r>
            <a:r>
              <a:rPr spc="-45" dirty="0"/>
              <a:t>systems</a:t>
            </a:r>
            <a:r>
              <a:rPr spc="-225" dirty="0"/>
              <a:t> </a:t>
            </a:r>
            <a:r>
              <a:rPr spc="-55" dirty="0"/>
              <a:t>face</a:t>
            </a:r>
          </a:p>
          <a:p>
            <a:pPr marL="5306695" marR="5080">
              <a:lnSpc>
                <a:spcPct val="160100"/>
              </a:lnSpc>
            </a:pPr>
            <a:r>
              <a:rPr spc="-30" dirty="0"/>
              <a:t>challenges,</a:t>
            </a:r>
            <a:r>
              <a:rPr spc="-265" dirty="0"/>
              <a:t> </a:t>
            </a:r>
            <a:r>
              <a:rPr spc="-50" dirty="0"/>
              <a:t>advancements</a:t>
            </a:r>
            <a:r>
              <a:rPr spc="-225" dirty="0"/>
              <a:t> </a:t>
            </a:r>
            <a:r>
              <a:rPr spc="-10" dirty="0"/>
              <a:t>in</a:t>
            </a:r>
            <a:r>
              <a:rPr spc="-265" dirty="0"/>
              <a:t> </a:t>
            </a:r>
            <a:r>
              <a:rPr spc="-40" dirty="0"/>
              <a:t>machine</a:t>
            </a:r>
            <a:r>
              <a:rPr spc="-235" dirty="0"/>
              <a:t> </a:t>
            </a:r>
            <a:r>
              <a:rPr spc="-35" dirty="0"/>
              <a:t>learning</a:t>
            </a:r>
            <a:r>
              <a:rPr spc="-240" dirty="0"/>
              <a:t> </a:t>
            </a:r>
            <a:r>
              <a:rPr spc="-55" dirty="0"/>
              <a:t>and</a:t>
            </a:r>
            <a:r>
              <a:rPr spc="-220" dirty="0"/>
              <a:t> </a:t>
            </a:r>
            <a:r>
              <a:rPr spc="-15" dirty="0"/>
              <a:t>computer</a:t>
            </a:r>
            <a:r>
              <a:rPr spc="-215" dirty="0"/>
              <a:t> </a:t>
            </a:r>
            <a:r>
              <a:rPr spc="-10" dirty="0"/>
              <a:t>vision </a:t>
            </a:r>
            <a:r>
              <a:rPr spc="-565" dirty="0"/>
              <a:t> </a:t>
            </a:r>
            <a:r>
              <a:rPr spc="65" dirty="0"/>
              <a:t>o</a:t>
            </a:r>
            <a:r>
              <a:rPr spc="-80" dirty="0"/>
              <a:t>ff</a:t>
            </a:r>
            <a:r>
              <a:rPr spc="-30" dirty="0"/>
              <a:t>e</a:t>
            </a:r>
            <a:r>
              <a:rPr spc="-60" dirty="0"/>
              <a:t>r</a:t>
            </a:r>
            <a:r>
              <a:rPr spc="-220" dirty="0"/>
              <a:t> </a:t>
            </a:r>
            <a:r>
              <a:rPr spc="35" dirty="0"/>
              <a:t>p</a:t>
            </a:r>
            <a:r>
              <a:rPr spc="-35" dirty="0"/>
              <a:t>r</a:t>
            </a:r>
            <a:r>
              <a:rPr spc="65" dirty="0"/>
              <a:t>o</a:t>
            </a:r>
            <a:r>
              <a:rPr spc="-35" dirty="0"/>
              <a:t>m</a:t>
            </a:r>
            <a:r>
              <a:rPr spc="-10" dirty="0"/>
              <a:t>i</a:t>
            </a:r>
            <a:r>
              <a:rPr spc="-20" dirty="0"/>
              <a:t>s</a:t>
            </a:r>
            <a:r>
              <a:rPr spc="-10" dirty="0"/>
              <a:t>i</a:t>
            </a:r>
            <a:r>
              <a:rPr spc="-35" dirty="0"/>
              <a:t>n</a:t>
            </a:r>
            <a:r>
              <a:rPr spc="-15" dirty="0"/>
              <a:t>g</a:t>
            </a:r>
            <a:r>
              <a:rPr spc="-245" dirty="0"/>
              <a:t> </a:t>
            </a:r>
            <a:r>
              <a:rPr spc="-20" dirty="0"/>
              <a:t>s</a:t>
            </a:r>
            <a:r>
              <a:rPr spc="65" dirty="0"/>
              <a:t>o</a:t>
            </a:r>
            <a:r>
              <a:rPr spc="45" dirty="0"/>
              <a:t>l</a:t>
            </a:r>
            <a:r>
              <a:rPr spc="-35" dirty="0"/>
              <a:t>u</a:t>
            </a:r>
            <a:r>
              <a:rPr spc="-90" dirty="0"/>
              <a:t>t</a:t>
            </a:r>
            <a:r>
              <a:rPr spc="-10" dirty="0"/>
              <a:t>i</a:t>
            </a:r>
            <a:r>
              <a:rPr spc="65" dirty="0"/>
              <a:t>o</a:t>
            </a:r>
            <a:r>
              <a:rPr spc="-35" dirty="0"/>
              <a:t>n</a:t>
            </a:r>
            <a:r>
              <a:rPr spc="-20" dirty="0"/>
              <a:t>s</a:t>
            </a:r>
            <a:r>
              <a:rPr spc="-135" dirty="0"/>
              <a:t>.</a:t>
            </a:r>
            <a:r>
              <a:rPr spc="-265" dirty="0"/>
              <a:t> </a:t>
            </a:r>
            <a:r>
              <a:rPr spc="55" dirty="0"/>
              <a:t>F</a:t>
            </a:r>
            <a:r>
              <a:rPr spc="-35" dirty="0"/>
              <a:t>u</a:t>
            </a:r>
            <a:r>
              <a:rPr spc="-90" dirty="0"/>
              <a:t>t</a:t>
            </a:r>
            <a:r>
              <a:rPr spc="-35" dirty="0"/>
              <a:t>ur</a:t>
            </a:r>
            <a:r>
              <a:rPr spc="-30" dirty="0"/>
              <a:t>e</a:t>
            </a:r>
            <a:r>
              <a:rPr spc="-240" dirty="0"/>
              <a:t> </a:t>
            </a:r>
            <a:r>
              <a:rPr spc="-90" dirty="0"/>
              <a:t>t</a:t>
            </a:r>
            <a:r>
              <a:rPr spc="-35" dirty="0"/>
              <a:t>r</a:t>
            </a:r>
            <a:r>
              <a:rPr spc="-30" dirty="0"/>
              <a:t>e</a:t>
            </a:r>
            <a:r>
              <a:rPr spc="-35" dirty="0"/>
              <a:t>n</a:t>
            </a:r>
            <a:r>
              <a:rPr spc="35" dirty="0"/>
              <a:t>d</a:t>
            </a:r>
            <a:r>
              <a:rPr spc="-35" dirty="0"/>
              <a:t>s</a:t>
            </a:r>
            <a:r>
              <a:rPr spc="-229" dirty="0"/>
              <a:t> </a:t>
            </a:r>
            <a:r>
              <a:rPr spc="-10" dirty="0"/>
              <a:t>i</a:t>
            </a:r>
            <a:r>
              <a:rPr spc="-35" dirty="0"/>
              <a:t>n</a:t>
            </a:r>
            <a:r>
              <a:rPr spc="35" dirty="0"/>
              <a:t>c</a:t>
            </a:r>
            <a:r>
              <a:rPr spc="45" dirty="0"/>
              <a:t>l</a:t>
            </a:r>
            <a:r>
              <a:rPr spc="-35" dirty="0"/>
              <a:t>u</a:t>
            </a:r>
            <a:r>
              <a:rPr spc="35" dirty="0"/>
              <a:t>d</a:t>
            </a:r>
            <a:r>
              <a:rPr spc="-30" dirty="0"/>
              <a:t>e</a:t>
            </a:r>
            <a:r>
              <a:rPr spc="-240" dirty="0"/>
              <a:t> </a:t>
            </a:r>
            <a:r>
              <a:rPr spc="-90" dirty="0"/>
              <a:t>t</a:t>
            </a:r>
            <a:r>
              <a:rPr spc="-35" dirty="0"/>
              <a:t>h</a:t>
            </a:r>
            <a:r>
              <a:rPr spc="-30" dirty="0"/>
              <a:t>e</a:t>
            </a:r>
            <a:r>
              <a:rPr spc="-240" dirty="0"/>
              <a:t> </a:t>
            </a:r>
            <a:r>
              <a:rPr spc="35" dirty="0"/>
              <a:t>d</a:t>
            </a:r>
            <a:r>
              <a:rPr spc="-30" dirty="0"/>
              <a:t>e</a:t>
            </a:r>
            <a:r>
              <a:rPr spc="-85" dirty="0"/>
              <a:t>v</a:t>
            </a:r>
            <a:r>
              <a:rPr spc="-30" dirty="0"/>
              <a:t>e</a:t>
            </a:r>
            <a:r>
              <a:rPr spc="45" dirty="0"/>
              <a:t>l</a:t>
            </a:r>
            <a:r>
              <a:rPr spc="65" dirty="0"/>
              <a:t>o</a:t>
            </a:r>
            <a:r>
              <a:rPr spc="35" dirty="0"/>
              <a:t>p</a:t>
            </a:r>
            <a:r>
              <a:rPr spc="-35" dirty="0"/>
              <a:t>m</a:t>
            </a:r>
            <a:r>
              <a:rPr spc="-30" dirty="0"/>
              <a:t>e</a:t>
            </a:r>
            <a:r>
              <a:rPr spc="-35" dirty="0"/>
              <a:t>n</a:t>
            </a:r>
            <a:r>
              <a:rPr spc="-65" dirty="0"/>
              <a:t>t</a:t>
            </a:r>
            <a:r>
              <a:rPr spc="-270" dirty="0"/>
              <a:t> </a:t>
            </a:r>
            <a:r>
              <a:rPr spc="65" dirty="0"/>
              <a:t>o</a:t>
            </a:r>
            <a:r>
              <a:rPr spc="-60" dirty="0"/>
              <a:t>f  </a:t>
            </a:r>
            <a:r>
              <a:rPr spc="-10" dirty="0"/>
              <a:t>more robust </a:t>
            </a:r>
            <a:r>
              <a:rPr spc="-40" dirty="0"/>
              <a:t>algorithms, </a:t>
            </a:r>
            <a:r>
              <a:rPr spc="-10" dirty="0"/>
              <a:t>improved </a:t>
            </a:r>
            <a:r>
              <a:rPr spc="-50" dirty="0"/>
              <a:t>training </a:t>
            </a:r>
            <a:r>
              <a:rPr spc="-70" dirty="0"/>
              <a:t>datasets, </a:t>
            </a:r>
            <a:r>
              <a:rPr spc="-55" dirty="0"/>
              <a:t>and </a:t>
            </a:r>
            <a:r>
              <a:rPr spc="-50" dirty="0"/>
              <a:t>the </a:t>
            </a:r>
            <a:r>
              <a:rPr spc="-45" dirty="0"/>
              <a:t> </a:t>
            </a:r>
            <a:r>
              <a:rPr spc="-40" dirty="0"/>
              <a:t>integration </a:t>
            </a:r>
            <a:r>
              <a:rPr dirty="0"/>
              <a:t>of </a:t>
            </a:r>
            <a:r>
              <a:rPr spc="-15" dirty="0"/>
              <a:t>sensor technologies. </a:t>
            </a:r>
            <a:r>
              <a:rPr dirty="0"/>
              <a:t>With </a:t>
            </a:r>
            <a:r>
              <a:rPr spc="-15" dirty="0"/>
              <a:t>continued </a:t>
            </a:r>
            <a:r>
              <a:rPr spc="-35" dirty="0"/>
              <a:t>research </a:t>
            </a:r>
            <a:r>
              <a:rPr spc="-55" dirty="0"/>
              <a:t>and </a:t>
            </a:r>
            <a:r>
              <a:rPr spc="-50" dirty="0"/>
              <a:t> </a:t>
            </a:r>
            <a:r>
              <a:rPr spc="-20" dirty="0"/>
              <a:t>collaboration,</a:t>
            </a:r>
            <a:r>
              <a:rPr spc="-260" dirty="0"/>
              <a:t> </a:t>
            </a:r>
            <a:r>
              <a:rPr spc="-50" dirty="0"/>
              <a:t>the</a:t>
            </a:r>
            <a:r>
              <a:rPr spc="-229" dirty="0"/>
              <a:t> </a:t>
            </a:r>
            <a:r>
              <a:rPr spc="15" dirty="0"/>
              <a:t>power</a:t>
            </a:r>
            <a:r>
              <a:rPr spc="-210" dirty="0"/>
              <a:t> </a:t>
            </a:r>
            <a:r>
              <a:rPr dirty="0"/>
              <a:t>of</a:t>
            </a:r>
            <a:r>
              <a:rPr spc="-250" dirty="0"/>
              <a:t> </a:t>
            </a:r>
            <a:r>
              <a:rPr spc="-40" dirty="0"/>
              <a:t>machine</a:t>
            </a:r>
            <a:r>
              <a:rPr spc="-229" dirty="0"/>
              <a:t> </a:t>
            </a:r>
            <a:r>
              <a:rPr spc="-35" dirty="0"/>
              <a:t>learning</a:t>
            </a:r>
            <a:r>
              <a:rPr spc="-235" dirty="0"/>
              <a:t> </a:t>
            </a:r>
            <a:r>
              <a:rPr spc="-45" dirty="0"/>
              <a:t>can</a:t>
            </a:r>
            <a:r>
              <a:rPr spc="-254" dirty="0"/>
              <a:t> </a:t>
            </a:r>
            <a:r>
              <a:rPr dirty="0"/>
              <a:t>be</a:t>
            </a:r>
            <a:r>
              <a:rPr spc="-229" dirty="0"/>
              <a:t> </a:t>
            </a:r>
            <a:r>
              <a:rPr spc="-20" dirty="0"/>
              <a:t>fully</a:t>
            </a:r>
            <a:r>
              <a:rPr spc="-235" dirty="0"/>
              <a:t> </a:t>
            </a:r>
            <a:r>
              <a:rPr spc="-40" dirty="0"/>
              <a:t>harnessed </a:t>
            </a:r>
            <a:r>
              <a:rPr spc="-35" dirty="0"/>
              <a:t> </a:t>
            </a:r>
            <a:r>
              <a:rPr spc="-10" dirty="0"/>
              <a:t>to </a:t>
            </a:r>
            <a:r>
              <a:rPr spc="-45" dirty="0"/>
              <a:t>accurately </a:t>
            </a:r>
            <a:r>
              <a:rPr spc="-10" dirty="0"/>
              <a:t>recognize </a:t>
            </a:r>
            <a:r>
              <a:rPr spc="-55" dirty="0"/>
              <a:t>and </a:t>
            </a:r>
            <a:r>
              <a:rPr spc="-35" dirty="0"/>
              <a:t>interpret </a:t>
            </a:r>
            <a:r>
              <a:rPr spc="-15" dirty="0"/>
              <a:t>sign </a:t>
            </a:r>
            <a:r>
              <a:rPr spc="-60" dirty="0"/>
              <a:t>language, </a:t>
            </a:r>
            <a:r>
              <a:rPr spc="-35" dirty="0"/>
              <a:t>enhancing </a:t>
            </a:r>
            <a:r>
              <a:rPr spc="-30" dirty="0"/>
              <a:t> </a:t>
            </a:r>
            <a:r>
              <a:rPr spc="35" dirty="0"/>
              <a:t>c</a:t>
            </a:r>
            <a:r>
              <a:rPr spc="65" dirty="0"/>
              <a:t>o</a:t>
            </a:r>
            <a:r>
              <a:rPr spc="-35" dirty="0"/>
              <a:t>mmun</a:t>
            </a:r>
            <a:r>
              <a:rPr spc="-10" dirty="0"/>
              <a:t>i</a:t>
            </a:r>
            <a:r>
              <a:rPr spc="35" dirty="0"/>
              <a:t>c</a:t>
            </a:r>
            <a:r>
              <a:rPr spc="-150" dirty="0"/>
              <a:t>a</a:t>
            </a:r>
            <a:r>
              <a:rPr spc="-90" dirty="0"/>
              <a:t>t</a:t>
            </a:r>
            <a:r>
              <a:rPr spc="-10" dirty="0"/>
              <a:t>i</a:t>
            </a:r>
            <a:r>
              <a:rPr spc="65" dirty="0"/>
              <a:t>o</a:t>
            </a:r>
            <a:r>
              <a:rPr spc="-15" dirty="0"/>
              <a:t>n</a:t>
            </a:r>
            <a:r>
              <a:rPr spc="-265" dirty="0"/>
              <a:t> </a:t>
            </a:r>
            <a:r>
              <a:rPr spc="-150" dirty="0"/>
              <a:t>a</a:t>
            </a:r>
            <a:r>
              <a:rPr spc="-35" dirty="0"/>
              <a:t>n</a:t>
            </a:r>
            <a:r>
              <a:rPr spc="15" dirty="0"/>
              <a:t>d</a:t>
            </a:r>
            <a:r>
              <a:rPr spc="-220" dirty="0"/>
              <a:t> </a:t>
            </a:r>
            <a:r>
              <a:rPr spc="-10" dirty="0"/>
              <a:t>i</a:t>
            </a:r>
            <a:r>
              <a:rPr spc="-35" dirty="0"/>
              <a:t>n</a:t>
            </a:r>
            <a:r>
              <a:rPr spc="35" dirty="0"/>
              <a:t>c</a:t>
            </a:r>
            <a:r>
              <a:rPr spc="45" dirty="0"/>
              <a:t>l</a:t>
            </a:r>
            <a:r>
              <a:rPr spc="-35" dirty="0"/>
              <a:t>u</a:t>
            </a:r>
            <a:r>
              <a:rPr spc="-20" dirty="0"/>
              <a:t>s</a:t>
            </a:r>
            <a:r>
              <a:rPr spc="-10" dirty="0"/>
              <a:t>i</a:t>
            </a:r>
            <a:r>
              <a:rPr spc="-85" dirty="0"/>
              <a:t>v</a:t>
            </a:r>
            <a:r>
              <a:rPr spc="-10" dirty="0"/>
              <a:t>i</a:t>
            </a:r>
            <a:r>
              <a:rPr spc="-90" dirty="0"/>
              <a:t>t</a:t>
            </a:r>
            <a:r>
              <a:rPr spc="-80" dirty="0"/>
              <a:t>y</a:t>
            </a:r>
            <a:r>
              <a:rPr spc="-245" dirty="0"/>
              <a:t> </a:t>
            </a:r>
            <a:r>
              <a:rPr spc="-80" dirty="0"/>
              <a:t>f</a:t>
            </a:r>
            <a:r>
              <a:rPr spc="65" dirty="0"/>
              <a:t>o</a:t>
            </a:r>
            <a:r>
              <a:rPr spc="-60" dirty="0"/>
              <a:t>r</a:t>
            </a:r>
            <a:r>
              <a:rPr spc="-220" dirty="0"/>
              <a:t> </a:t>
            </a:r>
            <a:r>
              <a:rPr spc="-90" dirty="0"/>
              <a:t>t</a:t>
            </a:r>
            <a:r>
              <a:rPr spc="-35" dirty="0"/>
              <a:t>h</a:t>
            </a:r>
            <a:r>
              <a:rPr spc="-30" dirty="0"/>
              <a:t>e</a:t>
            </a:r>
            <a:r>
              <a:rPr spc="-240" dirty="0"/>
              <a:t> </a:t>
            </a:r>
            <a:r>
              <a:rPr spc="35" dirty="0"/>
              <a:t>d</a:t>
            </a:r>
            <a:r>
              <a:rPr spc="-30" dirty="0"/>
              <a:t>e</a:t>
            </a:r>
            <a:r>
              <a:rPr spc="-150" dirty="0"/>
              <a:t>a</a:t>
            </a:r>
            <a:r>
              <a:rPr spc="-60" dirty="0"/>
              <a:t>f</a:t>
            </a:r>
            <a:r>
              <a:rPr spc="-260" dirty="0"/>
              <a:t> </a:t>
            </a:r>
            <a:r>
              <a:rPr spc="35" dirty="0"/>
              <a:t>c</a:t>
            </a:r>
            <a:r>
              <a:rPr spc="65" dirty="0"/>
              <a:t>o</a:t>
            </a:r>
            <a:r>
              <a:rPr spc="-35" dirty="0"/>
              <a:t>mmun</a:t>
            </a:r>
            <a:r>
              <a:rPr spc="-10" dirty="0"/>
              <a:t>i</a:t>
            </a:r>
            <a:r>
              <a:rPr spc="-90" dirty="0"/>
              <a:t>t</a:t>
            </a:r>
            <a:r>
              <a:rPr spc="-80" dirty="0"/>
              <a:t>y</a:t>
            </a:r>
            <a:r>
              <a:rPr spc="-135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632</Words>
  <Application>Microsoft Office PowerPoint</Application>
  <PresentationFormat>Custom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Lucida Sans Unicode</vt:lpstr>
      <vt:lpstr>Roboto</vt:lpstr>
      <vt:lpstr>Verdana</vt:lpstr>
      <vt:lpstr>Office Theme</vt:lpstr>
      <vt:lpstr>Unveiling the Power of  Machine Learning: Sign  Language Recognition  and its Execution  Explained</vt:lpstr>
      <vt:lpstr>1. Introduction to Machine Learning</vt:lpstr>
      <vt:lpstr>2. Understanding Sign Language  Recognition</vt:lpstr>
      <vt:lpstr>3. Importance of Sign Language  Recognition</vt:lpstr>
      <vt:lpstr>4. Training Data and Feature  Extraction</vt:lpstr>
      <vt:lpstr>5. Building the Sign Language  Recognition Model</vt:lpstr>
      <vt:lpstr>6. Applications of Sign Language  Recognition</vt:lpstr>
      <vt:lpstr>8. Challenges and Limitations</vt:lpstr>
      <vt:lpstr>9. Conclusion and Future Trends</vt:lpstr>
      <vt:lpstr>Project By :     Pranav Kumar Agrawal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Power of  Machine Learning: Sign  Language Recognition  and its Execution  Explained</dc:title>
  <dc:creator>Pranav</dc:creator>
  <cp:lastModifiedBy>Pranav K Agrawal</cp:lastModifiedBy>
  <cp:revision>4</cp:revision>
  <dcterms:created xsi:type="dcterms:W3CDTF">2023-10-14T10:28:09Z</dcterms:created>
  <dcterms:modified xsi:type="dcterms:W3CDTF">2024-11-03T17:08:03Z</dcterms:modified>
</cp:coreProperties>
</file>