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317C-F6EA-439F-98FF-FB4DFFABD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458F6-63D0-4D30-8B81-C85838A99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EA8F0-447C-4DD8-852C-20A88EAF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0DE9-C13D-4851-AE52-069E98BA0F70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1B206-E9D8-4865-9BA0-8420E1B5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7850-C1AB-4AEB-9D7A-11E2CA91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800F-F940-4D57-AEB5-A41C1301B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87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31B6-008E-4245-A08A-55893A03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C4A15-4AC4-46FC-8E6C-5B2DFED0C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13F45-3C42-44F3-B91C-65DBE54D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0DE9-C13D-4851-AE52-069E98BA0F70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88B32-D7F4-491F-A4B7-07DF1D95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B7BBC-FB08-4FEC-8428-0F1F4F83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800F-F940-4D57-AEB5-A41C1301B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78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9F9CE-80DA-4FF9-A1A9-D6BF060B9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2E012-B74E-4CF5-82F1-569E86F90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E1160-CEA9-4741-B622-CE51C67E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0DE9-C13D-4851-AE52-069E98BA0F70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BB623-D475-46EC-8A30-FF0930F7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67C47-CE23-4646-A569-B22248C4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800F-F940-4D57-AEB5-A41C1301B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07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6957-C035-4054-BCC1-E1A4E0A7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D6E7-5789-44B3-AAC6-7B0905ADF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D9155-D8C8-4B89-A295-75CC4A3A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0DE9-C13D-4851-AE52-069E98BA0F70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85F40-A7EA-47AB-A26E-5798A0B8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81FB5-51ED-4CBD-AB75-7298BEF5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800F-F940-4D57-AEB5-A41C1301B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8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130A-59A5-4D52-9968-A605C385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4BFFF-0899-4774-A18E-FBF573E81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528D2-FF8E-42D6-A477-18837DED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0DE9-C13D-4851-AE52-069E98BA0F70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CB4E6-1780-4C21-AAF7-A4057BE9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B6879-8D01-49D1-83FC-5485A34D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800F-F940-4D57-AEB5-A41C1301B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25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1B70-6361-4E74-8057-14A47C95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B45B8-6015-4C59-9C22-AAEFBCD22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B5D99-49AD-4006-B2C1-846F82DB6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83AF9-F417-462D-8086-6C1272DA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0DE9-C13D-4851-AE52-069E98BA0F70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EC541-378B-4863-A3F1-8FECDB59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A162F-C8E2-48D3-89A1-F2801AC4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800F-F940-4D57-AEB5-A41C1301B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85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CB6C-B5C4-457A-8977-16D11DE5F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9AC43-16E7-47A9-8394-FB1440011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F1A8-82F0-4383-BBA0-31B95E5B3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A05F6-BD83-48E5-9F1F-CBF92A8C8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F20A6-A8F4-42B2-80FB-58487791D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9DA6F-96C7-4772-A88A-C0025E03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0DE9-C13D-4851-AE52-069E98BA0F70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49E88-7FC9-4A1D-B846-494E8A22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46026-9760-4E49-B3CF-6055B1F6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800F-F940-4D57-AEB5-A41C1301B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25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F05C-6BDF-4889-BAE4-6ED6D87E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11981-110F-4D27-8600-20AA9089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0DE9-C13D-4851-AE52-069E98BA0F70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E18D3-B838-44A7-AE5B-5F8FA2E7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A2EE5-280C-43E8-9424-C5FAF8B4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800F-F940-4D57-AEB5-A41C1301B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74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DD204-A672-42CA-9524-9F90E09D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0DE9-C13D-4851-AE52-069E98BA0F70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0F76A-228C-4E40-8951-C41B3340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A96A4-50CD-4BAF-B262-D46B2F4E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800F-F940-4D57-AEB5-A41C1301B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19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D5DD-19C1-4D4A-BD6A-FF778339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2563E-8C87-4E68-8CD7-A9F28A713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F13B3-FEA2-45D4-B950-18DAF5332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40042-594A-451E-9BFC-82D47E7C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0DE9-C13D-4851-AE52-069E98BA0F70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7F968-1098-4C3D-A316-F3531852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4F627-2A33-4A6F-9F11-B05E82F4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800F-F940-4D57-AEB5-A41C1301B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59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8F44-B531-4FDF-8C44-E205A975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A2BFC-DFD6-49F1-8126-2D43A794B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36D9C-8ED6-4A17-BCA4-1ED41ECA8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48AD5-5A89-4055-AA08-EB9B9A05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0DE9-C13D-4851-AE52-069E98BA0F70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D02E1-FD0C-4A28-BEB4-EF44FEA2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1E373-4CB0-4152-B812-412B6E71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800F-F940-4D57-AEB5-A41C1301B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8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3E594A-A420-42B3-AE51-50331909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614F1-8D44-443D-98C7-8D9CA2091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C1F1F-1296-4863-A3A4-CD8BA1063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0DE9-C13D-4851-AE52-069E98BA0F70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B701B-C4E9-4740-95B0-029A5F142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C8A33-2914-4A27-95A2-9E6910CDE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3800F-F940-4D57-AEB5-A41C1301B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23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straliansolarquotes.com.au/2018/04/05/a-third-of-global-energy-to-come-from-solar-by-205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469914/free-illustration-image-rain-sustainability-hydropow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B3C3-1A0C-4489-83B0-BA3957A1F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Edwardian Script ITC" panose="030303020407070D0804" pitchFamily="66" charset="0"/>
              </a:rPr>
              <a:t>Energy &amp; Transport</a:t>
            </a:r>
            <a:endParaRPr lang="en-IN" dirty="0">
              <a:solidFill>
                <a:srgbClr val="7030A0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1CF01-4A20-46B4-9021-A105C6D53F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Way to life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360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B909-E6A5-408E-8C8C-901653E5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Algerian" panose="04020705040A02060702" pitchFamily="82" charset="0"/>
              </a:rPr>
              <a:t>Using the Nature’s Energy</a:t>
            </a:r>
            <a:endParaRPr lang="en-IN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227E67-EB14-4694-88A4-FF82C4A0C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75420" y="1568741"/>
            <a:ext cx="7113864" cy="46082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CE6029-58D3-4D78-A9E8-11EDD59AA159}"/>
              </a:ext>
            </a:extLst>
          </p:cNvPr>
          <p:cNvSpPr txBox="1"/>
          <p:nvPr/>
        </p:nvSpPr>
        <p:spPr>
          <a:xfrm>
            <a:off x="2030136" y="6176963"/>
            <a:ext cx="7659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australiansolarquotes.com.au/2018/04/05/a-third-of-global-energy-to-come-from-solar-by-2050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24996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4794-3ECD-4AC0-8BD6-3F82424C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nch Script MT" panose="03020402040607040605" pitchFamily="66" charset="0"/>
              </a:rPr>
              <a:t>Conserve energy for our well being</a:t>
            </a:r>
            <a:endParaRPr lang="en-IN" sz="6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nch Script MT" panose="03020402040607040605" pitchFamily="66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280F4B-7E80-4AB4-B5B5-4947F7708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97916" y="1690688"/>
            <a:ext cx="7608814" cy="4710112"/>
          </a:xfrm>
        </p:spPr>
      </p:pic>
    </p:spTree>
    <p:extLst>
      <p:ext uri="{BB962C8B-B14F-4D97-AF65-F5344CB8AC3E}">
        <p14:creationId xmlns:p14="http://schemas.microsoft.com/office/powerpoint/2010/main" val="17097229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Algerian</vt:lpstr>
      <vt:lpstr>Arial</vt:lpstr>
      <vt:lpstr>Arial Black</vt:lpstr>
      <vt:lpstr>Calibri</vt:lpstr>
      <vt:lpstr>Calibri Light</vt:lpstr>
      <vt:lpstr>Edwardian Script ITC</vt:lpstr>
      <vt:lpstr>French Script MT</vt:lpstr>
      <vt:lpstr>Office Theme</vt:lpstr>
      <vt:lpstr>Energy &amp; Transport</vt:lpstr>
      <vt:lpstr>Using the Nature’s Energy</vt:lpstr>
      <vt:lpstr>Conserve energy for our well being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&amp; Transport</dc:title>
  <dc:creator>win</dc:creator>
  <cp:lastModifiedBy>win</cp:lastModifiedBy>
  <cp:revision>1</cp:revision>
  <dcterms:created xsi:type="dcterms:W3CDTF">2022-02-26T16:58:46Z</dcterms:created>
  <dcterms:modified xsi:type="dcterms:W3CDTF">2022-02-26T17:00:32Z</dcterms:modified>
</cp:coreProperties>
</file>