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8" r:id="rId10"/>
    <p:sldId id="266" r:id="rId11"/>
    <p:sldId id="269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C07E9-D8C9-F5DB-5F2C-B91A3BE17636}" v="2" dt="2018-12-10T18:16:52.645"/>
    <p1510:client id="{EF1FE6D7-D6D9-3D10-3B9C-0578C46854F2}" v="6" dt="2018-12-10T19:33:40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Kanade" userId="S::pranav_kanade@persistent.co.in::8bf9ea81-aa09-4be3-90f5-57e049f72780" providerId="AD" clId="Web-{1CFC07E9-D8C9-F5DB-5F2C-B91A3BE17636}"/>
    <pc:docChg chg="addSld delSld modSld sldOrd addMainMaster">
      <pc:chgData name="Pranav Kanade" userId="S::pranav_kanade@persistent.co.in::8bf9ea81-aa09-4be3-90f5-57e049f72780" providerId="AD" clId="Web-{1CFC07E9-D8C9-F5DB-5F2C-B91A3BE17636}" dt="2018-12-10T18:54:51.978" v="978"/>
      <pc:docMkLst>
        <pc:docMk/>
      </pc:docMkLst>
      <pc:sldChg chg="del ord">
        <pc:chgData name="Pranav Kanade" userId="S::pranav_kanade@persistent.co.in::8bf9ea81-aa09-4be3-90f5-57e049f72780" providerId="AD" clId="Web-{1CFC07E9-D8C9-F5DB-5F2C-B91A3BE17636}" dt="2018-12-10T18:13:26.472" v="166"/>
        <pc:sldMkLst>
          <pc:docMk/>
          <pc:sldMk cId="109857222" sldId="256"/>
        </pc:sldMkLst>
      </pc:sldChg>
      <pc:sldChg chg="modSp add">
        <pc:chgData name="Pranav Kanade" userId="S::pranav_kanade@persistent.co.in::8bf9ea81-aa09-4be3-90f5-57e049f72780" providerId="AD" clId="Web-{1CFC07E9-D8C9-F5DB-5F2C-B91A3BE17636}" dt="2018-12-10T18:09:06.283" v="57" actId="1076"/>
        <pc:sldMkLst>
          <pc:docMk/>
          <pc:sldMk cId="3921187916" sldId="257"/>
        </pc:sldMkLst>
        <pc:spChg chg="mod">
          <ac:chgData name="Pranav Kanade" userId="S::pranav_kanade@persistent.co.in::8bf9ea81-aa09-4be3-90f5-57e049f72780" providerId="AD" clId="Web-{1CFC07E9-D8C9-F5DB-5F2C-B91A3BE17636}" dt="2018-12-10T18:09:06.283" v="57" actId="1076"/>
          <ac:spMkLst>
            <pc:docMk/>
            <pc:sldMk cId="3921187916" sldId="257"/>
            <ac:spMk id="6" creationId="{B7C64AE2-2571-4572-9854-3B1B01B85907}"/>
          </ac:spMkLst>
        </pc:spChg>
      </pc:sldChg>
      <pc:sldChg chg="modSp add ord">
        <pc:chgData name="Pranav Kanade" userId="S::pranav_kanade@persistent.co.in::8bf9ea81-aa09-4be3-90f5-57e049f72780" providerId="AD" clId="Web-{1CFC07E9-D8C9-F5DB-5F2C-B91A3BE17636}" dt="2018-12-10T18:12:54.565" v="164" actId="20577"/>
        <pc:sldMkLst>
          <pc:docMk/>
          <pc:sldMk cId="525577289" sldId="258"/>
        </pc:sldMkLst>
        <pc:spChg chg="mod">
          <ac:chgData name="Pranav Kanade" userId="S::pranav_kanade@persistent.co.in::8bf9ea81-aa09-4be3-90f5-57e049f72780" providerId="AD" clId="Web-{1CFC07E9-D8C9-F5DB-5F2C-B91A3BE17636}" dt="2018-12-10T18:12:54.565" v="164" actId="20577"/>
          <ac:spMkLst>
            <pc:docMk/>
            <pc:sldMk cId="525577289" sldId="258"/>
            <ac:spMk id="3" creationId="{13328C3D-CEBE-4A3E-AEE5-326B0CAF85C8}"/>
          </ac:spMkLst>
        </pc:spChg>
      </pc:sldChg>
      <pc:sldChg chg="addSp delSp modSp new mod setBg setClrOvrMap">
        <pc:chgData name="Pranav Kanade" userId="S::pranav_kanade@persistent.co.in::8bf9ea81-aa09-4be3-90f5-57e049f72780" providerId="AD" clId="Web-{1CFC07E9-D8C9-F5DB-5F2C-B91A3BE17636}" dt="2018-12-10T18:21:12.292" v="260" actId="14100"/>
        <pc:sldMkLst>
          <pc:docMk/>
          <pc:sldMk cId="1146537107" sldId="259"/>
        </pc:sldMkLst>
        <pc:spChg chg="mod">
          <ac:chgData name="Pranav Kanade" userId="S::pranav_kanade@persistent.co.in::8bf9ea81-aa09-4be3-90f5-57e049f72780" providerId="AD" clId="Web-{1CFC07E9-D8C9-F5DB-5F2C-B91A3BE17636}" dt="2018-12-10T18:19:19.979" v="244" actId="1076"/>
          <ac:spMkLst>
            <pc:docMk/>
            <pc:sldMk cId="1146537107" sldId="259"/>
            <ac:spMk id="2" creationId="{8CB6ED3A-2133-43D6-81BA-687E2DADD6AF}"/>
          </ac:spMkLst>
        </pc:spChg>
        <pc:spChg chg="del mod">
          <ac:chgData name="Pranav Kanade" userId="S::pranav_kanade@persistent.co.in::8bf9ea81-aa09-4be3-90f5-57e049f72780" providerId="AD" clId="Web-{1CFC07E9-D8C9-F5DB-5F2C-B91A3BE17636}" dt="2018-12-10T18:14:17.706" v="186" actId="14100"/>
          <ac:spMkLst>
            <pc:docMk/>
            <pc:sldMk cId="1146537107" sldId="259"/>
            <ac:spMk id="3" creationId="{83D3B588-6905-42D5-A004-EAE44AA3C2EE}"/>
          </ac:spMkLst>
        </pc:spChg>
        <pc:spChg chg="add mod">
          <ac:chgData name="Pranav Kanade" userId="S::pranav_kanade@persistent.co.in::8bf9ea81-aa09-4be3-90f5-57e049f72780" providerId="AD" clId="Web-{1CFC07E9-D8C9-F5DB-5F2C-B91A3BE17636}" dt="2018-12-10T18:20:30.573" v="255" actId="1076"/>
          <ac:spMkLst>
            <pc:docMk/>
            <pc:sldMk cId="1146537107" sldId="259"/>
            <ac:spMk id="8" creationId="{40A636C3-81FC-4BEB-BD2F-7029ECA708C4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53.332" v="208" actId="14100"/>
          <ac:spMkLst>
            <pc:docMk/>
            <pc:sldMk cId="1146537107" sldId="259"/>
            <ac:spMk id="11" creationId="{823AC064-BC96-4F32-8AE1-B2FD38754823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20.941" v="197" actId="14100"/>
          <ac:spMkLst>
            <pc:docMk/>
            <pc:sldMk cId="1146537107" sldId="259"/>
            <ac:spMk id="17" creationId="{1261CDF3-F99A-41C8-A5C3-52C991AF87D7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26.207" v="199" actId="14100"/>
          <ac:spMkLst>
            <pc:docMk/>
            <pc:sldMk cId="1146537107" sldId="259"/>
            <ac:spMk id="19" creationId="{E02F3C71-C981-4614-98EA-D6C494F8091E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26.207" v="199" actId="14100"/>
          <ac:spMkLst>
            <pc:docMk/>
            <pc:sldMk cId="1146537107" sldId="259"/>
            <ac:spMk id="21" creationId="{BBD9F618-085E-45D9-87F5-816D932581FF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13.160" v="195" actId="14100"/>
          <ac:spMkLst>
            <pc:docMk/>
            <pc:sldMk cId="1146537107" sldId="259"/>
            <ac:spMk id="22" creationId="{823AC064-BC96-4F32-8AE1-B2FD38754823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20.941" v="197" actId="14100"/>
          <ac:spMkLst>
            <pc:docMk/>
            <pc:sldMk cId="1146537107" sldId="259"/>
            <ac:spMk id="23" creationId="{99899462-FC16-43B0-966B-FCA263450716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28.848" v="201" actId="14100"/>
          <ac:spMkLst>
            <pc:docMk/>
            <pc:sldMk cId="1146537107" sldId="259"/>
            <ac:spMk id="27" creationId="{E7243525-9869-4494-A6EE-3E95936C5CA2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28.848" v="201" actId="14100"/>
          <ac:spMkLst>
            <pc:docMk/>
            <pc:sldMk cId="1146537107" sldId="259"/>
            <ac:spMk id="28" creationId="{2C6A2225-94AF-4BC4-98F4-77746E7B10A9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28.848" v="201" actId="14100"/>
          <ac:spMkLst>
            <pc:docMk/>
            <pc:sldMk cId="1146537107" sldId="259"/>
            <ac:spMk id="29" creationId="{648F5915-2CE1-4F74-88C5-D4366893D2DF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33.394" v="203" actId="14100"/>
          <ac:spMkLst>
            <pc:docMk/>
            <pc:sldMk cId="1146537107" sldId="259"/>
            <ac:spMk id="31" creationId="{EBA7E638-205A-4579-864F-125BAC629F4D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33.394" v="203" actId="14100"/>
          <ac:spMkLst>
            <pc:docMk/>
            <pc:sldMk cId="1146537107" sldId="259"/>
            <ac:spMk id="32" creationId="{B1E3044D-AD17-4052-A453-8AA654EFAB6E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33.394" v="203" actId="14100"/>
          <ac:spMkLst>
            <pc:docMk/>
            <pc:sldMk cId="1146537107" sldId="259"/>
            <ac:spMk id="33" creationId="{2854001E-6E9D-464A-9B65-A4012F7B30D4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33.394" v="203" actId="14100"/>
          <ac:spMkLst>
            <pc:docMk/>
            <pc:sldMk cId="1146537107" sldId="259"/>
            <ac:spMk id="34" creationId="{81289F98-975F-4EB2-9553-8E1A9946BA3F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33.394" v="203" actId="14100"/>
          <ac:spMkLst>
            <pc:docMk/>
            <pc:sldMk cId="1146537107" sldId="259"/>
            <ac:spMk id="37" creationId="{1F564BCF-97B6-4D86-94EE-DD1B587F2189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33.394" v="203" actId="14100"/>
          <ac:spMkLst>
            <pc:docMk/>
            <pc:sldMk cId="1146537107" sldId="259"/>
            <ac:spMk id="38" creationId="{54600AC1-F146-4567-9C5E-A96D6D349234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33.394" v="203" actId="14100"/>
          <ac:spMkLst>
            <pc:docMk/>
            <pc:sldMk cId="1146537107" sldId="259"/>
            <ac:spMk id="39" creationId="{4E66C0E4-C545-4811-A172-F84A47747AAC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50.426" v="205" actId="14100"/>
          <ac:spMkLst>
            <pc:docMk/>
            <pc:sldMk cId="1146537107" sldId="259"/>
            <ac:spMk id="40" creationId="{094796EC-286B-4875-B841-8209F6AEC208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50.426" v="205" actId="14100"/>
          <ac:spMkLst>
            <pc:docMk/>
            <pc:sldMk cId="1146537107" sldId="259"/>
            <ac:spMk id="41" creationId="{2C6A2225-94AF-4BC4-98F4-77746E7B10A9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50.426" v="205" actId="14100"/>
          <ac:spMkLst>
            <pc:docMk/>
            <pc:sldMk cId="1146537107" sldId="259"/>
            <ac:spMk id="42" creationId="{46EA0402-5843-4D53-BF9C-BE7205812062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50.426" v="205" actId="14100"/>
          <ac:spMkLst>
            <pc:docMk/>
            <pc:sldMk cId="1146537107" sldId="259"/>
            <ac:spMk id="44" creationId="{648F5915-2CE1-4F74-88C5-D4366893D2DF}"/>
          </ac:spMkLst>
        </pc:spChg>
        <pc:spChg chg="add del">
          <ac:chgData name="Pranav Kanade" userId="S::pranav_kanade@persistent.co.in::8bf9ea81-aa09-4be3-90f5-57e049f72780" providerId="AD" clId="Web-{1CFC07E9-D8C9-F5DB-5F2C-B91A3BE17636}" dt="2018-12-10T18:16:50.426" v="205" actId="14100"/>
          <ac:spMkLst>
            <pc:docMk/>
            <pc:sldMk cId="1146537107" sldId="259"/>
            <ac:spMk id="45" creationId="{91B43EC4-7D6F-44CA-82DD-103883D2366B}"/>
          </ac:spMkLst>
        </pc:spChg>
        <pc:spChg chg="add mod">
          <ac:chgData name="Pranav Kanade" userId="S::pranav_kanade@persistent.co.in::8bf9ea81-aa09-4be3-90f5-57e049f72780" providerId="AD" clId="Web-{1CFC07E9-D8C9-F5DB-5F2C-B91A3BE17636}" dt="2018-12-10T18:21:12.292" v="260" actId="14100"/>
          <ac:spMkLst>
            <pc:docMk/>
            <pc:sldMk cId="1146537107" sldId="259"/>
            <ac:spMk id="46" creationId="{43FEF484-9483-4348-9DAD-69BBA19E9D65}"/>
          </ac:spMkLst>
        </pc:spChg>
        <pc:picChg chg="add del mod ord replId">
          <ac:chgData name="Pranav Kanade" userId="S::pranav_kanade@persistent.co.in::8bf9ea81-aa09-4be3-90f5-57e049f72780" providerId="AD" clId="Web-{1CFC07E9-D8C9-F5DB-5F2C-B91A3BE17636}" dt="2018-12-10T18:20:26.011" v="254" actId="14100"/>
          <ac:picMkLst>
            <pc:docMk/>
            <pc:sldMk cId="1146537107" sldId="259"/>
            <ac:picMk id="4" creationId="{B5F1789A-6A1C-43AA-8A49-B4002DDA2234}"/>
          </ac:picMkLst>
        </pc:picChg>
        <pc:picChg chg="add mod">
          <ac:chgData name="Pranav Kanade" userId="S::pranav_kanade@persistent.co.in::8bf9ea81-aa09-4be3-90f5-57e049f72780" providerId="AD" clId="Web-{1CFC07E9-D8C9-F5DB-5F2C-B91A3BE17636}" dt="2018-12-10T18:20:47.964" v="258" actId="14100"/>
          <ac:picMkLst>
            <pc:docMk/>
            <pc:sldMk cId="1146537107" sldId="259"/>
            <ac:picMk id="6" creationId="{EC9C5EA2-689A-4BA7-B6C6-4EE207450499}"/>
          </ac:picMkLst>
        </pc:picChg>
        <pc:picChg chg="add del">
          <ac:chgData name="Pranav Kanade" userId="S::pranav_kanade@persistent.co.in::8bf9ea81-aa09-4be3-90f5-57e049f72780" providerId="AD" clId="Web-{1CFC07E9-D8C9-F5DB-5F2C-B91A3BE17636}" dt="2018-12-10T18:16:20.941" v="197" actId="14100"/>
          <ac:picMkLst>
            <pc:docMk/>
            <pc:sldMk cId="1146537107" sldId="259"/>
            <ac:picMk id="18" creationId="{B5F1789A-6A1C-43AA-8A49-B4002DDA2234}"/>
          </ac:picMkLst>
        </pc:picChg>
        <pc:picChg chg="add del">
          <ac:chgData name="Pranav Kanade" userId="S::pranav_kanade@persistent.co.in::8bf9ea81-aa09-4be3-90f5-57e049f72780" providerId="AD" clId="Web-{1CFC07E9-D8C9-F5DB-5F2C-B91A3BE17636}" dt="2018-12-10T18:16:26.207" v="199" actId="14100"/>
          <ac:picMkLst>
            <pc:docMk/>
            <pc:sldMk cId="1146537107" sldId="259"/>
            <ac:picMk id="26" creationId="{B5F1789A-6A1C-43AA-8A49-B4002DDA2234}"/>
          </ac:picMkLst>
        </pc:picChg>
        <pc:picChg chg="add del">
          <ac:chgData name="Pranav Kanade" userId="S::pranav_kanade@persistent.co.in::8bf9ea81-aa09-4be3-90f5-57e049f72780" providerId="AD" clId="Web-{1CFC07E9-D8C9-F5DB-5F2C-B91A3BE17636}" dt="2018-12-10T18:16:28.848" v="201" actId="14100"/>
          <ac:picMkLst>
            <pc:docMk/>
            <pc:sldMk cId="1146537107" sldId="259"/>
            <ac:picMk id="30" creationId="{B5F1789A-6A1C-43AA-8A49-B4002DDA2234}"/>
          </ac:picMkLst>
        </pc:picChg>
        <pc:picChg chg="add del">
          <ac:chgData name="Pranav Kanade" userId="S::pranav_kanade@persistent.co.in::8bf9ea81-aa09-4be3-90f5-57e049f72780" providerId="AD" clId="Web-{1CFC07E9-D8C9-F5DB-5F2C-B91A3BE17636}" dt="2018-12-10T18:16:33.394" v="203" actId="14100"/>
          <ac:picMkLst>
            <pc:docMk/>
            <pc:sldMk cId="1146537107" sldId="259"/>
            <ac:picMk id="36" creationId="{B5F1789A-6A1C-43AA-8A49-B4002DDA2234}"/>
          </ac:picMkLst>
        </pc:picChg>
        <pc:picChg chg="add del">
          <ac:chgData name="Pranav Kanade" userId="S::pranav_kanade@persistent.co.in::8bf9ea81-aa09-4be3-90f5-57e049f72780" providerId="AD" clId="Web-{1CFC07E9-D8C9-F5DB-5F2C-B91A3BE17636}" dt="2018-12-10T18:16:50.426" v="205" actId="14100"/>
          <ac:picMkLst>
            <pc:docMk/>
            <pc:sldMk cId="1146537107" sldId="259"/>
            <ac:picMk id="43" creationId="{B5F1789A-6A1C-43AA-8A49-B4002DDA2234}"/>
          </ac:picMkLst>
        </pc:picChg>
        <pc:cxnChg chg="add del">
          <ac:chgData name="Pranav Kanade" userId="S::pranav_kanade@persistent.co.in::8bf9ea81-aa09-4be3-90f5-57e049f72780" providerId="AD" clId="Web-{1CFC07E9-D8C9-F5DB-5F2C-B91A3BE17636}" dt="2018-12-10T18:16:53.332" v="208" actId="14100"/>
          <ac:cxnSpMkLst>
            <pc:docMk/>
            <pc:sldMk cId="1146537107" sldId="259"/>
            <ac:cxnSpMk id="13" creationId="{7E7C77BC-7138-40B1-A15B-20F57A494629}"/>
          </ac:cxnSpMkLst>
        </pc:cxnChg>
        <pc:cxnChg chg="add del">
          <ac:chgData name="Pranav Kanade" userId="S::pranav_kanade@persistent.co.in::8bf9ea81-aa09-4be3-90f5-57e049f72780" providerId="AD" clId="Web-{1CFC07E9-D8C9-F5DB-5F2C-B91A3BE17636}" dt="2018-12-10T18:16:53.332" v="208" actId="14100"/>
          <ac:cxnSpMkLst>
            <pc:docMk/>
            <pc:sldMk cId="1146537107" sldId="259"/>
            <ac:cxnSpMk id="15" creationId="{DB146403-F3D6-484B-B2ED-97F9565D0370}"/>
          </ac:cxnSpMkLst>
        </pc:cxnChg>
        <pc:cxnChg chg="add del">
          <ac:chgData name="Pranav Kanade" userId="S::pranav_kanade@persistent.co.in::8bf9ea81-aa09-4be3-90f5-57e049f72780" providerId="AD" clId="Web-{1CFC07E9-D8C9-F5DB-5F2C-B91A3BE17636}" dt="2018-12-10T18:16:13.160" v="195" actId="14100"/>
          <ac:cxnSpMkLst>
            <pc:docMk/>
            <pc:sldMk cId="1146537107" sldId="259"/>
            <ac:cxnSpMk id="20" creationId="{DB146403-F3D6-484B-B2ED-97F9565D0370}"/>
          </ac:cxnSpMkLst>
        </pc:cxnChg>
        <pc:cxnChg chg="add del">
          <ac:chgData name="Pranav Kanade" userId="S::pranav_kanade@persistent.co.in::8bf9ea81-aa09-4be3-90f5-57e049f72780" providerId="AD" clId="Web-{1CFC07E9-D8C9-F5DB-5F2C-B91A3BE17636}" dt="2018-12-10T18:16:13.160" v="195" actId="14100"/>
          <ac:cxnSpMkLst>
            <pc:docMk/>
            <pc:sldMk cId="1146537107" sldId="259"/>
            <ac:cxnSpMk id="24" creationId="{7E7C77BC-7138-40B1-A15B-20F57A494629}"/>
          </ac:cxnSpMkLst>
        </pc:cxnChg>
        <pc:cxnChg chg="add del">
          <ac:chgData name="Pranav Kanade" userId="S::pranav_kanade@persistent.co.in::8bf9ea81-aa09-4be3-90f5-57e049f72780" providerId="AD" clId="Web-{1CFC07E9-D8C9-F5DB-5F2C-B91A3BE17636}" dt="2018-12-10T18:16:20.941" v="197" actId="14100"/>
          <ac:cxnSpMkLst>
            <pc:docMk/>
            <pc:sldMk cId="1146537107" sldId="259"/>
            <ac:cxnSpMk id="25" creationId="{AAFEA932-2DF1-410C-A00A-7A1E7DBF7511}"/>
          </ac:cxnSpMkLst>
        </pc:cxnChg>
        <pc:cxnChg chg="add del">
          <ac:chgData name="Pranav Kanade" userId="S::pranav_kanade@persistent.co.in::8bf9ea81-aa09-4be3-90f5-57e049f72780" providerId="AD" clId="Web-{1CFC07E9-D8C9-F5DB-5F2C-B91A3BE17636}" dt="2018-12-10T18:16:33.394" v="203" actId="14100"/>
          <ac:cxnSpMkLst>
            <pc:docMk/>
            <pc:sldMk cId="1146537107" sldId="259"/>
            <ac:cxnSpMk id="35" creationId="{62C9802A-EFBD-41D4-894F-AFD985DBA5BD}"/>
          </ac:cxnSpMkLst>
        </pc:cxnChg>
      </pc:sldChg>
      <pc:sldChg chg="add">
        <pc:chgData name="Pranav Kanade" userId="S::pranav_kanade@persistent.co.in::8bf9ea81-aa09-4be3-90f5-57e049f72780" providerId="AD" clId="Web-{1CFC07E9-D8C9-F5DB-5F2C-B91A3BE17636}" dt="2018-12-10T18:22:18.558" v="261"/>
        <pc:sldMkLst>
          <pc:docMk/>
          <pc:sldMk cId="1744177944" sldId="260"/>
        </pc:sldMkLst>
      </pc:sldChg>
      <pc:sldChg chg="add del">
        <pc:chgData name="Pranav Kanade" userId="S::pranav_kanade@persistent.co.in::8bf9ea81-aa09-4be3-90f5-57e049f72780" providerId="AD" clId="Web-{1CFC07E9-D8C9-F5DB-5F2C-B91A3BE17636}" dt="2018-12-10T18:22:42.324" v="264"/>
        <pc:sldMkLst>
          <pc:docMk/>
          <pc:sldMk cId="208182289" sldId="261"/>
        </pc:sldMkLst>
      </pc:sldChg>
      <pc:sldChg chg="addSp delSp modSp new ord">
        <pc:chgData name="Pranav Kanade" userId="S::pranav_kanade@persistent.co.in::8bf9ea81-aa09-4be3-90f5-57e049f72780" providerId="AD" clId="Web-{1CFC07E9-D8C9-F5DB-5F2C-B91A3BE17636}" dt="2018-12-10T18:52:40.696" v="956"/>
        <pc:sldMkLst>
          <pc:docMk/>
          <pc:sldMk cId="72756267" sldId="262"/>
        </pc:sldMkLst>
        <pc:spChg chg="mod">
          <ac:chgData name="Pranav Kanade" userId="S::pranav_kanade@persistent.co.in::8bf9ea81-aa09-4be3-90f5-57e049f72780" providerId="AD" clId="Web-{1CFC07E9-D8C9-F5DB-5F2C-B91A3BE17636}" dt="2018-12-10T18:50:12.123" v="895" actId="1076"/>
          <ac:spMkLst>
            <pc:docMk/>
            <pc:sldMk cId="72756267" sldId="262"/>
            <ac:spMk id="2" creationId="{9B1BA30B-970C-4FCC-8423-5FADD7740A0D}"/>
          </ac:spMkLst>
        </pc:spChg>
        <pc:spChg chg="del mod">
          <ac:chgData name="Pranav Kanade" userId="S::pranav_kanade@persistent.co.in::8bf9ea81-aa09-4be3-90f5-57e049f72780" providerId="AD" clId="Web-{1CFC07E9-D8C9-F5DB-5F2C-B91A3BE17636}" dt="2018-12-10T18:47:58.966" v="775"/>
          <ac:spMkLst>
            <pc:docMk/>
            <pc:sldMk cId="72756267" sldId="262"/>
            <ac:spMk id="3" creationId="{AAB58AFB-FB25-46AC-95F2-82A2C37B4BB4}"/>
          </ac:spMkLst>
        </pc:spChg>
        <pc:graphicFrameChg chg="add mod modGraphic">
          <ac:chgData name="Pranav Kanade" userId="S::pranav_kanade@persistent.co.in::8bf9ea81-aa09-4be3-90f5-57e049f72780" providerId="AD" clId="Web-{1CFC07E9-D8C9-F5DB-5F2C-B91A3BE17636}" dt="2018-12-10T18:52:40.696" v="956"/>
          <ac:graphicFrameMkLst>
            <pc:docMk/>
            <pc:sldMk cId="72756267" sldId="262"/>
            <ac:graphicFrameMk id="4" creationId="{F9EBDDBE-D80B-4CB2-9E5A-FD26574EDD41}"/>
          </ac:graphicFrameMkLst>
        </pc:graphicFrameChg>
      </pc:sldChg>
      <pc:sldChg chg="addSp delSp modSp new ord">
        <pc:chgData name="Pranav Kanade" userId="S::pranav_kanade@persistent.co.in::8bf9ea81-aa09-4be3-90f5-57e049f72780" providerId="AD" clId="Web-{1CFC07E9-D8C9-F5DB-5F2C-B91A3BE17636}" dt="2018-12-10T18:54:51.978" v="978"/>
        <pc:sldMkLst>
          <pc:docMk/>
          <pc:sldMk cId="877018333" sldId="263"/>
        </pc:sldMkLst>
        <pc:spChg chg="mod">
          <ac:chgData name="Pranav Kanade" userId="S::pranav_kanade@persistent.co.in::8bf9ea81-aa09-4be3-90f5-57e049f72780" providerId="AD" clId="Web-{1CFC07E9-D8C9-F5DB-5F2C-B91A3BE17636}" dt="2018-12-10T18:53:16.462" v="968" actId="1076"/>
          <ac:spMkLst>
            <pc:docMk/>
            <pc:sldMk cId="877018333" sldId="263"/>
            <ac:spMk id="2" creationId="{24070A95-D614-4320-8473-6501FE286006}"/>
          </ac:spMkLst>
        </pc:spChg>
        <pc:spChg chg="del">
          <ac:chgData name="Pranav Kanade" userId="S::pranav_kanade@persistent.co.in::8bf9ea81-aa09-4be3-90f5-57e049f72780" providerId="AD" clId="Web-{1CFC07E9-D8C9-F5DB-5F2C-B91A3BE17636}" dt="2018-12-10T18:53:18.977" v="969"/>
          <ac:spMkLst>
            <pc:docMk/>
            <pc:sldMk cId="877018333" sldId="263"/>
            <ac:spMk id="3" creationId="{4BC985FC-C7B2-4281-A4DB-454D79A19AB1}"/>
          </ac:spMkLst>
        </pc:spChg>
        <pc:graphicFrameChg chg="add del mod modGraphic">
          <ac:chgData name="Pranav Kanade" userId="S::pranav_kanade@persistent.co.in::8bf9ea81-aa09-4be3-90f5-57e049f72780" providerId="AD" clId="Web-{1CFC07E9-D8C9-F5DB-5F2C-B91A3BE17636}" dt="2018-12-10T18:54:38.666" v="976"/>
          <ac:graphicFrameMkLst>
            <pc:docMk/>
            <pc:sldMk cId="877018333" sldId="263"/>
            <ac:graphicFrameMk id="4" creationId="{7CD2EF86-088E-4A94-9E20-E8EEE28E9845}"/>
          </ac:graphicFrameMkLst>
        </pc:graphicFrameChg>
        <pc:graphicFrameChg chg="add del mod">
          <ac:chgData name="Pranav Kanade" userId="S::pranav_kanade@persistent.co.in::8bf9ea81-aa09-4be3-90f5-57e049f72780" providerId="AD" clId="Web-{1CFC07E9-D8C9-F5DB-5F2C-B91A3BE17636}" dt="2018-12-10T18:54:51.978" v="978"/>
          <ac:graphicFrameMkLst>
            <pc:docMk/>
            <pc:sldMk cId="877018333" sldId="263"/>
            <ac:graphicFrameMk id="7" creationId="{1C7E35BB-7289-4847-BEE2-6CC171780D05}"/>
          </ac:graphicFrameMkLst>
        </pc:graphicFrameChg>
      </pc:sldChg>
      <pc:sldChg chg="modSp new ord">
        <pc:chgData name="Pranav Kanade" userId="S::pranav_kanade@persistent.co.in::8bf9ea81-aa09-4be3-90f5-57e049f72780" providerId="AD" clId="Web-{1CFC07E9-D8C9-F5DB-5F2C-B91A3BE17636}" dt="2018-12-10T18:34:10.765" v="529" actId="20577"/>
        <pc:sldMkLst>
          <pc:docMk/>
          <pc:sldMk cId="4168581853" sldId="264"/>
        </pc:sldMkLst>
        <pc:spChg chg="mod">
          <ac:chgData name="Pranav Kanade" userId="S::pranav_kanade@persistent.co.in::8bf9ea81-aa09-4be3-90f5-57e049f72780" providerId="AD" clId="Web-{1CFC07E9-D8C9-F5DB-5F2C-B91A3BE17636}" dt="2018-12-10T18:33:38.343" v="499" actId="20577"/>
          <ac:spMkLst>
            <pc:docMk/>
            <pc:sldMk cId="4168581853" sldId="264"/>
            <ac:spMk id="2" creationId="{FCFB0AC4-43F5-43AE-8BEA-23E4A0C22DD8}"/>
          </ac:spMkLst>
        </pc:spChg>
        <pc:spChg chg="mod">
          <ac:chgData name="Pranav Kanade" userId="S::pranav_kanade@persistent.co.in::8bf9ea81-aa09-4be3-90f5-57e049f72780" providerId="AD" clId="Web-{1CFC07E9-D8C9-F5DB-5F2C-B91A3BE17636}" dt="2018-12-10T18:34:10.765" v="529" actId="20577"/>
          <ac:spMkLst>
            <pc:docMk/>
            <pc:sldMk cId="4168581853" sldId="264"/>
            <ac:spMk id="3" creationId="{A36507FB-112D-4537-9193-69FA3FB9F02E}"/>
          </ac:spMkLst>
        </pc:spChg>
      </pc:sldChg>
      <pc:sldMasterChg chg="add addSldLayout">
        <pc:chgData name="Pranav Kanade" userId="S::pranav_kanade@persistent.co.in::8bf9ea81-aa09-4be3-90f5-57e049f72780" providerId="AD" clId="Web-{1CFC07E9-D8C9-F5DB-5F2C-B91A3BE17636}" dt="2018-12-10T18:22:42.324" v="264"/>
        <pc:sldMasterMkLst>
          <pc:docMk/>
          <pc:sldMasterMk cId="2095664615" sldId="2147483798"/>
        </pc:sldMasterMkLst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3491501347" sldId="2147483799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3533193298" sldId="2147483800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121745220" sldId="2147483801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1001369024" sldId="2147483802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2450736654" sldId="2147483803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3844187421" sldId="2147483804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131009803" sldId="2147483805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2697833365" sldId="2147483806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3009856321" sldId="2147483807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395632620" sldId="2147483808"/>
          </pc:sldLayoutMkLst>
        </pc:sldLayoutChg>
        <pc:sldLayoutChg chg="add">
          <pc:chgData name="Pranav Kanade" userId="S::pranav_kanade@persistent.co.in::8bf9ea81-aa09-4be3-90f5-57e049f72780" providerId="AD" clId="Web-{1CFC07E9-D8C9-F5DB-5F2C-B91A3BE17636}" dt="2018-12-10T18:22:42.324" v="264"/>
          <pc:sldLayoutMkLst>
            <pc:docMk/>
            <pc:sldMasterMk cId="2095664615" sldId="2147483798"/>
            <pc:sldLayoutMk cId="431693756" sldId="2147483809"/>
          </pc:sldLayoutMkLst>
        </pc:sldLayoutChg>
      </pc:sldMasterChg>
    </pc:docChg>
  </pc:docChgLst>
  <pc:docChgLst>
    <pc:chgData name="Pranav Kanade" userId="S::pranav_kanade@persistent.co.in::8bf9ea81-aa09-4be3-90f5-57e049f72780" providerId="AD" clId="Web-{963E49EF-C2AF-E244-1150-F1E883F9618E}"/>
    <pc:docChg chg="addSld delSld modSld sldOrd">
      <pc:chgData name="Pranav Kanade" userId="S::pranav_kanade@persistent.co.in::8bf9ea81-aa09-4be3-90f5-57e049f72780" providerId="AD" clId="Web-{963E49EF-C2AF-E244-1150-F1E883F9618E}" dt="2018-12-10T19:31:46.523" v="1006"/>
      <pc:docMkLst>
        <pc:docMk/>
      </pc:docMkLst>
      <pc:sldChg chg="addSp delSp modSp del mod setBg">
        <pc:chgData name="Pranav Kanade" userId="S::pranav_kanade@persistent.co.in::8bf9ea81-aa09-4be3-90f5-57e049f72780" providerId="AD" clId="Web-{963E49EF-C2AF-E244-1150-F1E883F9618E}" dt="2018-12-10T19:04:31.489" v="150"/>
        <pc:sldMkLst>
          <pc:docMk/>
          <pc:sldMk cId="72756267" sldId="262"/>
        </pc:sldMkLst>
        <pc:spChg chg="mod">
          <ac:chgData name="Pranav Kanade" userId="S::pranav_kanade@persistent.co.in::8bf9ea81-aa09-4be3-90f5-57e049f72780" providerId="AD" clId="Web-{963E49EF-C2AF-E244-1150-F1E883F9618E}" dt="2018-12-10T18:58:03.425" v="5"/>
          <ac:spMkLst>
            <pc:docMk/>
            <pc:sldMk cId="72756267" sldId="262"/>
            <ac:spMk id="2" creationId="{9B1BA30B-970C-4FCC-8423-5FADD7740A0D}"/>
          </ac:spMkLst>
        </pc:spChg>
        <pc:spChg chg="add del">
          <ac:chgData name="Pranav Kanade" userId="S::pranav_kanade@persistent.co.in::8bf9ea81-aa09-4be3-90f5-57e049f72780" providerId="AD" clId="Web-{963E49EF-C2AF-E244-1150-F1E883F9618E}" dt="2018-12-10T18:58:03.253" v="4"/>
          <ac:spMkLst>
            <pc:docMk/>
            <pc:sldMk cId="72756267" sldId="262"/>
            <ac:spMk id="6" creationId="{E8D41CF8-5232-42BC-8D05-AFEDE215398E}"/>
          </ac:spMkLst>
        </pc:spChg>
        <pc:spChg chg="add del">
          <ac:chgData name="Pranav Kanade" userId="S::pranav_kanade@persistent.co.in::8bf9ea81-aa09-4be3-90f5-57e049f72780" providerId="AD" clId="Web-{963E49EF-C2AF-E244-1150-F1E883F9618E}" dt="2018-12-10T18:58:03.253" v="4"/>
          <ac:spMkLst>
            <pc:docMk/>
            <pc:sldMk cId="72756267" sldId="262"/>
            <ac:spMk id="7" creationId="{49237091-E62C-4878-AA4C-0B9995ADB28F}"/>
          </ac:spMkLst>
        </pc:spChg>
        <pc:spChg chg="add">
          <ac:chgData name="Pranav Kanade" userId="S::pranav_kanade@persistent.co.in::8bf9ea81-aa09-4be3-90f5-57e049f72780" providerId="AD" clId="Web-{963E49EF-C2AF-E244-1150-F1E883F9618E}" dt="2018-12-10T18:58:03.425" v="5"/>
          <ac:spMkLst>
            <pc:docMk/>
            <pc:sldMk cId="72756267" sldId="262"/>
            <ac:spMk id="8" creationId="{60D05D2D-CB6A-431B-BE4A-2A7FCC9FA23B}"/>
          </ac:spMkLst>
        </pc:spChg>
        <pc:spChg chg="add del">
          <ac:chgData name="Pranav Kanade" userId="S::pranav_kanade@persistent.co.in::8bf9ea81-aa09-4be3-90f5-57e049f72780" providerId="AD" clId="Web-{963E49EF-C2AF-E244-1150-F1E883F9618E}" dt="2018-12-10T18:58:00.206" v="2"/>
          <ac:spMkLst>
            <pc:docMk/>
            <pc:sldMk cId="72756267" sldId="262"/>
            <ac:spMk id="9" creationId="{60D05D2D-CB6A-431B-BE4A-2A7FCC9FA23B}"/>
          </ac:spMkLst>
        </pc:spChg>
        <pc:spChg chg="add">
          <ac:chgData name="Pranav Kanade" userId="S::pranav_kanade@persistent.co.in::8bf9ea81-aa09-4be3-90f5-57e049f72780" providerId="AD" clId="Web-{963E49EF-C2AF-E244-1150-F1E883F9618E}" dt="2018-12-10T18:58:03.425" v="5"/>
          <ac:spMkLst>
            <pc:docMk/>
            <pc:sldMk cId="72756267" sldId="262"/>
            <ac:spMk id="10" creationId="{E84CD6E5-269B-4A44-867D-78DBB4DFF778}"/>
          </ac:spMkLst>
        </pc:spChg>
        <pc:spChg chg="add del">
          <ac:chgData name="Pranav Kanade" userId="S::pranav_kanade@persistent.co.in::8bf9ea81-aa09-4be3-90f5-57e049f72780" providerId="AD" clId="Web-{963E49EF-C2AF-E244-1150-F1E883F9618E}" dt="2018-12-10T18:58:00.206" v="2"/>
          <ac:spMkLst>
            <pc:docMk/>
            <pc:sldMk cId="72756267" sldId="262"/>
            <ac:spMk id="11" creationId="{E84CD6E5-269B-4A44-867D-78DBB4DFF778}"/>
          </ac:spMkLst>
        </pc:spChg>
        <pc:graphicFrameChg chg="add del mod modGraphic">
          <ac:chgData name="Pranav Kanade" userId="S::pranav_kanade@persistent.co.in::8bf9ea81-aa09-4be3-90f5-57e049f72780" providerId="AD" clId="Web-{963E49EF-C2AF-E244-1150-F1E883F9618E}" dt="2018-12-10T18:58:03.425" v="5"/>
          <ac:graphicFrameMkLst>
            <pc:docMk/>
            <pc:sldMk cId="72756267" sldId="262"/>
            <ac:graphicFrameMk id="4" creationId="{F9EBDDBE-D80B-4CB2-9E5A-FD26574EDD41}"/>
          </ac:graphicFrameMkLst>
        </pc:graphicFrameChg>
      </pc:sldChg>
      <pc:sldChg chg="addSp delSp modSp mod setBg">
        <pc:chgData name="Pranav Kanade" userId="S::pranav_kanade@persistent.co.in::8bf9ea81-aa09-4be3-90f5-57e049f72780" providerId="AD" clId="Web-{963E49EF-C2AF-E244-1150-F1E883F9618E}" dt="2018-12-10T19:19:20.038" v="727"/>
        <pc:sldMkLst>
          <pc:docMk/>
          <pc:sldMk cId="877018333" sldId="263"/>
        </pc:sldMkLst>
        <pc:spChg chg="mod">
          <ac:chgData name="Pranav Kanade" userId="S::pranav_kanade@persistent.co.in::8bf9ea81-aa09-4be3-90f5-57e049f72780" providerId="AD" clId="Web-{963E49EF-C2AF-E244-1150-F1E883F9618E}" dt="2018-12-10T18:58:44.159" v="10"/>
          <ac:spMkLst>
            <pc:docMk/>
            <pc:sldMk cId="877018333" sldId="263"/>
            <ac:spMk id="2" creationId="{24070A95-D614-4320-8473-6501FE286006}"/>
          </ac:spMkLst>
        </pc:spChg>
        <pc:spChg chg="add del">
          <ac:chgData name="Pranav Kanade" userId="S::pranav_kanade@persistent.co.in::8bf9ea81-aa09-4be3-90f5-57e049f72780" providerId="AD" clId="Web-{963E49EF-C2AF-E244-1150-F1E883F9618E}" dt="2018-12-10T18:58:44.065" v="9"/>
          <ac:spMkLst>
            <pc:docMk/>
            <pc:sldMk cId="877018333" sldId="263"/>
            <ac:spMk id="6" creationId="{61B91595-DF01-4E8B-80BF-B812BA9BFDB5}"/>
          </ac:spMkLst>
        </pc:spChg>
        <pc:spChg chg="add del">
          <ac:chgData name="Pranav Kanade" userId="S::pranav_kanade@persistent.co.in::8bf9ea81-aa09-4be3-90f5-57e049f72780" providerId="AD" clId="Web-{963E49EF-C2AF-E244-1150-F1E883F9618E}" dt="2018-12-10T18:58:44.065" v="9"/>
          <ac:spMkLst>
            <pc:docMk/>
            <pc:sldMk cId="877018333" sldId="263"/>
            <ac:spMk id="8" creationId="{8AC533DD-1CF6-4A33-852D-3877441533AB}"/>
          </ac:spMkLst>
        </pc:spChg>
        <pc:spChg chg="add del">
          <ac:chgData name="Pranav Kanade" userId="S::pranav_kanade@persistent.co.in::8bf9ea81-aa09-4be3-90f5-57e049f72780" providerId="AD" clId="Web-{963E49EF-C2AF-E244-1150-F1E883F9618E}" dt="2018-12-10T18:58:39.456" v="7"/>
          <ac:spMkLst>
            <pc:docMk/>
            <pc:sldMk cId="877018333" sldId="263"/>
            <ac:spMk id="9" creationId="{61B91595-DF01-4E8B-80BF-B812BA9BFDB5}"/>
          </ac:spMkLst>
        </pc:spChg>
        <pc:spChg chg="add del">
          <ac:chgData name="Pranav Kanade" userId="S::pranav_kanade@persistent.co.in::8bf9ea81-aa09-4be3-90f5-57e049f72780" providerId="AD" clId="Web-{963E49EF-C2AF-E244-1150-F1E883F9618E}" dt="2018-12-10T18:58:39.456" v="7"/>
          <ac:spMkLst>
            <pc:docMk/>
            <pc:sldMk cId="877018333" sldId="263"/>
            <ac:spMk id="11" creationId="{8AC533DD-1CF6-4A33-852D-3877441533AB}"/>
          </ac:spMkLst>
        </pc:spChg>
        <pc:graphicFrameChg chg="add del mod modGraphic">
          <ac:chgData name="Pranav Kanade" userId="S::pranav_kanade@persistent.co.in::8bf9ea81-aa09-4be3-90f5-57e049f72780" providerId="AD" clId="Web-{963E49EF-C2AF-E244-1150-F1E883F9618E}" dt="2018-12-10T19:19:20.038" v="727"/>
          <ac:graphicFrameMkLst>
            <pc:docMk/>
            <pc:sldMk cId="877018333" sldId="263"/>
            <ac:graphicFrameMk id="4" creationId="{7D188418-5E92-4C8C-9E44-DA3CCA524D0C}"/>
          </ac:graphicFrameMkLst>
        </pc:graphicFrameChg>
      </pc:sldChg>
      <pc:sldChg chg="modSp add replId">
        <pc:chgData name="Pranav Kanade" userId="S::pranav_kanade@persistent.co.in::8bf9ea81-aa09-4be3-90f5-57e049f72780" providerId="AD" clId="Web-{963E49EF-C2AF-E244-1150-F1E883F9618E}" dt="2018-12-10T19:17:48.490" v="687" actId="1076"/>
        <pc:sldMkLst>
          <pc:docMk/>
          <pc:sldMk cId="2167637055" sldId="265"/>
        </pc:sldMkLst>
        <pc:graphicFrameChg chg="mod modGraphic">
          <ac:chgData name="Pranav Kanade" userId="S::pranav_kanade@persistent.co.in::8bf9ea81-aa09-4be3-90f5-57e049f72780" providerId="AD" clId="Web-{963E49EF-C2AF-E244-1150-F1E883F9618E}" dt="2018-12-10T19:17:48.490" v="687" actId="1076"/>
          <ac:graphicFrameMkLst>
            <pc:docMk/>
            <pc:sldMk cId="2167637055" sldId="265"/>
            <ac:graphicFrameMk id="4" creationId="{7D188418-5E92-4C8C-9E44-DA3CCA524D0C}"/>
          </ac:graphicFrameMkLst>
        </pc:graphicFrameChg>
      </pc:sldChg>
      <pc:sldChg chg="new ord">
        <pc:chgData name="Pranav Kanade" userId="S::pranav_kanade@persistent.co.in::8bf9ea81-aa09-4be3-90f5-57e049f72780" providerId="AD" clId="Web-{963E49EF-C2AF-E244-1150-F1E883F9618E}" dt="2018-12-10T19:18:01.693" v="689"/>
        <pc:sldMkLst>
          <pc:docMk/>
          <pc:sldMk cId="1684978325" sldId="266"/>
        </pc:sldMkLst>
      </pc:sldChg>
      <pc:sldChg chg="modSp add ord replId">
        <pc:chgData name="Pranav Kanade" userId="S::pranav_kanade@persistent.co.in::8bf9ea81-aa09-4be3-90f5-57e049f72780" providerId="AD" clId="Web-{963E49EF-C2AF-E244-1150-F1E883F9618E}" dt="2018-12-10T19:30:34.586" v="974"/>
        <pc:sldMkLst>
          <pc:docMk/>
          <pc:sldMk cId="170143291" sldId="267"/>
        </pc:sldMkLst>
        <pc:spChg chg="mod">
          <ac:chgData name="Pranav Kanade" userId="S::pranav_kanade@persistent.co.in::8bf9ea81-aa09-4be3-90f5-57e049f72780" providerId="AD" clId="Web-{963E49EF-C2AF-E244-1150-F1E883F9618E}" dt="2018-12-10T19:19:01.491" v="706" actId="20577"/>
          <ac:spMkLst>
            <pc:docMk/>
            <pc:sldMk cId="170143291" sldId="267"/>
            <ac:spMk id="2" creationId="{24070A95-D614-4320-8473-6501FE286006}"/>
          </ac:spMkLst>
        </pc:spChg>
        <pc:graphicFrameChg chg="mod modGraphic">
          <ac:chgData name="Pranav Kanade" userId="S::pranav_kanade@persistent.co.in::8bf9ea81-aa09-4be3-90f5-57e049f72780" providerId="AD" clId="Web-{963E49EF-C2AF-E244-1150-F1E883F9618E}" dt="2018-12-10T19:30:34.586" v="974"/>
          <ac:graphicFrameMkLst>
            <pc:docMk/>
            <pc:sldMk cId="170143291" sldId="267"/>
            <ac:graphicFrameMk id="4" creationId="{7D188418-5E92-4C8C-9E44-DA3CCA524D0C}"/>
          </ac:graphicFrameMkLst>
        </pc:graphicFrameChg>
      </pc:sldChg>
      <pc:sldChg chg="modSp add replId">
        <pc:chgData name="Pranav Kanade" userId="S::pranav_kanade@persistent.co.in::8bf9ea81-aa09-4be3-90f5-57e049f72780" providerId="AD" clId="Web-{963E49EF-C2AF-E244-1150-F1E883F9618E}" dt="2018-12-10T19:31:46.523" v="1006"/>
        <pc:sldMkLst>
          <pc:docMk/>
          <pc:sldMk cId="4215507021" sldId="268"/>
        </pc:sldMkLst>
        <pc:spChg chg="mod">
          <ac:chgData name="Pranav Kanade" userId="S::pranav_kanade@persistent.co.in::8bf9ea81-aa09-4be3-90f5-57e049f72780" providerId="AD" clId="Web-{963E49EF-C2AF-E244-1150-F1E883F9618E}" dt="2018-12-10T19:30:48.226" v="982" actId="20577"/>
          <ac:spMkLst>
            <pc:docMk/>
            <pc:sldMk cId="4215507021" sldId="268"/>
            <ac:spMk id="2" creationId="{24070A95-D614-4320-8473-6501FE286006}"/>
          </ac:spMkLst>
        </pc:spChg>
        <pc:graphicFrameChg chg="mod modGraphic">
          <ac:chgData name="Pranav Kanade" userId="S::pranav_kanade@persistent.co.in::8bf9ea81-aa09-4be3-90f5-57e049f72780" providerId="AD" clId="Web-{963E49EF-C2AF-E244-1150-F1E883F9618E}" dt="2018-12-10T19:31:46.523" v="1006"/>
          <ac:graphicFrameMkLst>
            <pc:docMk/>
            <pc:sldMk cId="4215507021" sldId="268"/>
            <ac:graphicFrameMk id="4" creationId="{7D188418-5E92-4C8C-9E44-DA3CCA524D0C}"/>
          </ac:graphicFrameMkLst>
        </pc:graphicFrameChg>
      </pc:sldChg>
    </pc:docChg>
  </pc:docChgLst>
  <pc:docChgLst>
    <pc:chgData name="Pranav Kanade" userId="S::pranav_kanade@persistent.co.in::8bf9ea81-aa09-4be3-90f5-57e049f72780" providerId="AD" clId="Web-{EF1FE6D7-D6D9-3D10-3B9C-0578C46854F2}"/>
    <pc:docChg chg="addSld modSld sldOrd">
      <pc:chgData name="Pranav Kanade" userId="S::pranav_kanade@persistent.co.in::8bf9ea81-aa09-4be3-90f5-57e049f72780" providerId="AD" clId="Web-{EF1FE6D7-D6D9-3D10-3B9C-0578C46854F2}" dt="2018-12-10T21:49:46.221" v="1315" actId="1076"/>
      <pc:docMkLst>
        <pc:docMk/>
      </pc:docMkLst>
      <pc:sldChg chg="ord">
        <pc:chgData name="Pranav Kanade" userId="S::pranav_kanade@persistent.co.in::8bf9ea81-aa09-4be3-90f5-57e049f72780" providerId="AD" clId="Web-{EF1FE6D7-D6D9-3D10-3B9C-0578C46854F2}" dt="2018-12-10T21:48:17.009" v="1295" actId="1076"/>
        <pc:sldMkLst>
          <pc:docMk/>
          <pc:sldMk cId="208182289" sldId="261"/>
        </pc:sldMkLst>
      </pc:sldChg>
      <pc:sldChg chg="modSp">
        <pc:chgData name="Pranav Kanade" userId="S::pranav_kanade@persistent.co.in::8bf9ea81-aa09-4be3-90f5-57e049f72780" providerId="AD" clId="Web-{EF1FE6D7-D6D9-3D10-3B9C-0578C46854F2}" dt="2018-12-10T21:49:46.221" v="1315" actId="1076"/>
        <pc:sldMkLst>
          <pc:docMk/>
          <pc:sldMk cId="877018333" sldId="263"/>
        </pc:sldMkLst>
        <pc:spChg chg="mod">
          <ac:chgData name="Pranav Kanade" userId="S::pranav_kanade@persistent.co.in::8bf9ea81-aa09-4be3-90f5-57e049f72780" providerId="AD" clId="Web-{EF1FE6D7-D6D9-3D10-3B9C-0578C46854F2}" dt="2018-12-10T21:49:46.221" v="1315" actId="1076"/>
          <ac:spMkLst>
            <pc:docMk/>
            <pc:sldMk cId="877018333" sldId="263"/>
            <ac:spMk id="2" creationId="{24070A95-D614-4320-8473-6501FE286006}"/>
          </ac:spMkLst>
        </pc:spChg>
      </pc:sldChg>
      <pc:sldChg chg="modSp">
        <pc:chgData name="Pranav Kanade" userId="S::pranav_kanade@persistent.co.in::8bf9ea81-aa09-4be3-90f5-57e049f72780" providerId="AD" clId="Web-{EF1FE6D7-D6D9-3D10-3B9C-0578C46854F2}" dt="2018-12-10T19:41:54.734" v="161" actId="1076"/>
        <pc:sldMkLst>
          <pc:docMk/>
          <pc:sldMk cId="2167637055" sldId="265"/>
        </pc:sldMkLst>
        <pc:graphicFrameChg chg="mod modGraphic">
          <ac:chgData name="Pranav Kanade" userId="S::pranav_kanade@persistent.co.in::8bf9ea81-aa09-4be3-90f5-57e049f72780" providerId="AD" clId="Web-{EF1FE6D7-D6D9-3D10-3B9C-0578C46854F2}" dt="2018-12-10T19:41:54.734" v="161" actId="1076"/>
          <ac:graphicFrameMkLst>
            <pc:docMk/>
            <pc:sldMk cId="2167637055" sldId="265"/>
            <ac:graphicFrameMk id="4" creationId="{7D188418-5E92-4C8C-9E44-DA3CCA524D0C}"/>
          </ac:graphicFrameMkLst>
        </pc:graphicFrameChg>
      </pc:sldChg>
      <pc:sldChg chg="modSp">
        <pc:chgData name="Pranav Kanade" userId="S::pranav_kanade@persistent.co.in::8bf9ea81-aa09-4be3-90f5-57e049f72780" providerId="AD" clId="Web-{EF1FE6D7-D6D9-3D10-3B9C-0578C46854F2}" dt="2018-12-10T20:17:18.812" v="586" actId="14100"/>
        <pc:sldMkLst>
          <pc:docMk/>
          <pc:sldMk cId="1684978325" sldId="266"/>
        </pc:sldMkLst>
        <pc:spChg chg="mod">
          <ac:chgData name="Pranav Kanade" userId="S::pranav_kanade@persistent.co.in::8bf9ea81-aa09-4be3-90f5-57e049f72780" providerId="AD" clId="Web-{EF1FE6D7-D6D9-3D10-3B9C-0578C46854F2}" dt="2018-12-10T19:52:10.680" v="200" actId="1076"/>
          <ac:spMkLst>
            <pc:docMk/>
            <pc:sldMk cId="1684978325" sldId="266"/>
            <ac:spMk id="2" creationId="{09FB50FF-8CFB-43AD-A98D-A27ACEDEAFF7}"/>
          </ac:spMkLst>
        </pc:spChg>
        <pc:spChg chg="mod">
          <ac:chgData name="Pranav Kanade" userId="S::pranav_kanade@persistent.co.in::8bf9ea81-aa09-4be3-90f5-57e049f72780" providerId="AD" clId="Web-{EF1FE6D7-D6D9-3D10-3B9C-0578C46854F2}" dt="2018-12-10T20:17:18.812" v="586" actId="14100"/>
          <ac:spMkLst>
            <pc:docMk/>
            <pc:sldMk cId="1684978325" sldId="266"/>
            <ac:spMk id="3" creationId="{1081E774-A803-45A4-845D-7346E2355740}"/>
          </ac:spMkLst>
        </pc:spChg>
      </pc:sldChg>
      <pc:sldChg chg="modSp">
        <pc:chgData name="Pranav Kanade" userId="S::pranav_kanade@persistent.co.in::8bf9ea81-aa09-4be3-90f5-57e049f72780" providerId="AD" clId="Web-{EF1FE6D7-D6D9-3D10-3B9C-0578C46854F2}" dt="2018-12-10T19:42:47.015" v="187" actId="1076"/>
        <pc:sldMkLst>
          <pc:docMk/>
          <pc:sldMk cId="170143291" sldId="267"/>
        </pc:sldMkLst>
        <pc:spChg chg="mod">
          <ac:chgData name="Pranav Kanade" userId="S::pranav_kanade@persistent.co.in::8bf9ea81-aa09-4be3-90f5-57e049f72780" providerId="AD" clId="Web-{EF1FE6D7-D6D9-3D10-3B9C-0578C46854F2}" dt="2018-12-10T19:42:40.609" v="186" actId="1076"/>
          <ac:spMkLst>
            <pc:docMk/>
            <pc:sldMk cId="170143291" sldId="267"/>
            <ac:spMk id="2" creationId="{24070A95-D614-4320-8473-6501FE286006}"/>
          </ac:spMkLst>
        </pc:spChg>
        <pc:graphicFrameChg chg="mod">
          <ac:chgData name="Pranav Kanade" userId="S::pranav_kanade@persistent.co.in::8bf9ea81-aa09-4be3-90f5-57e049f72780" providerId="AD" clId="Web-{EF1FE6D7-D6D9-3D10-3B9C-0578C46854F2}" dt="2018-12-10T19:42:47.015" v="187" actId="1076"/>
          <ac:graphicFrameMkLst>
            <pc:docMk/>
            <pc:sldMk cId="170143291" sldId="267"/>
            <ac:graphicFrameMk id="4" creationId="{7D188418-5E92-4C8C-9E44-DA3CCA524D0C}"/>
          </ac:graphicFrameMkLst>
        </pc:graphicFrameChg>
      </pc:sldChg>
      <pc:sldChg chg="modSp">
        <pc:chgData name="Pranav Kanade" userId="S::pranav_kanade@persistent.co.in::8bf9ea81-aa09-4be3-90f5-57e049f72780" providerId="AD" clId="Web-{EF1FE6D7-D6D9-3D10-3B9C-0578C46854F2}" dt="2018-12-10T19:42:29.484" v="185" actId="1076"/>
        <pc:sldMkLst>
          <pc:docMk/>
          <pc:sldMk cId="4215507021" sldId="268"/>
        </pc:sldMkLst>
        <pc:spChg chg="mod">
          <ac:chgData name="Pranav Kanade" userId="S::pranav_kanade@persistent.co.in::8bf9ea81-aa09-4be3-90f5-57e049f72780" providerId="AD" clId="Web-{EF1FE6D7-D6D9-3D10-3B9C-0578C46854F2}" dt="2018-12-10T19:38:11.729" v="74" actId="1076"/>
          <ac:spMkLst>
            <pc:docMk/>
            <pc:sldMk cId="4215507021" sldId="268"/>
            <ac:spMk id="2" creationId="{24070A95-D614-4320-8473-6501FE286006}"/>
          </ac:spMkLst>
        </pc:spChg>
        <pc:graphicFrameChg chg="mod modGraphic">
          <ac:chgData name="Pranav Kanade" userId="S::pranav_kanade@persistent.co.in::8bf9ea81-aa09-4be3-90f5-57e049f72780" providerId="AD" clId="Web-{EF1FE6D7-D6D9-3D10-3B9C-0578C46854F2}" dt="2018-12-10T19:42:29.484" v="185" actId="1076"/>
          <ac:graphicFrameMkLst>
            <pc:docMk/>
            <pc:sldMk cId="4215507021" sldId="268"/>
            <ac:graphicFrameMk id="4" creationId="{7D188418-5E92-4C8C-9E44-DA3CCA524D0C}"/>
          </ac:graphicFrameMkLst>
        </pc:graphicFrameChg>
      </pc:sldChg>
      <pc:sldChg chg="addSp delSp modSp new mod ord setBg delDesignElem">
        <pc:chgData name="Pranav Kanade" userId="S::pranav_kanade@persistent.co.in::8bf9ea81-aa09-4be3-90f5-57e049f72780" providerId="AD" clId="Web-{EF1FE6D7-D6D9-3D10-3B9C-0578C46854F2}" dt="2018-12-10T20:53:34.694" v="896" actId="20577"/>
        <pc:sldMkLst>
          <pc:docMk/>
          <pc:sldMk cId="2065119633" sldId="269"/>
        </pc:sldMkLst>
        <pc:spChg chg="mod">
          <ac:chgData name="Pranav Kanade" userId="S::pranav_kanade@persistent.co.in::8bf9ea81-aa09-4be3-90f5-57e049f72780" providerId="AD" clId="Web-{EF1FE6D7-D6D9-3D10-3B9C-0578C46854F2}" dt="2018-12-10T20:49:52.987" v="801" actId="14100"/>
          <ac:spMkLst>
            <pc:docMk/>
            <pc:sldMk cId="2065119633" sldId="269"/>
            <ac:spMk id="2" creationId="{0E17BBCE-7F28-4D2F-BE91-852367ABFFC0}"/>
          </ac:spMkLst>
        </pc:spChg>
        <pc:spChg chg="mod">
          <ac:chgData name="Pranav Kanade" userId="S::pranav_kanade@persistent.co.in::8bf9ea81-aa09-4be3-90f5-57e049f72780" providerId="AD" clId="Web-{EF1FE6D7-D6D9-3D10-3B9C-0578C46854F2}" dt="2018-12-10T20:53:34.694" v="896" actId="20577"/>
          <ac:spMkLst>
            <pc:docMk/>
            <pc:sldMk cId="2065119633" sldId="269"/>
            <ac:spMk id="3" creationId="{54A151D2-C21C-4918-8E52-CB3118BBEEFB}"/>
          </ac:spMkLst>
        </pc:spChg>
        <pc:spChg chg="add del mod">
          <ac:chgData name="Pranav Kanade" userId="S::pranav_kanade@persistent.co.in::8bf9ea81-aa09-4be3-90f5-57e049f72780" providerId="AD" clId="Web-{EF1FE6D7-D6D9-3D10-3B9C-0578C46854F2}" dt="2018-12-10T20:50:34.472" v="819" actId="20577"/>
          <ac:spMkLst>
            <pc:docMk/>
            <pc:sldMk cId="2065119633" sldId="269"/>
            <ac:spMk id="6" creationId="{2E3E7BA8-C69A-4721-AFC4-5ADE5B11E7EC}"/>
          </ac:spMkLst>
        </pc:spChg>
        <pc:spChg chg="add">
          <ac:chgData name="Pranav Kanade" userId="S::pranav_kanade@persistent.co.in::8bf9ea81-aa09-4be3-90f5-57e049f72780" providerId="AD" clId="Web-{EF1FE6D7-D6D9-3D10-3B9C-0578C46854F2}" dt="2018-12-10T20:35:42.466" v="646" actId="20577"/>
          <ac:spMkLst>
            <pc:docMk/>
            <pc:sldMk cId="2065119633" sldId="269"/>
            <ac:spMk id="9" creationId="{5E39A796-BE83-48B1-B33F-35C4A32AAB57}"/>
          </ac:spMkLst>
        </pc:spChg>
        <pc:spChg chg="add">
          <ac:chgData name="Pranav Kanade" userId="S::pranav_kanade@persistent.co.in::8bf9ea81-aa09-4be3-90f5-57e049f72780" providerId="AD" clId="Web-{EF1FE6D7-D6D9-3D10-3B9C-0578C46854F2}" dt="2018-12-10T20:35:42.466" v="646" actId="20577"/>
          <ac:spMkLst>
            <pc:docMk/>
            <pc:sldMk cId="2065119633" sldId="269"/>
            <ac:spMk id="11" creationId="{72F84B47-E267-4194-8194-831DB7B5547F}"/>
          </ac:spMkLst>
        </pc:spChg>
        <pc:picChg chg="add del mod">
          <ac:chgData name="Pranav Kanade" userId="S::pranav_kanade@persistent.co.in::8bf9ea81-aa09-4be3-90f5-57e049f72780" providerId="AD" clId="Web-{EF1FE6D7-D6D9-3D10-3B9C-0578C46854F2}" dt="2018-12-10T20:51:51.037" v="852" actId="20577"/>
          <ac:picMkLst>
            <pc:docMk/>
            <pc:sldMk cId="2065119633" sldId="269"/>
            <ac:picMk id="4" creationId="{A41C1DCA-F60C-4038-BC4D-F0125DD40DCA}"/>
          </ac:picMkLst>
        </pc:picChg>
      </pc:sldChg>
      <pc:sldChg chg="addSp delSp modSp new ord">
        <pc:chgData name="Pranav Kanade" userId="S::pranav_kanade@persistent.co.in::8bf9ea81-aa09-4be3-90f5-57e049f72780" providerId="AD" clId="Web-{EF1FE6D7-D6D9-3D10-3B9C-0578C46854F2}" dt="2018-12-10T21:47:36.725" v="1278" actId="1076"/>
        <pc:sldMkLst>
          <pc:docMk/>
          <pc:sldMk cId="1994496432" sldId="270"/>
        </pc:sldMkLst>
        <pc:spChg chg="mod">
          <ac:chgData name="Pranav Kanade" userId="S::pranav_kanade@persistent.co.in::8bf9ea81-aa09-4be3-90f5-57e049f72780" providerId="AD" clId="Web-{EF1FE6D7-D6D9-3D10-3B9C-0578C46854F2}" dt="2018-12-10T21:24:53.508" v="910" actId="20577"/>
          <ac:spMkLst>
            <pc:docMk/>
            <pc:sldMk cId="1994496432" sldId="270"/>
            <ac:spMk id="2" creationId="{0E8E127E-3774-4C42-951B-5D6F433FE2C1}"/>
          </ac:spMkLst>
        </pc:spChg>
        <pc:spChg chg="del mod">
          <ac:chgData name="Pranav Kanade" userId="S::pranav_kanade@persistent.co.in::8bf9ea81-aa09-4be3-90f5-57e049f72780" providerId="AD" clId="Web-{EF1FE6D7-D6D9-3D10-3B9C-0578C46854F2}" dt="2018-12-10T21:27:45.634" v="916" actId="1076"/>
          <ac:spMkLst>
            <pc:docMk/>
            <pc:sldMk cId="1994496432" sldId="270"/>
            <ac:spMk id="3" creationId="{EA451341-2FCD-4FAA-99AB-AA677ED739B7}"/>
          </ac:spMkLst>
        </pc:spChg>
        <pc:graphicFrameChg chg="add mod ord modGraphic">
          <ac:chgData name="Pranav Kanade" userId="S::pranav_kanade@persistent.co.in::8bf9ea81-aa09-4be3-90f5-57e049f72780" providerId="AD" clId="Web-{EF1FE6D7-D6D9-3D10-3B9C-0578C46854F2}" dt="2018-12-10T21:47:36.725" v="1278" actId="1076"/>
          <ac:graphicFrameMkLst>
            <pc:docMk/>
            <pc:sldMk cId="1994496432" sldId="270"/>
            <ac:graphicFrameMk id="4" creationId="{209AAA2C-89FD-4140-B2C8-8300486FBD6C}"/>
          </ac:graphicFrameMkLst>
        </pc:graphicFrameChg>
      </pc:sldChg>
      <pc:sldChg chg="modSp new">
        <pc:chgData name="Pranav Kanade" userId="S::pranav_kanade@persistent.co.in::8bf9ea81-aa09-4be3-90f5-57e049f72780" providerId="AD" clId="Web-{EF1FE6D7-D6D9-3D10-3B9C-0578C46854F2}" dt="2018-12-10T21:47:59.538" v="1292" actId="20577"/>
        <pc:sldMkLst>
          <pc:docMk/>
          <pc:sldMk cId="1052865455" sldId="271"/>
        </pc:sldMkLst>
        <pc:spChg chg="mod">
          <ac:chgData name="Pranav Kanade" userId="S::pranav_kanade@persistent.co.in::8bf9ea81-aa09-4be3-90f5-57e049f72780" providerId="AD" clId="Web-{EF1FE6D7-D6D9-3D10-3B9C-0578C46854F2}" dt="2018-12-10T21:47:59.538" v="1292" actId="20577"/>
          <ac:spMkLst>
            <pc:docMk/>
            <pc:sldMk cId="1052865455" sldId="271"/>
            <ac:spMk id="2" creationId="{943C566A-6268-4F19-ACC6-8F7F694968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301BD-9ECD-450A-9505-58AC86FEBF9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92093-F97A-44AD-8227-C2F11C8F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92093-F97A-44AD-8227-C2F11C8F4C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hello-worl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mm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mall boat in a large body of water&#10;&#10;Description generated with very high confidence">
            <a:extLst>
              <a:ext uri="{FF2B5EF4-FFF2-40B4-BE49-F238E27FC236}">
                <a16:creationId xmlns:a16="http://schemas.microsoft.com/office/drawing/2014/main" id="{756BFEC6-964E-4B66-B5C2-E4A189075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4000"/>
                    </a14:imgEffect>
                    <a14:imgEffect>
                      <a14:brightnessContrast contrast="-4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64AE2-2571-4572-9854-3B1B01B85907}"/>
              </a:ext>
            </a:extLst>
          </p:cNvPr>
          <p:cNvSpPr txBox="1"/>
          <p:nvPr/>
        </p:nvSpPr>
        <p:spPr>
          <a:xfrm>
            <a:off x="1614024" y="1164710"/>
            <a:ext cx="9209751" cy="44576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Session – 2 : </a:t>
            </a:r>
            <a:endParaRPr lang="en-US" sz="80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Docker Commands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and </a:t>
            </a:r>
            <a:endParaRPr lang="en-US"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Building Custom Images</a:t>
            </a:r>
            <a:endParaRPr lang="en-US"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18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50FF-8CFB-43AD-A98D-A27ACEDE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Docker Images – a revisit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E774-A803-45A4-845D-7346E235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602"/>
            <a:ext cx="10515600" cy="5051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200" dirty="0">
                <a:cs typeface="Calibri"/>
              </a:rPr>
              <a:t>Public Global Registries</a:t>
            </a:r>
          </a:p>
          <a:p>
            <a:pPr>
              <a:lnSpc>
                <a:spcPct val="160000"/>
              </a:lnSpc>
            </a:pPr>
            <a:r>
              <a:rPr lang="en-US" sz="3200" dirty="0">
                <a:cs typeface="Calibri"/>
              </a:rPr>
              <a:t>Docker hub</a:t>
            </a:r>
          </a:p>
          <a:p>
            <a:pPr>
              <a:lnSpc>
                <a:spcPct val="160000"/>
              </a:lnSpc>
            </a:pPr>
            <a:r>
              <a:rPr lang="en-US" sz="3200" dirty="0">
                <a:cs typeface="Calibri"/>
              </a:rPr>
              <a:t>Point to recall: Docker images are immutable!!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cs typeface="Calibri"/>
              </a:rPr>
              <a:t>- This means, if one has "hello-world" docker image. No matter what you do it's going to print "Hello, World". And you can't make it print some thing else.. (e.g. - "Hello, Earth !")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Calibri"/>
                <a:hlinkClick r:id="rId2"/>
              </a:rPr>
              <a:t>Hello-World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68497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BBCE-7F28-4D2F-BE91-852367AB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72066"/>
            <a:ext cx="11128102" cy="1090694"/>
          </a:xfrm>
        </p:spPr>
        <p:txBody>
          <a:bodyPr>
            <a:noAutofit/>
          </a:bodyPr>
          <a:lstStyle/>
          <a:p>
            <a:r>
              <a:rPr lang="en-US" dirty="0">
                <a:cs typeface="Calibri Light"/>
              </a:rPr>
              <a:t>Overriding default running program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(less popular ways)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51D2-C21C-4918-8E52-CB3118BB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12" y="2359680"/>
            <a:ext cx="10815375" cy="3563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Fira Code"/>
                <a:cs typeface="Calibri"/>
                <a:hlinkClick r:id="rId2"/>
              </a:rPr>
              <a:t>docker commit</a:t>
            </a:r>
            <a:endParaRPr lang="en-US" dirty="0">
              <a:latin typeface="Fira Code"/>
            </a:endParaRPr>
          </a:p>
          <a:p>
            <a:pPr marL="0" indent="0">
              <a:buNone/>
            </a:pPr>
            <a:r>
              <a:rPr lang="en-US" sz="1800" dirty="0">
                <a:latin typeface="Fira Code"/>
              </a:rPr>
              <a:t>e.g. - </a:t>
            </a:r>
          </a:p>
          <a:p>
            <a:pPr marL="0" indent="0">
              <a:buNone/>
            </a:pPr>
            <a:r>
              <a:rPr lang="en-US" sz="1800" dirty="0">
                <a:latin typeface="Fira Code"/>
              </a:rPr>
              <a:t>docker commit --change='CMD ["echo", "test for alpine"]' &lt;</a:t>
            </a:r>
            <a:r>
              <a:rPr lang="en-US" sz="1800" dirty="0" err="1">
                <a:latin typeface="Fira Code"/>
              </a:rPr>
              <a:t>cID</a:t>
            </a:r>
            <a:r>
              <a:rPr lang="en-US" sz="1800" dirty="0">
                <a:latin typeface="Fira Code"/>
              </a:rPr>
              <a:t>&gt; alpine_echo:1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Fira Code"/>
            </a:endParaRPr>
          </a:p>
          <a:p>
            <a:pPr marL="0" indent="0">
              <a:buNone/>
            </a:pPr>
            <a:endParaRPr lang="en-US" dirty="0">
              <a:latin typeface="Fira Code"/>
            </a:endParaRPr>
          </a:p>
          <a:p>
            <a:r>
              <a:rPr lang="en-US" dirty="0">
                <a:latin typeface="Fira Code"/>
              </a:rPr>
              <a:t>docker run</a:t>
            </a:r>
          </a:p>
          <a:p>
            <a:pPr marL="0" indent="0">
              <a:buNone/>
            </a:pPr>
            <a:r>
              <a:rPr lang="en-US" sz="1800" dirty="0">
                <a:latin typeface="Fira Code"/>
              </a:rPr>
              <a:t>e.g. - </a:t>
            </a:r>
          </a:p>
          <a:p>
            <a:pPr marL="0" indent="0">
              <a:buNone/>
            </a:pPr>
            <a:r>
              <a:rPr lang="en-US" sz="1800" dirty="0">
                <a:latin typeface="Fira Code"/>
              </a:rPr>
              <a:t>docker run --</a:t>
            </a:r>
            <a:r>
              <a:rPr lang="en-US" sz="1800" dirty="0" err="1">
                <a:latin typeface="Fira Code"/>
              </a:rPr>
              <a:t>entrypoint</a:t>
            </a:r>
            <a:r>
              <a:rPr lang="en-US" sz="1800" dirty="0">
                <a:latin typeface="Fira Code"/>
              </a:rPr>
              <a:t> "</a:t>
            </a:r>
            <a:r>
              <a:rPr lang="en-US" sz="1800" dirty="0" err="1">
                <a:latin typeface="Fira Code"/>
              </a:rPr>
              <a:t>pwd</a:t>
            </a:r>
            <a:r>
              <a:rPr lang="en-US" sz="1800" dirty="0">
                <a:latin typeface="Fira Code"/>
              </a:rPr>
              <a:t>" alpine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8571-C8BE-4D33-94C5-3AD1318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  <a:hlinkClick r:id="rId2"/>
              </a:rPr>
              <a:t>Dockerfile</a:t>
            </a:r>
            <a:r>
              <a:rPr lang="en-US" dirty="0">
                <a:cs typeface="Calibri Light"/>
              </a:rPr>
              <a:t> : first look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252AD-8156-4434-A542-139DEB6E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83" y="1325563"/>
            <a:ext cx="7509634" cy="51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127E-3774-4C42-951B-5D6F433F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  <a:hlinkClick r:id="rId2"/>
              </a:rPr>
              <a:t>Dockerfile</a:t>
            </a:r>
            <a:r>
              <a:rPr lang="en-US" dirty="0">
                <a:cs typeface="Calibri Light"/>
                <a:hlinkClick r:id="rId2"/>
              </a:rPr>
              <a:t> : Instructions</a:t>
            </a:r>
            <a:endParaRPr lang="en-US" dirty="0">
              <a:hlinkClick r:id="rId2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9AAA2C-89FD-4140-B2C8-8300486FB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216659"/>
              </p:ext>
            </p:extLst>
          </p:nvPr>
        </p:nvGraphicFramePr>
        <p:xfrm>
          <a:off x="788581" y="1851837"/>
          <a:ext cx="10524177" cy="41184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5432">
                  <a:extLst>
                    <a:ext uri="{9D8B030D-6E8A-4147-A177-3AD203B41FA5}">
                      <a16:colId xmlns:a16="http://schemas.microsoft.com/office/drawing/2014/main" val="2766326606"/>
                    </a:ext>
                  </a:extLst>
                </a:gridCol>
                <a:gridCol w="3402418">
                  <a:extLst>
                    <a:ext uri="{9D8B030D-6E8A-4147-A177-3AD203B41FA5}">
                      <a16:colId xmlns:a16="http://schemas.microsoft.com/office/drawing/2014/main" val="2100000155"/>
                    </a:ext>
                  </a:extLst>
                </a:gridCol>
                <a:gridCol w="5676327">
                  <a:extLst>
                    <a:ext uri="{9D8B030D-6E8A-4147-A177-3AD203B41FA5}">
                      <a16:colId xmlns:a16="http://schemas.microsoft.com/office/drawing/2014/main" val="4273041016"/>
                    </a:ext>
                  </a:extLst>
                </a:gridCol>
              </a:tblGrid>
              <a:tr h="5797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Information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07788"/>
                  </a:ext>
                </a:extLst>
              </a:tr>
              <a:tr h="5797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 u="none" strike="noStrike" noProof="0">
                          <a:solidFill>
                            <a:srgbClr val="000000"/>
                          </a:solidFill>
                        </a:rPr>
                        <a:t>FROM &lt;image&gt;:&lt;tag&gt;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First non-comment instruction in the Dockerfile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08905"/>
                  </a:ext>
                </a:extLst>
              </a:tr>
              <a:tr h="5797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 u="none" strike="noStrike" noProof="0">
                          <a:solidFill>
                            <a:srgbClr val="000000"/>
                          </a:solidFill>
                        </a:rPr>
                        <a:t>WORKDIR &lt;/path/to/workdir&gt;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Sets the working directory inside image file system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877040"/>
                  </a:ext>
                </a:extLst>
              </a:tr>
              <a:tr h="5797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 u="none" strike="noStrike" noProof="0">
                          <a:solidFill>
                            <a:srgbClr val="000000"/>
                          </a:solidFill>
                        </a:rPr>
                        <a:t>COPY &lt;src&gt; [&lt;src&gt; ...] &lt;dest&gt;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Add files to the destination (host to file system of an image)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541617"/>
                  </a:ext>
                </a:extLst>
              </a:tr>
              <a:tr h="5797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RUN &lt;command&gt;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Run any command passed as an argument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514872"/>
                  </a:ext>
                </a:extLst>
              </a:tr>
              <a:tr h="5797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u="none" strike="noStrike" noProof="0">
                          <a:solidFill>
                            <a:srgbClr val="000000"/>
                          </a:solidFill>
                        </a:rPr>
                        <a:t>CMD ["&lt;param1&gt;","&lt;param2&gt;"]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Provide defaults for an executing container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6545"/>
                  </a:ext>
                </a:extLst>
              </a:tr>
              <a:tr h="5797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u="none" strike="noStrike" noProof="0">
                          <a:solidFill>
                            <a:srgbClr val="000000"/>
                          </a:solidFill>
                        </a:rPr>
                        <a:t>ENV &lt;key&gt; &lt;value&gt;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Sets the environment variable 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91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566A-6268-4F19-ACC6-8F7F6949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659" y="2766218"/>
            <a:ext cx="3656682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Lets Build One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C5C2-A111-4F73-A9A8-89B67681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4004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Recap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Docker Basic Commands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Docker Commands – image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Docker Commands – container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Docker Images - a revisit</a:t>
            </a:r>
          </a:p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Dockerfile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 Light"/>
              </a:rPr>
              <a:t> (Building a custom Docker image)</a:t>
            </a:r>
          </a:p>
        </p:txBody>
      </p:sp>
    </p:spTree>
    <p:extLst>
      <p:ext uri="{BB962C8B-B14F-4D97-AF65-F5344CB8AC3E}">
        <p14:creationId xmlns:p14="http://schemas.microsoft.com/office/powerpoint/2010/main" val="52557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ED3A-2133-43D6-81BA-687E2DAD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81" y="289967"/>
            <a:ext cx="10515600" cy="841469"/>
          </a:xfrm>
        </p:spPr>
        <p:txBody>
          <a:bodyPr/>
          <a:lstStyle/>
          <a:p>
            <a:r>
              <a:rPr lang="en-US">
                <a:cs typeface="Calibri Light"/>
              </a:rPr>
              <a:t>Docker vs VM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F1789A-6A1C-43AA-8A49-B4002DDA2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85" y="1178081"/>
            <a:ext cx="4472389" cy="391394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9C5EA2-689A-4BA7-B6C6-4EE20745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90" y="754363"/>
            <a:ext cx="5023257" cy="4340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636C3-81FC-4BEB-BD2F-7029ECA708C4}"/>
              </a:ext>
            </a:extLst>
          </p:cNvPr>
          <p:cNvSpPr txBox="1"/>
          <p:nvPr/>
        </p:nvSpPr>
        <p:spPr>
          <a:xfrm>
            <a:off x="816935" y="5437614"/>
            <a:ext cx="4568455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 VM is essentially an 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emulation of a real computer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, that executes programs like a real computer.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FEF484-9483-4348-9DAD-69BBA19E9D65}"/>
              </a:ext>
            </a:extLst>
          </p:cNvPr>
          <p:cNvSpPr txBox="1"/>
          <p:nvPr/>
        </p:nvSpPr>
        <p:spPr>
          <a:xfrm>
            <a:off x="6221819" y="5437614"/>
            <a:ext cx="4931733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The container provides operating system level virtualization by abstracting the </a:t>
            </a:r>
            <a:r>
              <a:rPr lang="en-US" sz="2000" b="1">
                <a:solidFill>
                  <a:srgbClr val="000000"/>
                </a:solidFill>
              </a:rPr>
              <a:t>User Space</a:t>
            </a:r>
            <a:r>
              <a:rPr lang="en-US" sz="2000">
                <a:solidFill>
                  <a:srgbClr val="000000"/>
                </a:solidFill>
              </a:rPr>
              <a:t>.</a:t>
            </a:r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53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A128-623E-4E57-B106-362945AE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4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Docker Terminologies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56D3-86CF-4313-889A-2006F6A7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614"/>
            <a:ext cx="10515600" cy="4469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Docker Engine: Client – Server application.</a:t>
            </a:r>
          </a:p>
          <a:p>
            <a:r>
              <a:rPr lang="en-US" dirty="0">
                <a:cs typeface="Calibri"/>
              </a:rPr>
              <a:t>Docker Client: </a:t>
            </a:r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 line interface to interact with Server.</a:t>
            </a:r>
          </a:p>
          <a:p>
            <a:r>
              <a:rPr lang="en-US" dirty="0">
                <a:cs typeface="Calibri"/>
              </a:rPr>
              <a:t>Docker Daemon: Background service responsible for building and running containers. Provides </a:t>
            </a:r>
            <a:r>
              <a:rPr lang="en-US" dirty="0" err="1">
                <a:cs typeface="Calibri"/>
              </a:rPr>
              <a:t>RestAPIs</a:t>
            </a:r>
            <a:r>
              <a:rPr lang="en-US" dirty="0">
                <a:cs typeface="Calibri"/>
              </a:rPr>
              <a:t> and Docker CLI.</a:t>
            </a:r>
          </a:p>
          <a:p>
            <a:r>
              <a:rPr lang="en-US" dirty="0">
                <a:cs typeface="Calibri"/>
              </a:rPr>
              <a:t>Docker Registries – Stores Docker images. (Docker Hub/Cloud)</a:t>
            </a:r>
          </a:p>
          <a:p>
            <a:pPr lvl="1"/>
            <a:r>
              <a:rPr lang="en-US" dirty="0">
                <a:cs typeface="Calibri"/>
              </a:rPr>
              <a:t>Local and </a:t>
            </a:r>
            <a:r>
              <a:rPr lang="en-US" dirty="0">
                <a:cs typeface="Calibri"/>
                <a:hlinkClick r:id="rId2"/>
              </a:rPr>
              <a:t>Public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Docker Objects - </a:t>
            </a:r>
          </a:p>
          <a:p>
            <a:pPr marL="628650" lvl="1"/>
            <a:r>
              <a:rPr lang="en-US" b="1" dirty="0">
                <a:cs typeface="Calibri"/>
              </a:rPr>
              <a:t>Images</a:t>
            </a:r>
            <a:r>
              <a:rPr lang="en-US" dirty="0">
                <a:cs typeface="Calibri"/>
              </a:rPr>
              <a:t> – Read only template built by Engine. (using 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</a:t>
            </a:r>
          </a:p>
          <a:p>
            <a:pPr marL="628650" lvl="1"/>
            <a:r>
              <a:rPr lang="en-US" b="1" dirty="0">
                <a:cs typeface="Calibri"/>
              </a:rPr>
              <a:t>Containers</a:t>
            </a:r>
            <a:r>
              <a:rPr lang="en-US" dirty="0">
                <a:cs typeface="Calibri"/>
              </a:rPr>
              <a:t> – Runnable instances of Image.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AA43-55F3-4517-AD77-4EFE71F8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58" y="184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The flow</a:t>
            </a:r>
            <a:endParaRPr lang="en-US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763DCA2-5A7B-44D0-AD30-A5E31088D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998" y="1329440"/>
            <a:ext cx="9385515" cy="49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0A95-D614-4320-8473-6501FE28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40" y="184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Docker Basic Commands</a:t>
            </a:r>
            <a:r>
              <a:rPr lang="en-US">
                <a:cs typeface="Calibri Light"/>
              </a:rPr>
              <a:t>  - CLI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188418-5E92-4C8C-9E44-DA3CCA524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9426"/>
              </p:ext>
            </p:extLst>
          </p:nvPr>
        </p:nvGraphicFramePr>
        <p:xfrm>
          <a:off x="828675" y="1845945"/>
          <a:ext cx="10525124" cy="43107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53175">
                  <a:extLst>
                    <a:ext uri="{9D8B030D-6E8A-4147-A177-3AD203B41FA5}">
                      <a16:colId xmlns:a16="http://schemas.microsoft.com/office/drawing/2014/main" val="3402283749"/>
                    </a:ext>
                  </a:extLst>
                </a:gridCol>
                <a:gridCol w="5971949">
                  <a:extLst>
                    <a:ext uri="{9D8B030D-6E8A-4147-A177-3AD203B41FA5}">
                      <a16:colId xmlns:a16="http://schemas.microsoft.com/office/drawing/2014/main" val="3983000529"/>
                    </a:ext>
                  </a:extLst>
                </a:gridCol>
              </a:tblGrid>
              <a:tr h="464880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Command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Usage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92881741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--help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Get help</a:t>
                      </a:r>
                      <a:endParaRPr lang="en-US" sz="2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229737208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version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Shows docker version information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9324278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info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Displays the system-wide information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9965846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</a:t>
                      </a:r>
                      <a:r>
                        <a:rPr lang="en-US" sz="2400" err="1">
                          <a:solidFill>
                            <a:schemeClr val="tx1"/>
                          </a:solidFill>
                          <a:latin typeface="Fira Code"/>
                        </a:rPr>
                        <a:t>ps</a:t>
                      </a:r>
                      <a:endParaRPr lang="en-US" sz="2400">
                        <a:solidFill>
                          <a:schemeClr val="tx1"/>
                        </a:solidFill>
                        <a:latin typeface="Fira Code"/>
                      </a:endParaRP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Lists the information about running container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1001957202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images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Lists the images present in the local registry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8849245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search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Search the docker hub for images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93189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1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0A95-D614-4320-8473-6501FE2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Basic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188418-5E92-4C8C-9E44-DA3CCA524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83137"/>
              </p:ext>
            </p:extLst>
          </p:nvPr>
        </p:nvGraphicFramePr>
        <p:xfrm>
          <a:off x="890698" y="1854805"/>
          <a:ext cx="10427679" cy="43107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11020">
                  <a:extLst>
                    <a:ext uri="{9D8B030D-6E8A-4147-A177-3AD203B41FA5}">
                      <a16:colId xmlns:a16="http://schemas.microsoft.com/office/drawing/2014/main" val="3402283749"/>
                    </a:ext>
                  </a:extLst>
                </a:gridCol>
                <a:gridCol w="5916659">
                  <a:extLst>
                    <a:ext uri="{9D8B030D-6E8A-4147-A177-3AD203B41FA5}">
                      <a16:colId xmlns:a16="http://schemas.microsoft.com/office/drawing/2014/main" val="3983000529"/>
                    </a:ext>
                  </a:extLst>
                </a:gridCol>
              </a:tblGrid>
              <a:tr h="464880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Command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Usage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92881741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pull</a:t>
                      </a:r>
                      <a:endParaRPr lang="en-US">
                        <a:solidFill>
                          <a:schemeClr val="tx1"/>
                        </a:solidFill>
                        <a:latin typeface="Fira Code"/>
                      </a:endParaRP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Pull an image from a registry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229737208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accent2"/>
                          </a:solidFill>
                          <a:latin typeface="Fira Code"/>
                        </a:rPr>
                        <a:t>docker run</a:t>
                      </a:r>
                      <a:endParaRPr lang="en-US">
                        <a:solidFill>
                          <a:schemeClr val="accent2"/>
                        </a:solidFill>
                        <a:latin typeface="Fira Code"/>
                      </a:endParaRP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accent2"/>
                          </a:solidFill>
                        </a:rPr>
                        <a:t>Run a command in a </a:t>
                      </a:r>
                      <a:r>
                        <a:rPr lang="en-US" sz="2300" b="1" u="none" strike="noStrike" noProof="0">
                          <a:solidFill>
                            <a:schemeClr val="accent2"/>
                          </a:solidFill>
                        </a:rPr>
                        <a:t>new Container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9324278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start</a:t>
                      </a:r>
                      <a:endParaRPr lang="en-US">
                        <a:solidFill>
                          <a:schemeClr val="tx1"/>
                        </a:solidFill>
                        <a:latin typeface="Fira Code"/>
                      </a:endParaRP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Start stopped/newly created container(s)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9965846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accent1"/>
                          </a:solidFill>
                          <a:latin typeface="Fira Code"/>
                        </a:rPr>
                        <a:t>docker exec</a:t>
                      </a:r>
                      <a:endParaRPr lang="en-US">
                        <a:solidFill>
                          <a:schemeClr val="accent1"/>
                        </a:solidFill>
                        <a:latin typeface="Fira Code"/>
                      </a:endParaRP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accent1"/>
                          </a:solidFill>
                        </a:rPr>
                        <a:t>Run a command in a </a:t>
                      </a:r>
                      <a:r>
                        <a:rPr lang="en-US" sz="2300" b="1" u="none" strike="noStrike" noProof="0">
                          <a:solidFill>
                            <a:schemeClr val="accent1"/>
                          </a:solidFill>
                        </a:rPr>
                        <a:t>running Container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8849245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Fira Code"/>
                        </a:rPr>
                        <a:t>docker stats</a:t>
                      </a:r>
                      <a:endParaRPr lang="en-US" dirty="0"/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Display container(s) resource usage (live)</a:t>
                      </a:r>
                      <a:endParaRPr lang="en-US" dirty="0"/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742140499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Fira Code"/>
                        </a:rPr>
                        <a:t>docker stop</a:t>
                      </a:r>
                      <a:endParaRPr lang="en-US" dirty="0">
                        <a:solidFill>
                          <a:schemeClr val="tx1"/>
                        </a:solidFill>
                        <a:latin typeface="Fira Code"/>
                      </a:endParaRP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Stop one running container(s)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90691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63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0A95-D614-4320-8473-6501FE28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40" y="184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Docker </a:t>
            </a:r>
            <a:r>
              <a:rPr lang="en-US"/>
              <a:t>Commands</a:t>
            </a:r>
            <a:r>
              <a:rPr lang="en-US">
                <a:cs typeface="Calibri Light"/>
              </a:rPr>
              <a:t>  - Image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188418-5E92-4C8C-9E44-DA3CCA524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93610"/>
              </p:ext>
            </p:extLst>
          </p:nvPr>
        </p:nvGraphicFramePr>
        <p:xfrm>
          <a:off x="864117" y="1376340"/>
          <a:ext cx="10525124" cy="49516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53175">
                  <a:extLst>
                    <a:ext uri="{9D8B030D-6E8A-4147-A177-3AD203B41FA5}">
                      <a16:colId xmlns:a16="http://schemas.microsoft.com/office/drawing/2014/main" val="3402283749"/>
                    </a:ext>
                  </a:extLst>
                </a:gridCol>
                <a:gridCol w="5971949">
                  <a:extLst>
                    <a:ext uri="{9D8B030D-6E8A-4147-A177-3AD203B41FA5}">
                      <a16:colId xmlns:a16="http://schemas.microsoft.com/office/drawing/2014/main" val="3983000529"/>
                    </a:ext>
                  </a:extLst>
                </a:gridCol>
              </a:tblGrid>
              <a:tr h="464880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Command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Usage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92881741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image --help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Get help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4179459404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image ls [-a]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List locally available images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229737208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image pull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Pull an image from a registry (global)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9324278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image rm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Remove images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9965846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image prune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Remove unused images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1001957202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image build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Build an image from </a:t>
                      </a:r>
                      <a:r>
                        <a:rPr lang="en-US" sz="2300" u="none" strike="noStrike" noProof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Dockerfile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8849245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image tag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Create a tag TARGET that refers to SOURCE_IMG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93189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4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0A95-D614-4320-8473-6501FE28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Docker </a:t>
            </a:r>
            <a:r>
              <a:rPr lang="en-US"/>
              <a:t>Commands</a:t>
            </a:r>
            <a:r>
              <a:rPr lang="en-US">
                <a:cs typeface="Calibri Light"/>
              </a:rPr>
              <a:t>  - Container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188418-5E92-4C8C-9E44-DA3CCA524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32453"/>
              </p:ext>
            </p:extLst>
          </p:nvPr>
        </p:nvGraphicFramePr>
        <p:xfrm>
          <a:off x="917280" y="1332038"/>
          <a:ext cx="10525124" cy="49516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53175">
                  <a:extLst>
                    <a:ext uri="{9D8B030D-6E8A-4147-A177-3AD203B41FA5}">
                      <a16:colId xmlns:a16="http://schemas.microsoft.com/office/drawing/2014/main" val="3402283749"/>
                    </a:ext>
                  </a:extLst>
                </a:gridCol>
                <a:gridCol w="5971949">
                  <a:extLst>
                    <a:ext uri="{9D8B030D-6E8A-4147-A177-3AD203B41FA5}">
                      <a16:colId xmlns:a16="http://schemas.microsoft.com/office/drawing/2014/main" val="3983000529"/>
                    </a:ext>
                  </a:extLst>
                </a:gridCol>
              </a:tblGrid>
              <a:tr h="464880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Command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Usage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92881741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Fira Code"/>
                        </a:rPr>
                        <a:t>docker container create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Create a container out of an image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4179459404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container ls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List previously used containers</a:t>
                      </a:r>
                      <a:endParaRPr lang="en-US"/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229737208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container start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b="0" i="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/>
                        </a:rPr>
                        <a:t>Start stopped/newly created container(s)</a:t>
                      </a:r>
                      <a:endParaRPr lang="en-US" sz="2300" b="0" i="0" u="none" strike="noStrike" noProof="0">
                        <a:latin typeface="Calibri"/>
                      </a:endParaRP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9324278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container stop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b="0" i="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/>
                        </a:rPr>
                        <a:t>Stop one running container(s)</a:t>
                      </a:r>
                      <a:endParaRPr lang="en-US" sz="2300" b="0" i="0" u="none" strike="noStrike" noProof="0">
                        <a:latin typeface="Calibri"/>
                      </a:endParaRP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9965846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container prune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Remove all stopped containers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1001957202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container logs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Fetch the logs of a container</a:t>
                      </a:r>
                      <a:endParaRPr lang="en-US" sz="2300" u="none" strike="noStrike" noProof="0" err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2188492457"/>
                  </a:ext>
                </a:extLst>
              </a:tr>
              <a:tr h="640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Fira Code"/>
                        </a:rPr>
                        <a:t>docker container top</a:t>
                      </a:r>
                    </a:p>
                  </a:txBody>
                  <a:tcPr marL="105654" marR="105654" marT="52827" marB="52827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300" u="none" strike="noStrike" noProof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Display the running processes of a container</a:t>
                      </a:r>
                    </a:p>
                  </a:txBody>
                  <a:tcPr marL="105654" marR="105654" marT="52827" marB="52827" anchor="ctr"/>
                </a:tc>
                <a:extLst>
                  <a:ext uri="{0D108BD9-81ED-4DB2-BD59-A6C34878D82A}">
                    <a16:rowId xmlns:a16="http://schemas.microsoft.com/office/drawing/2014/main" val="393189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50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512</Words>
  <Application>Microsoft Office PowerPoint</Application>
  <PresentationFormat>Widescreen</PresentationFormat>
  <Paragraphs>129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Fira Code</vt:lpstr>
      <vt:lpstr>Office Theme</vt:lpstr>
      <vt:lpstr>PowerPoint Presentation</vt:lpstr>
      <vt:lpstr>Agenda</vt:lpstr>
      <vt:lpstr>Docker vs VM</vt:lpstr>
      <vt:lpstr>Docker Terminologies</vt:lpstr>
      <vt:lpstr>The flow</vt:lpstr>
      <vt:lpstr>Docker Basic Commands  - CLI</vt:lpstr>
      <vt:lpstr>Docker Basic Commands</vt:lpstr>
      <vt:lpstr>Docker Commands  - Image</vt:lpstr>
      <vt:lpstr>Docker Commands  - Container</vt:lpstr>
      <vt:lpstr>Docker Images – a revisit</vt:lpstr>
      <vt:lpstr>Overriding default running program  (less popular ways)</vt:lpstr>
      <vt:lpstr>Dockerfile : first look</vt:lpstr>
      <vt:lpstr>Dockerfile : Instructions</vt:lpstr>
      <vt:lpstr>Lets Build One (Demo)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Pranav Kanade</cp:lastModifiedBy>
  <cp:revision>109</cp:revision>
  <dcterms:created xsi:type="dcterms:W3CDTF">2013-07-15T20:26:40Z</dcterms:created>
  <dcterms:modified xsi:type="dcterms:W3CDTF">2018-12-11T12:50:10Z</dcterms:modified>
</cp:coreProperties>
</file>