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20"/>
  </p:notesMasterIdLst>
  <p:sldIdLst>
    <p:sldId id="257" r:id="rId2"/>
    <p:sldId id="258" r:id="rId3"/>
    <p:sldId id="259" r:id="rId4"/>
    <p:sldId id="277" r:id="rId5"/>
    <p:sldId id="262" r:id="rId6"/>
    <p:sldId id="263" r:id="rId7"/>
    <p:sldId id="266" r:id="rId8"/>
    <p:sldId id="270" r:id="rId9"/>
    <p:sldId id="264" r:id="rId10"/>
    <p:sldId id="267" r:id="rId11"/>
    <p:sldId id="268" r:id="rId12"/>
    <p:sldId id="269" r:id="rId13"/>
    <p:sldId id="275" r:id="rId14"/>
    <p:sldId id="276" r:id="rId15"/>
    <p:sldId id="272" r:id="rId16"/>
    <p:sldId id="273" r:id="rId17"/>
    <p:sldId id="27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5474" autoAdjust="0"/>
  </p:normalViewPr>
  <p:slideViewPr>
    <p:cSldViewPr snapToGrid="0">
      <p:cViewPr varScale="1">
        <p:scale>
          <a:sx n="86" d="100"/>
          <a:sy n="86" d="100"/>
        </p:scale>
        <p:origin x="-77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Kanade" userId="S::pranav_kanade@persistent.co.in::8bf9ea81-aa09-4be3-90f5-57e049f72780" providerId="AD" clId="Web-{76CD8D9D-AE25-4C7C-A769-F45F300FD76C}"/>
    <pc:docChg chg="addSld delSld modSld sldOrd">
      <pc:chgData name="Pranav Kanade" userId="S::pranav_kanade@persistent.co.in::8bf9ea81-aa09-4be3-90f5-57e049f72780" providerId="AD" clId="Web-{76CD8D9D-AE25-4C7C-A769-F45F300FD76C}" dt="2018-12-14T03:40:17.699" v="3461" actId="20577"/>
      <pc:docMkLst>
        <pc:docMk/>
      </pc:docMkLst>
      <pc:sldChg chg="addSp modSp del mod setBg delDesignElem">
        <pc:chgData name="Pranav Kanade" userId="S::pranav_kanade@persistent.co.in::8bf9ea81-aa09-4be3-90f5-57e049f72780" providerId="AD" clId="Web-{76CD8D9D-AE25-4C7C-A769-F45F300FD76C}" dt="2018-12-14T01:34:17.651" v="250" actId="20577"/>
        <pc:sldMkLst>
          <pc:docMk/>
          <pc:sldMk cId="109857222" sldId="256"/>
        </pc:sldMkLst>
        <pc:spChg chg="mod ord">
          <ac:chgData name="Pranav Kanade" userId="S::pranav_kanade@persistent.co.in::8bf9ea81-aa09-4be3-90f5-57e049f72780" providerId="AD" clId="Web-{76CD8D9D-AE25-4C7C-A769-F45F300FD76C}" dt="2018-12-14T01:29:26.735" v="22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ranav Kanade" userId="S::pranav_kanade@persistent.co.in::8bf9ea81-aa09-4be3-90f5-57e049f72780" providerId="AD" clId="Web-{76CD8D9D-AE25-4C7C-A769-F45F300FD76C}" dt="2018-12-14T01:29:26.735" v="225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ranav Kanade" userId="S::pranav_kanade@persistent.co.in::8bf9ea81-aa09-4be3-90f5-57e049f72780" providerId="AD" clId="Web-{76CD8D9D-AE25-4C7C-A769-F45F300FD76C}" dt="2018-12-14T01:29:26.735" v="225" actId="20577"/>
          <ac:spMkLst>
            <pc:docMk/>
            <pc:sldMk cId="109857222" sldId="256"/>
            <ac:spMk id="8" creationId="{9070364C-740F-4A4B-AA8B-7FD7069B7A9A}"/>
          </ac:spMkLst>
        </pc:spChg>
      </pc:sldChg>
      <pc:sldChg chg="addSp delSp modSp add mod ord setBg setClrOvrMap delDesignElem">
        <pc:chgData name="Pranav Kanade" userId="S::pranav_kanade@persistent.co.in::8bf9ea81-aa09-4be3-90f5-57e049f72780" providerId="AD" clId="Web-{76CD8D9D-AE25-4C7C-A769-F45F300FD76C}" dt="2018-12-14T01:30:35.489" v="230" actId="20577"/>
        <pc:sldMkLst>
          <pc:docMk/>
          <pc:sldMk cId="3808271895" sldId="257"/>
        </pc:sldMkLst>
        <pc:spChg chg="mod">
          <ac:chgData name="Pranav Kanade" userId="S::pranav_kanade@persistent.co.in::8bf9ea81-aa09-4be3-90f5-57e049f72780" providerId="AD" clId="Web-{76CD8D9D-AE25-4C7C-A769-F45F300FD76C}" dt="2018-12-14T01:30:35.489" v="230" actId="20577"/>
          <ac:spMkLst>
            <pc:docMk/>
            <pc:sldMk cId="3808271895" sldId="257"/>
            <ac:spMk id="6" creationId="{B7C64AE2-2571-4572-9854-3B1B01B85907}"/>
          </ac:spMkLst>
        </pc:spChg>
        <pc:spChg chg="add del">
          <ac:chgData name="Pranav Kanade" userId="S::pranav_kanade@persistent.co.in::8bf9ea81-aa09-4be3-90f5-57e049f72780" providerId="AD" clId="Web-{76CD8D9D-AE25-4C7C-A769-F45F300FD76C}" dt="2018-12-14T01:28:47.703" v="220" actId="20577"/>
          <ac:spMkLst>
            <pc:docMk/>
            <pc:sldMk cId="3808271895" sldId="257"/>
            <ac:spMk id="8" creationId="{CF575D68-1B79-46A3-8676-195856BA37F8}"/>
          </ac:spMkLst>
        </pc:spChg>
        <pc:spChg chg="add del">
          <ac:chgData name="Pranav Kanade" userId="S::pranav_kanade@persistent.co.in::8bf9ea81-aa09-4be3-90f5-57e049f72780" providerId="AD" clId="Web-{76CD8D9D-AE25-4C7C-A769-F45F300FD76C}" dt="2018-12-14T01:28:47.703" v="220" actId="20577"/>
          <ac:spMkLst>
            <pc:docMk/>
            <pc:sldMk cId="3808271895" sldId="257"/>
            <ac:spMk id="9" creationId="{28E0418F-EF32-49B5-A0CF-7CE8D16648F6}"/>
          </ac:spMkLst>
        </pc:spChg>
        <pc:spChg chg="add del">
          <ac:chgData name="Pranav Kanade" userId="S::pranav_kanade@persistent.co.in::8bf9ea81-aa09-4be3-90f5-57e049f72780" providerId="AD" clId="Web-{76CD8D9D-AE25-4C7C-A769-F45F300FD76C}" dt="2018-12-14T01:28:52.250" v="222" actId="20577"/>
          <ac:spMkLst>
            <pc:docMk/>
            <pc:sldMk cId="3808271895" sldId="257"/>
            <ac:spMk id="10" creationId="{F8F6973A-3A5A-49EF-92B6-61A7A69C1993}"/>
          </ac:spMkLst>
        </pc:spChg>
        <pc:spChg chg="add del">
          <ac:chgData name="Pranav Kanade" userId="S::pranav_kanade@persistent.co.in::8bf9ea81-aa09-4be3-90f5-57e049f72780" providerId="AD" clId="Web-{76CD8D9D-AE25-4C7C-A769-F45F300FD76C}" dt="2018-12-14T01:28:42.313" v="218" actId="20577"/>
          <ac:spMkLst>
            <pc:docMk/>
            <pc:sldMk cId="3808271895" sldId="257"/>
            <ac:spMk id="11" creationId="{EFB0C39A-F8CA-4A79-AFFC-E9780FB1991A}"/>
          </ac:spMkLst>
        </pc:spChg>
        <pc:spChg chg="add del">
          <ac:chgData name="Pranav Kanade" userId="S::pranav_kanade@persistent.co.in::8bf9ea81-aa09-4be3-90f5-57e049f72780" providerId="AD" clId="Web-{76CD8D9D-AE25-4C7C-A769-F45F300FD76C}" dt="2018-12-14T01:28:52.250" v="222" actId="20577"/>
          <ac:spMkLst>
            <pc:docMk/>
            <pc:sldMk cId="3808271895" sldId="257"/>
            <ac:spMk id="12" creationId="{BC7E6745-470B-4006-A0EF-30953608BA99}"/>
          </ac:spMkLst>
        </pc:spChg>
        <pc:spChg chg="add del">
          <ac:chgData name="Pranav Kanade" userId="S::pranav_kanade@persistent.co.in::8bf9ea81-aa09-4be3-90f5-57e049f72780" providerId="AD" clId="Web-{76CD8D9D-AE25-4C7C-A769-F45F300FD76C}" dt="2018-12-14T01:28:42.313" v="218" actId="20577"/>
          <ac:spMkLst>
            <pc:docMk/>
            <pc:sldMk cId="3808271895" sldId="257"/>
            <ac:spMk id="13" creationId="{948C6639-F651-4D15-A695-E9D03BB2AEDE}"/>
          </ac:spMkLst>
        </pc:spChg>
        <pc:spChg chg="add del">
          <ac:chgData name="Pranav Kanade" userId="S::pranav_kanade@persistent.co.in::8bf9ea81-aa09-4be3-90f5-57e049f72780" providerId="AD" clId="Web-{76CD8D9D-AE25-4C7C-A769-F45F300FD76C}" dt="2018-12-14T01:28:52.250" v="222" actId="20577"/>
          <ac:spMkLst>
            <pc:docMk/>
            <pc:sldMk cId="3808271895" sldId="257"/>
            <ac:spMk id="14" creationId="{11C7EA21-44B6-4451-B1BD-31182C98A226}"/>
          </ac:spMkLst>
        </pc:spChg>
        <pc:spChg chg="add del">
          <ac:chgData name="Pranav Kanade" userId="S::pranav_kanade@persistent.co.in::8bf9ea81-aa09-4be3-90f5-57e049f72780" providerId="AD" clId="Web-{76CD8D9D-AE25-4C7C-A769-F45F300FD76C}" dt="2018-12-14T01:28:42.313" v="218" actId="20577"/>
          <ac:spMkLst>
            <pc:docMk/>
            <pc:sldMk cId="3808271895" sldId="257"/>
            <ac:spMk id="15" creationId="{F8C1B9D8-212A-444E-B28D-25DA596183C9}"/>
          </ac:spMkLst>
        </pc:spChg>
        <pc:spChg chg="add">
          <ac:chgData name="Pranav Kanade" userId="S::pranav_kanade@persistent.co.in::8bf9ea81-aa09-4be3-90f5-57e049f72780" providerId="AD" clId="Web-{76CD8D9D-AE25-4C7C-A769-F45F300FD76C}" dt="2018-12-14T01:28:52.813" v="223" actId="20577"/>
          <ac:spMkLst>
            <pc:docMk/>
            <pc:sldMk cId="3808271895" sldId="257"/>
            <ac:spMk id="16" creationId="{CC616EB3-9310-4169-BA8E-67FFFB760BA1}"/>
          </ac:spMkLst>
        </pc:spChg>
        <pc:spChg chg="add del">
          <ac:chgData name="Pranav Kanade" userId="S::pranav_kanade@persistent.co.in::8bf9ea81-aa09-4be3-90f5-57e049f72780" providerId="AD" clId="Web-{76CD8D9D-AE25-4C7C-A769-F45F300FD76C}" dt="2018-12-14T01:28:52.250" v="222" actId="20577"/>
          <ac:spMkLst>
            <pc:docMk/>
            <pc:sldMk cId="3808271895" sldId="257"/>
            <ac:spMk id="17" creationId="{F1E70CD0-27FC-4FEF-AFA4-AF4624FB29D6}"/>
          </ac:spMkLst>
        </pc:spChg>
        <pc:spChg chg="add">
          <ac:chgData name="Pranav Kanade" userId="S::pranav_kanade@persistent.co.in::8bf9ea81-aa09-4be3-90f5-57e049f72780" providerId="AD" clId="Web-{76CD8D9D-AE25-4C7C-A769-F45F300FD76C}" dt="2018-12-14T01:28:52.813" v="223" actId="20577"/>
          <ac:spMkLst>
            <pc:docMk/>
            <pc:sldMk cId="3808271895" sldId="257"/>
            <ac:spMk id="18" creationId="{BCA813C4-DA78-42A6-8328-4AEF7653652C}"/>
          </ac:spMkLst>
        </pc:spChg>
        <pc:spChg chg="add">
          <ac:chgData name="Pranav Kanade" userId="S::pranav_kanade@persistent.co.in::8bf9ea81-aa09-4be3-90f5-57e049f72780" providerId="AD" clId="Web-{76CD8D9D-AE25-4C7C-A769-F45F300FD76C}" dt="2018-12-14T01:28:52.813" v="223" actId="20577"/>
          <ac:spMkLst>
            <pc:docMk/>
            <pc:sldMk cId="3808271895" sldId="257"/>
            <ac:spMk id="19" creationId="{63DC6E13-22B1-47A3-8F88-A0AC369093C5}"/>
          </ac:spMkLst>
        </pc:spChg>
        <pc:spChg chg="add del">
          <ac:chgData name="Pranav Kanade" userId="S::pranav_kanade@persistent.co.in::8bf9ea81-aa09-4be3-90f5-57e049f72780" providerId="AD" clId="Web-{76CD8D9D-AE25-4C7C-A769-F45F300FD76C}" dt="2018-12-14T01:30:35.489" v="230" actId="20577"/>
          <ac:spMkLst>
            <pc:docMk/>
            <pc:sldMk cId="3808271895" sldId="257"/>
            <ac:spMk id="20" creationId="{71B2258F-86CA-4D4D-8270-BC05FCDEBFB3}"/>
          </ac:spMkLst>
        </pc:spChg>
        <pc:spChg chg="add">
          <ac:chgData name="Pranav Kanade" userId="S::pranav_kanade@persistent.co.in::8bf9ea81-aa09-4be3-90f5-57e049f72780" providerId="AD" clId="Web-{76CD8D9D-AE25-4C7C-A769-F45F300FD76C}" dt="2018-12-14T01:30:35.489" v="230" actId="20577"/>
          <ac:spMkLst>
            <pc:docMk/>
            <pc:sldMk cId="3808271895" sldId="257"/>
            <ac:spMk id="25" creationId="{E20EB187-900F-4AF5-813B-101456D9FD39}"/>
          </ac:spMkLst>
        </pc:spChg>
        <pc:picChg chg="mod ord">
          <ac:chgData name="Pranav Kanade" userId="S::pranav_kanade@persistent.co.in::8bf9ea81-aa09-4be3-90f5-57e049f72780" providerId="AD" clId="Web-{76CD8D9D-AE25-4C7C-A769-F45F300FD76C}" dt="2018-12-14T01:30:11.063" v="227" actId="20577"/>
          <ac:picMkLst>
            <pc:docMk/>
            <pc:sldMk cId="3808271895" sldId="257"/>
            <ac:picMk id="4" creationId="{756BFEC6-964E-4B66-B5C2-E4A189075F5F}"/>
          </ac:picMkLst>
        </pc:picChg>
        <pc:cxnChg chg="add">
          <ac:chgData name="Pranav Kanade" userId="S::pranav_kanade@persistent.co.in::8bf9ea81-aa09-4be3-90f5-57e049f72780" providerId="AD" clId="Web-{76CD8D9D-AE25-4C7C-A769-F45F300FD76C}" dt="2018-12-14T01:30:35.489" v="230" actId="20577"/>
          <ac:cxnSpMkLst>
            <pc:docMk/>
            <pc:sldMk cId="3808271895" sldId="257"/>
            <ac:cxnSpMk id="27" creationId="{624D17C8-E9C2-48A4-AA36-D7048A6CCC41}"/>
          </ac:cxnSpMkLst>
        </pc:cxnChg>
      </pc:sldChg>
      <pc:sldChg chg="addSp delSp modSp add ord">
        <pc:chgData name="Pranav Kanade" userId="S::pranav_kanade@persistent.co.in::8bf9ea81-aa09-4be3-90f5-57e049f72780" providerId="AD" clId="Web-{76CD8D9D-AE25-4C7C-A769-F45F300FD76C}" dt="2018-12-14T01:34:02.573" v="249" actId="20577"/>
        <pc:sldMkLst>
          <pc:docMk/>
          <pc:sldMk cId="525577289" sldId="258"/>
        </pc:sldMkLst>
        <pc:spChg chg="mod">
          <ac:chgData name="Pranav Kanade" userId="S::pranav_kanade@persistent.co.in::8bf9ea81-aa09-4be3-90f5-57e049f72780" providerId="AD" clId="Web-{76CD8D9D-AE25-4C7C-A769-F45F300FD76C}" dt="2018-12-14T01:32:01.086" v="239" actId="14100"/>
          <ac:spMkLst>
            <pc:docMk/>
            <pc:sldMk cId="525577289" sldId="258"/>
            <ac:spMk id="2" creationId="{3C7455B0-53DC-4EF3-AA04-B429CF97F2A7}"/>
          </ac:spMkLst>
        </pc:spChg>
        <pc:spChg chg="mod">
          <ac:chgData name="Pranav Kanade" userId="S::pranav_kanade@persistent.co.in::8bf9ea81-aa09-4be3-90f5-57e049f72780" providerId="AD" clId="Web-{76CD8D9D-AE25-4C7C-A769-F45F300FD76C}" dt="2018-12-14T01:25:50.973" v="195" actId="20577"/>
          <ac:spMkLst>
            <pc:docMk/>
            <pc:sldMk cId="525577289" sldId="258"/>
            <ac:spMk id="3" creationId="{13328C3D-CEBE-4A3E-AEE5-326B0CAF85C8}"/>
          </ac:spMkLst>
        </pc:spChg>
        <pc:spChg chg="add del mod ord">
          <ac:chgData name="Pranav Kanade" userId="S::pranav_kanade@persistent.co.in::8bf9ea81-aa09-4be3-90f5-57e049f72780" providerId="AD" clId="Web-{76CD8D9D-AE25-4C7C-A769-F45F300FD76C}" dt="2018-12-14T01:34:02.573" v="249" actId="20577"/>
          <ac:spMkLst>
            <pc:docMk/>
            <pc:sldMk cId="525577289" sldId="258"/>
            <ac:spMk id="4" creationId="{D041C008-D65F-421A-B045-26299C1128D4}"/>
          </ac:spMkLst>
        </pc:spChg>
      </pc:sldChg>
      <pc:sldChg chg="addSp delSp modSp add replId delAnim modAnim">
        <pc:chgData name="Pranav Kanade" userId="S::pranav_kanade@persistent.co.in::8bf9ea81-aa09-4be3-90f5-57e049f72780" providerId="AD" clId="Web-{76CD8D9D-AE25-4C7C-A769-F45F300FD76C}" dt="2018-12-14T01:56:11.363" v="775" actId="20577"/>
        <pc:sldMkLst>
          <pc:docMk/>
          <pc:sldMk cId="3046336706" sldId="259"/>
        </pc:sldMkLst>
        <pc:spChg chg="mod">
          <ac:chgData name="Pranav Kanade" userId="S::pranav_kanade@persistent.co.in::8bf9ea81-aa09-4be3-90f5-57e049f72780" providerId="AD" clId="Web-{76CD8D9D-AE25-4C7C-A769-F45F300FD76C}" dt="2018-12-14T01:37:31.971" v="267" actId="20577"/>
          <ac:spMkLst>
            <pc:docMk/>
            <pc:sldMk cId="3046336706" sldId="259"/>
            <ac:spMk id="2" creationId="{3C7455B0-53DC-4EF3-AA04-B429CF97F2A7}"/>
          </ac:spMkLst>
        </pc:spChg>
        <pc:spChg chg="del mod">
          <ac:chgData name="Pranav Kanade" userId="S::pranav_kanade@persistent.co.in::8bf9ea81-aa09-4be3-90f5-57e049f72780" providerId="AD" clId="Web-{76CD8D9D-AE25-4C7C-A769-F45F300FD76C}" dt="2018-12-14T01:38:12.581" v="270" actId="20577"/>
          <ac:spMkLst>
            <pc:docMk/>
            <pc:sldMk cId="3046336706" sldId="259"/>
            <ac:spMk id="3" creationId="{13328C3D-CEBE-4A3E-AEE5-326B0CAF85C8}"/>
          </ac:spMkLst>
        </pc:spChg>
        <pc:graphicFrameChg chg="add mod ord modGraphic">
          <ac:chgData name="Pranav Kanade" userId="S::pranav_kanade@persistent.co.in::8bf9ea81-aa09-4be3-90f5-57e049f72780" providerId="AD" clId="Web-{76CD8D9D-AE25-4C7C-A769-F45F300FD76C}" dt="2018-12-14T01:56:11.363" v="775" actId="20577"/>
          <ac:graphicFrameMkLst>
            <pc:docMk/>
            <pc:sldMk cId="3046336706" sldId="259"/>
            <ac:graphicFrameMk id="4" creationId="{1F3A307B-9943-441D-89CA-9F4F156D0D21}"/>
          </ac:graphicFrameMkLst>
        </pc:graphicFrameChg>
      </pc:sldChg>
      <pc:sldChg chg="new del ord">
        <pc:chgData name="Pranav Kanade" userId="S::pranav_kanade@persistent.co.in::8bf9ea81-aa09-4be3-90f5-57e049f72780" providerId="AD" clId="Web-{76CD8D9D-AE25-4C7C-A769-F45F300FD76C}" dt="2018-12-14T01:59:17.810" v="778" actId="20577"/>
        <pc:sldMkLst>
          <pc:docMk/>
          <pc:sldMk cId="1328862592" sldId="260"/>
        </pc:sldMkLst>
      </pc:sldChg>
      <pc:sldChg chg="addSp delSp modSp add mod ord replId setBg delAnim modAnim">
        <pc:chgData name="Pranav Kanade" userId="S::pranav_kanade@persistent.co.in::8bf9ea81-aa09-4be3-90f5-57e049f72780" providerId="AD" clId="Web-{76CD8D9D-AE25-4C7C-A769-F45F300FD76C}" dt="2018-12-14T02:09:04.891" v="810" actId="20577"/>
        <pc:sldMkLst>
          <pc:docMk/>
          <pc:sldMk cId="3995790564" sldId="260"/>
        </pc:sldMkLst>
        <pc:spChg chg="mod">
          <ac:chgData name="Pranav Kanade" userId="S::pranav_kanade@persistent.co.in::8bf9ea81-aa09-4be3-90f5-57e049f72780" providerId="AD" clId="Web-{76CD8D9D-AE25-4C7C-A769-F45F300FD76C}" dt="2018-12-14T02:09:04.891" v="810" actId="20577"/>
          <ac:spMkLst>
            <pc:docMk/>
            <pc:sldMk cId="3995790564" sldId="260"/>
            <ac:spMk id="2" creationId="{3C7455B0-53DC-4EF3-AA04-B429CF97F2A7}"/>
          </ac:spMkLst>
        </pc:spChg>
        <pc:spChg chg="del mod">
          <ac:chgData name="Pranav Kanade" userId="S::pranav_kanade@persistent.co.in::8bf9ea81-aa09-4be3-90f5-57e049f72780" providerId="AD" clId="Web-{76CD8D9D-AE25-4C7C-A769-F45F300FD76C}" dt="2018-12-14T02:00:57.031" v="799" actId="20577"/>
          <ac:spMkLst>
            <pc:docMk/>
            <pc:sldMk cId="3995790564" sldId="260"/>
            <ac:spMk id="3" creationId="{13328C3D-CEBE-4A3E-AEE5-326B0CAF85C8}"/>
          </ac:spMkLst>
        </pc:spChg>
        <pc:spChg chg="add del">
          <ac:chgData name="Pranav Kanade" userId="S::pranav_kanade@persistent.co.in::8bf9ea81-aa09-4be3-90f5-57e049f72780" providerId="AD" clId="Web-{76CD8D9D-AE25-4C7C-A769-F45F300FD76C}" dt="2018-12-14T02:02:34.548" v="804" actId="20577"/>
          <ac:spMkLst>
            <pc:docMk/>
            <pc:sldMk cId="3995790564" sldId="260"/>
            <ac:spMk id="7" creationId="{823AC064-BC96-4F32-8AE1-B2FD38754823}"/>
          </ac:spMkLst>
        </pc:spChg>
        <pc:spChg chg="add del">
          <ac:chgData name="Pranav Kanade" userId="S::pranav_kanade@persistent.co.in::8bf9ea81-aa09-4be3-90f5-57e049f72780" providerId="AD" clId="Web-{76CD8D9D-AE25-4C7C-A769-F45F300FD76C}" dt="2018-12-14T02:08:37.594" v="808" actId="20577"/>
          <ac:spMkLst>
            <pc:docMk/>
            <pc:sldMk cId="3995790564" sldId="260"/>
            <ac:spMk id="9" creationId="{6753252F-4873-4F63-801D-CC719279A7D5}"/>
          </ac:spMkLst>
        </pc:spChg>
        <pc:spChg chg="add del">
          <ac:chgData name="Pranav Kanade" userId="S::pranav_kanade@persistent.co.in::8bf9ea81-aa09-4be3-90f5-57e049f72780" providerId="AD" clId="Web-{76CD8D9D-AE25-4C7C-A769-F45F300FD76C}" dt="2018-12-14T02:02:29.048" v="802" actId="20577"/>
          <ac:spMkLst>
            <pc:docMk/>
            <pc:sldMk cId="3995790564" sldId="260"/>
            <ac:spMk id="10" creationId="{823AC064-BC96-4F32-8AE1-B2FD38754823}"/>
          </ac:spMkLst>
        </pc:spChg>
        <pc:spChg chg="add del">
          <ac:chgData name="Pranav Kanade" userId="S::pranav_kanade@persistent.co.in::8bf9ea81-aa09-4be3-90f5-57e049f72780" providerId="AD" clId="Web-{76CD8D9D-AE25-4C7C-A769-F45F300FD76C}" dt="2018-12-14T02:08:37.594" v="808" actId="20577"/>
          <ac:spMkLst>
            <pc:docMk/>
            <pc:sldMk cId="3995790564" sldId="260"/>
            <ac:spMk id="11" creationId="{047C8CCB-F95D-4249-92DD-651249D3535A}"/>
          </ac:spMkLst>
        </pc:spChg>
        <pc:spChg chg="add">
          <ac:chgData name="Pranav Kanade" userId="S::pranav_kanade@persistent.co.in::8bf9ea81-aa09-4be3-90f5-57e049f72780" providerId="AD" clId="Web-{76CD8D9D-AE25-4C7C-A769-F45F300FD76C}" dt="2018-12-14T02:09:04.891" v="810" actId="20577"/>
          <ac:spMkLst>
            <pc:docMk/>
            <pc:sldMk cId="3995790564" sldId="260"/>
            <ac:spMk id="13" creationId="{A4AC5506-6312-4701-8D3C-40187889A947}"/>
          </ac:spMkLst>
        </pc:spChg>
        <pc:graphicFrameChg chg="add del mod modGraphic">
          <ac:chgData name="Pranav Kanade" userId="S::pranav_kanade@persistent.co.in::8bf9ea81-aa09-4be3-90f5-57e049f72780" providerId="AD" clId="Web-{76CD8D9D-AE25-4C7C-A769-F45F300FD76C}" dt="2018-12-14T02:09:04.891" v="810" actId="20577"/>
          <ac:graphicFrameMkLst>
            <pc:docMk/>
            <pc:sldMk cId="3995790564" sldId="260"/>
            <ac:graphicFrameMk id="5" creationId="{33605CD0-E2B7-42E0-89A9-C76DE335C068}"/>
          </ac:graphicFrameMkLst>
        </pc:graphicFrameChg>
        <pc:cxnChg chg="add del">
          <ac:chgData name="Pranav Kanade" userId="S::pranav_kanade@persistent.co.in::8bf9ea81-aa09-4be3-90f5-57e049f72780" providerId="AD" clId="Web-{76CD8D9D-AE25-4C7C-A769-F45F300FD76C}" dt="2018-12-14T02:02:34.548" v="804" actId="20577"/>
          <ac:cxnSpMkLst>
            <pc:docMk/>
            <pc:sldMk cId="3995790564" sldId="260"/>
            <ac:cxnSpMk id="8" creationId="{7E7C77BC-7138-40B1-A15B-20F57A494629}"/>
          </ac:cxnSpMkLst>
        </pc:cxnChg>
        <pc:cxnChg chg="add del">
          <ac:chgData name="Pranav Kanade" userId="S::pranav_kanade@persistent.co.in::8bf9ea81-aa09-4be3-90f5-57e049f72780" providerId="AD" clId="Web-{76CD8D9D-AE25-4C7C-A769-F45F300FD76C}" dt="2018-12-14T02:02:29.048" v="802" actId="20577"/>
          <ac:cxnSpMkLst>
            <pc:docMk/>
            <pc:sldMk cId="3995790564" sldId="260"/>
            <ac:cxnSpMk id="12" creationId="{7E7C77BC-7138-40B1-A15B-20F57A494629}"/>
          </ac:cxnSpMkLst>
        </pc:cxnChg>
      </pc:sldChg>
      <pc:sldChg chg="add del ord replId delAnim modAnim">
        <pc:chgData name="Pranav Kanade" userId="S::pranav_kanade@persistent.co.in::8bf9ea81-aa09-4be3-90f5-57e049f72780" providerId="AD" clId="Web-{76CD8D9D-AE25-4C7C-A769-F45F300FD76C}" dt="2018-12-14T02:16:15.774" v="857" actId="20577"/>
        <pc:sldMkLst>
          <pc:docMk/>
          <pc:sldMk cId="1447248293" sldId="261"/>
        </pc:sldMkLst>
      </pc:sldChg>
      <pc:sldChg chg="addSp delSp modSp add del mod replId setBg setClrOvrMap">
        <pc:chgData name="Pranav Kanade" userId="S::pranav_kanade@persistent.co.in::8bf9ea81-aa09-4be3-90f5-57e049f72780" providerId="AD" clId="Web-{76CD8D9D-AE25-4C7C-A769-F45F300FD76C}" dt="2018-12-14T02:14:54.117" v="851" actId="20577"/>
        <pc:sldMkLst>
          <pc:docMk/>
          <pc:sldMk cId="4172835370" sldId="261"/>
        </pc:sldMkLst>
        <pc:spChg chg="mod">
          <ac:chgData name="Pranav Kanade" userId="S::pranav_kanade@persistent.co.in::8bf9ea81-aa09-4be3-90f5-57e049f72780" providerId="AD" clId="Web-{76CD8D9D-AE25-4C7C-A769-F45F300FD76C}" dt="2018-12-14T02:14:02.851" v="850" actId="20577"/>
          <ac:spMkLst>
            <pc:docMk/>
            <pc:sldMk cId="4172835370" sldId="261"/>
            <ac:spMk id="2" creationId="{3C7455B0-53DC-4EF3-AA04-B429CF97F2A7}"/>
          </ac:spMkLst>
        </pc:spChg>
        <pc:spChg chg="del">
          <ac:chgData name="Pranav Kanade" userId="S::pranav_kanade@persistent.co.in::8bf9ea81-aa09-4be3-90f5-57e049f72780" providerId="AD" clId="Web-{76CD8D9D-AE25-4C7C-A769-F45F300FD76C}" dt="2018-12-14T02:09:25.563" v="811" actId="20577"/>
          <ac:spMkLst>
            <pc:docMk/>
            <pc:sldMk cId="4172835370" sldId="261"/>
            <ac:spMk id="3" creationId="{13328C3D-CEBE-4A3E-AEE5-326B0CAF85C8}"/>
          </ac:spMkLst>
        </pc:spChg>
        <pc:spChg chg="add del">
          <ac:chgData name="Pranav Kanade" userId="S::pranav_kanade@persistent.co.in::8bf9ea81-aa09-4be3-90f5-57e049f72780" providerId="AD" clId="Web-{76CD8D9D-AE25-4C7C-A769-F45F300FD76C}" dt="2018-12-14T02:14:02.851" v="850" actId="20577"/>
          <ac:spMkLst>
            <pc:docMk/>
            <pc:sldMk cId="4172835370" sldId="261"/>
            <ac:spMk id="10" creationId="{A4AC5506-6312-4701-8D3C-40187889A947}"/>
          </ac:spMkLst>
        </pc:spChg>
        <pc:graphicFrameChg chg="add mod modGraphic">
          <ac:chgData name="Pranav Kanade" userId="S::pranav_kanade@persistent.co.in::8bf9ea81-aa09-4be3-90f5-57e049f72780" providerId="AD" clId="Web-{76CD8D9D-AE25-4C7C-A769-F45F300FD76C}" dt="2018-12-14T02:14:02.851" v="850" actId="20577"/>
          <ac:graphicFrameMkLst>
            <pc:docMk/>
            <pc:sldMk cId="4172835370" sldId="261"/>
            <ac:graphicFrameMk id="5" creationId="{0300FFA4-9689-4121-964F-CB750E2F1E4F}"/>
          </ac:graphicFrameMkLst>
        </pc:graphicFrameChg>
        <pc:graphicFrameChg chg="add del mod modGraphic">
          <ac:chgData name="Pranav Kanade" userId="S::pranav_kanade@persistent.co.in::8bf9ea81-aa09-4be3-90f5-57e049f72780" providerId="AD" clId="Web-{76CD8D9D-AE25-4C7C-A769-F45F300FD76C}" dt="2018-12-14T02:09:47.532" v="816" actId="20577"/>
          <ac:graphicFrameMkLst>
            <pc:docMk/>
            <pc:sldMk cId="4172835370" sldId="261"/>
            <ac:graphicFrameMk id="7" creationId="{734C4F58-7E79-416A-8C46-114D50386FA2}"/>
          </ac:graphicFrameMkLst>
        </pc:graphicFrameChg>
      </pc:sldChg>
      <pc:sldChg chg="modSp add replId">
        <pc:chgData name="Pranav Kanade" userId="S::pranav_kanade@persistent.co.in::8bf9ea81-aa09-4be3-90f5-57e049f72780" providerId="AD" clId="Web-{76CD8D9D-AE25-4C7C-A769-F45F300FD76C}" dt="2018-12-14T02:17:42.899" v="951" actId="20577"/>
        <pc:sldMkLst>
          <pc:docMk/>
          <pc:sldMk cId="1892812585" sldId="262"/>
        </pc:sldMkLst>
        <pc:spChg chg="mod">
          <ac:chgData name="Pranav Kanade" userId="S::pranav_kanade@persistent.co.in::8bf9ea81-aa09-4be3-90f5-57e049f72780" providerId="AD" clId="Web-{76CD8D9D-AE25-4C7C-A769-F45F300FD76C}" dt="2018-12-14T02:16:47.102" v="879" actId="20577"/>
          <ac:spMkLst>
            <pc:docMk/>
            <pc:sldMk cId="1892812585" sldId="262"/>
            <ac:spMk id="2" creationId="{3C7455B0-53DC-4EF3-AA04-B429CF97F2A7}"/>
          </ac:spMkLst>
        </pc:spChg>
        <pc:spChg chg="mod">
          <ac:chgData name="Pranav Kanade" userId="S::pranav_kanade@persistent.co.in::8bf9ea81-aa09-4be3-90f5-57e049f72780" providerId="AD" clId="Web-{76CD8D9D-AE25-4C7C-A769-F45F300FD76C}" dt="2018-12-14T02:17:42.899" v="951" actId="20577"/>
          <ac:spMkLst>
            <pc:docMk/>
            <pc:sldMk cId="1892812585" sldId="262"/>
            <ac:spMk id="3" creationId="{13328C3D-CEBE-4A3E-AEE5-326B0CAF85C8}"/>
          </ac:spMkLst>
        </pc:spChg>
      </pc:sldChg>
      <pc:sldChg chg="addSp delSp modSp add replId">
        <pc:chgData name="Pranav Kanade" userId="S::pranav_kanade@persistent.co.in::8bf9ea81-aa09-4be3-90f5-57e049f72780" providerId="AD" clId="Web-{76CD8D9D-AE25-4C7C-A769-F45F300FD76C}" dt="2018-12-14T02:35:25.873" v="1022" actId="20577"/>
        <pc:sldMkLst>
          <pc:docMk/>
          <pc:sldMk cId="405110798" sldId="263"/>
        </pc:sldMkLst>
        <pc:spChg chg="mod">
          <ac:chgData name="Pranav Kanade" userId="S::pranav_kanade@persistent.co.in::8bf9ea81-aa09-4be3-90f5-57e049f72780" providerId="AD" clId="Web-{76CD8D9D-AE25-4C7C-A769-F45F300FD76C}" dt="2018-12-14T02:20:19.041" v="963" actId="20577"/>
          <ac:spMkLst>
            <pc:docMk/>
            <pc:sldMk cId="405110798" sldId="263"/>
            <ac:spMk id="2" creationId="{3C7455B0-53DC-4EF3-AA04-B429CF97F2A7}"/>
          </ac:spMkLst>
        </pc:spChg>
        <pc:spChg chg="del mod">
          <ac:chgData name="Pranav Kanade" userId="S::pranav_kanade@persistent.co.in::8bf9ea81-aa09-4be3-90f5-57e049f72780" providerId="AD" clId="Web-{76CD8D9D-AE25-4C7C-A769-F45F300FD76C}" dt="2018-12-14T02:23:52.995" v="969" actId="20577"/>
          <ac:spMkLst>
            <pc:docMk/>
            <pc:sldMk cId="405110798" sldId="263"/>
            <ac:spMk id="3" creationId="{13328C3D-CEBE-4A3E-AEE5-326B0CAF85C8}"/>
          </ac:spMkLst>
        </pc:spChg>
        <pc:spChg chg="add del mod">
          <ac:chgData name="Pranav Kanade" userId="S::pranav_kanade@persistent.co.in::8bf9ea81-aa09-4be3-90f5-57e049f72780" providerId="AD" clId="Web-{76CD8D9D-AE25-4C7C-A769-F45F300FD76C}" dt="2018-12-14T02:24:38.544" v="972" actId="20577"/>
          <ac:spMkLst>
            <pc:docMk/>
            <pc:sldMk cId="405110798" sldId="263"/>
            <ac:spMk id="7" creationId="{EF8737CD-E551-40CF-A080-5CF0B3A2D881}"/>
          </ac:spMkLst>
        </pc:spChg>
        <pc:spChg chg="add del mod">
          <ac:chgData name="Pranav Kanade" userId="S::pranav_kanade@persistent.co.in::8bf9ea81-aa09-4be3-90f5-57e049f72780" providerId="AD" clId="Web-{76CD8D9D-AE25-4C7C-A769-F45F300FD76C}" dt="2018-12-14T02:25:22.294" v="974" actId="20577"/>
          <ac:spMkLst>
            <pc:docMk/>
            <pc:sldMk cId="405110798" sldId="263"/>
            <ac:spMk id="11" creationId="{D24710E5-AA6D-4DF2-8BD8-3CDC4CF34F73}"/>
          </ac:spMkLst>
        </pc:spChg>
        <pc:spChg chg="add del mod">
          <ac:chgData name="Pranav Kanade" userId="S::pranav_kanade@persistent.co.in::8bf9ea81-aa09-4be3-90f5-57e049f72780" providerId="AD" clId="Web-{76CD8D9D-AE25-4C7C-A769-F45F300FD76C}" dt="2018-12-14T02:26:53.687" v="979" actId="20577"/>
          <ac:spMkLst>
            <pc:docMk/>
            <pc:sldMk cId="405110798" sldId="263"/>
            <ac:spMk id="15" creationId="{EFC3213C-D9F3-4836-8781-54899468C172}"/>
          </ac:spMkLst>
        </pc:spChg>
        <pc:spChg chg="add mod">
          <ac:chgData name="Pranav Kanade" userId="S::pranav_kanade@persistent.co.in::8bf9ea81-aa09-4be3-90f5-57e049f72780" providerId="AD" clId="Web-{76CD8D9D-AE25-4C7C-A769-F45F300FD76C}" dt="2018-12-14T02:34:46.560" v="1020" actId="20577"/>
          <ac:spMkLst>
            <pc:docMk/>
            <pc:sldMk cId="405110798" sldId="263"/>
            <ac:spMk id="25" creationId="{88DF4AE4-CE70-4C1B-B9A1-2674C0A87C44}"/>
          </ac:spMkLst>
        </pc:spChg>
        <pc:spChg chg="add mod">
          <ac:chgData name="Pranav Kanade" userId="S::pranav_kanade@persistent.co.in::8bf9ea81-aa09-4be3-90f5-57e049f72780" providerId="AD" clId="Web-{76CD8D9D-AE25-4C7C-A769-F45F300FD76C}" dt="2018-12-14T02:35:25.873" v="1022" actId="20577"/>
          <ac:spMkLst>
            <pc:docMk/>
            <pc:sldMk cId="405110798" sldId="263"/>
            <ac:spMk id="26" creationId="{6947E979-5D20-4977-9666-6C42407222DD}"/>
          </ac:spMkLst>
        </pc:spChg>
        <pc:picChg chg="add del mod ord">
          <ac:chgData name="Pranav Kanade" userId="S::pranav_kanade@persistent.co.in::8bf9ea81-aa09-4be3-90f5-57e049f72780" providerId="AD" clId="Web-{76CD8D9D-AE25-4C7C-A769-F45F300FD76C}" dt="2018-12-14T02:24:19.294" v="971" actId="20577"/>
          <ac:picMkLst>
            <pc:docMk/>
            <pc:sldMk cId="405110798" sldId="263"/>
            <ac:picMk id="4" creationId="{08E1A1F2-8062-4C9E-83E0-E7F5B3BEE372}"/>
          </ac:picMkLst>
        </pc:picChg>
        <pc:picChg chg="add del mod ord">
          <ac:chgData name="Pranav Kanade" userId="S::pranav_kanade@persistent.co.in::8bf9ea81-aa09-4be3-90f5-57e049f72780" providerId="AD" clId="Web-{76CD8D9D-AE25-4C7C-A769-F45F300FD76C}" dt="2018-12-14T02:24:41.528" v="973" actId="20577"/>
          <ac:picMkLst>
            <pc:docMk/>
            <pc:sldMk cId="405110798" sldId="263"/>
            <ac:picMk id="8" creationId="{5819D7DA-E81E-4C5C-8F77-48289C2313F3}"/>
          </ac:picMkLst>
        </pc:picChg>
        <pc:picChg chg="add del mod ord">
          <ac:chgData name="Pranav Kanade" userId="S::pranav_kanade@persistent.co.in::8bf9ea81-aa09-4be3-90f5-57e049f72780" providerId="AD" clId="Web-{76CD8D9D-AE25-4C7C-A769-F45F300FD76C}" dt="2018-12-14T02:25:54.249" v="978" actId="20577"/>
          <ac:picMkLst>
            <pc:docMk/>
            <pc:sldMk cId="405110798" sldId="263"/>
            <ac:picMk id="12" creationId="{8EBEBFF9-F89B-4EB5-B316-BCB3425EDDDB}"/>
          </ac:picMkLst>
        </pc:picChg>
        <pc:picChg chg="add mod ord">
          <ac:chgData name="Pranav Kanade" userId="S::pranav_kanade@persistent.co.in::8bf9ea81-aa09-4be3-90f5-57e049f72780" providerId="AD" clId="Web-{76CD8D9D-AE25-4C7C-A769-F45F300FD76C}" dt="2018-12-14T02:30:51.116" v="1002" actId="1076"/>
          <ac:picMkLst>
            <pc:docMk/>
            <pc:sldMk cId="405110798" sldId="263"/>
            <ac:picMk id="16" creationId="{FE694ED4-DAD0-4F20-BA3F-065A7A5D5C87}"/>
          </ac:picMkLst>
        </pc:picChg>
        <pc:picChg chg="add mod">
          <ac:chgData name="Pranav Kanade" userId="S::pranav_kanade@persistent.co.in::8bf9ea81-aa09-4be3-90f5-57e049f72780" providerId="AD" clId="Web-{76CD8D9D-AE25-4C7C-A769-F45F300FD76C}" dt="2018-12-14T02:28:05.218" v="990" actId="1076"/>
          <ac:picMkLst>
            <pc:docMk/>
            <pc:sldMk cId="405110798" sldId="263"/>
            <ac:picMk id="19" creationId="{9DFCC59E-A2CE-4225-A888-69A4DDF34328}"/>
          </ac:picMkLst>
        </pc:picChg>
        <pc:picChg chg="add del mod">
          <ac:chgData name="Pranav Kanade" userId="S::pranav_kanade@persistent.co.in::8bf9ea81-aa09-4be3-90f5-57e049f72780" providerId="AD" clId="Web-{76CD8D9D-AE25-4C7C-A769-F45F300FD76C}" dt="2018-12-14T02:29:52.444" v="994" actId="20577"/>
          <ac:picMkLst>
            <pc:docMk/>
            <pc:sldMk cId="405110798" sldId="263"/>
            <ac:picMk id="20" creationId="{7A1A272D-433F-4D60-8B34-A218282DC642}"/>
          </ac:picMkLst>
        </pc:picChg>
        <pc:picChg chg="add mod">
          <ac:chgData name="Pranav Kanade" userId="S::pranav_kanade@persistent.co.in::8bf9ea81-aa09-4be3-90f5-57e049f72780" providerId="AD" clId="Web-{76CD8D9D-AE25-4C7C-A769-F45F300FD76C}" dt="2018-12-14T02:30:41.866" v="1000" actId="1076"/>
          <ac:picMkLst>
            <pc:docMk/>
            <pc:sldMk cId="405110798" sldId="263"/>
            <ac:picMk id="22" creationId="{D2A716E5-8FE7-4F5B-A180-8A8858FF1DC9}"/>
          </ac:picMkLst>
        </pc:picChg>
        <pc:picChg chg="add mod">
          <ac:chgData name="Pranav Kanade" userId="S::pranav_kanade@persistent.co.in::8bf9ea81-aa09-4be3-90f5-57e049f72780" providerId="AD" clId="Web-{76CD8D9D-AE25-4C7C-A769-F45F300FD76C}" dt="2018-12-14T02:30:56.476" v="1003" actId="1076"/>
          <ac:picMkLst>
            <pc:docMk/>
            <pc:sldMk cId="405110798" sldId="263"/>
            <ac:picMk id="24" creationId="{70765F82-42F5-428C-AE05-4090ABA8D0BF}"/>
          </ac:picMkLst>
        </pc:picChg>
      </pc:sldChg>
      <pc:sldChg chg="modSp add replId">
        <pc:chgData name="Pranav Kanade" userId="S::pranav_kanade@persistent.co.in::8bf9ea81-aa09-4be3-90f5-57e049f72780" providerId="AD" clId="Web-{76CD8D9D-AE25-4C7C-A769-F45F300FD76C}" dt="2018-12-14T03:17:15.352" v="2827" actId="20577"/>
        <pc:sldMkLst>
          <pc:docMk/>
          <pc:sldMk cId="1326879466" sldId="264"/>
        </pc:sldMkLst>
        <pc:spChg chg="mod">
          <ac:chgData name="Pranav Kanade" userId="S::pranav_kanade@persistent.co.in::8bf9ea81-aa09-4be3-90f5-57e049f72780" providerId="AD" clId="Web-{76CD8D9D-AE25-4C7C-A769-F45F300FD76C}" dt="2018-12-14T02:57:41.799" v="1752" actId="20577"/>
          <ac:spMkLst>
            <pc:docMk/>
            <pc:sldMk cId="1326879466" sldId="264"/>
            <ac:spMk id="2" creationId="{3C7455B0-53DC-4EF3-AA04-B429CF97F2A7}"/>
          </ac:spMkLst>
        </pc:spChg>
        <pc:spChg chg="mod">
          <ac:chgData name="Pranav Kanade" userId="S::pranav_kanade@persistent.co.in::8bf9ea81-aa09-4be3-90f5-57e049f72780" providerId="AD" clId="Web-{76CD8D9D-AE25-4C7C-A769-F45F300FD76C}" dt="2018-12-14T03:17:15.352" v="2827" actId="20577"/>
          <ac:spMkLst>
            <pc:docMk/>
            <pc:sldMk cId="1326879466" sldId="264"/>
            <ac:spMk id="3" creationId="{13328C3D-CEBE-4A3E-AEE5-326B0CAF85C8}"/>
          </ac:spMkLst>
        </pc:spChg>
      </pc:sldChg>
      <pc:sldChg chg="modSp add del replId">
        <pc:chgData name="Pranav Kanade" userId="S::pranav_kanade@persistent.co.in::8bf9ea81-aa09-4be3-90f5-57e049f72780" providerId="AD" clId="Web-{76CD8D9D-AE25-4C7C-A769-F45F300FD76C}" dt="2018-12-14T02:57:17.783" v="1727" actId="20577"/>
        <pc:sldMkLst>
          <pc:docMk/>
          <pc:sldMk cId="1314851844" sldId="265"/>
        </pc:sldMkLst>
        <pc:spChg chg="mod">
          <ac:chgData name="Pranav Kanade" userId="S::pranav_kanade@persistent.co.in::8bf9ea81-aa09-4be3-90f5-57e049f72780" providerId="AD" clId="Web-{76CD8D9D-AE25-4C7C-A769-F45F300FD76C}" dt="2018-12-14T02:57:14.970" v="1724" actId="20577"/>
          <ac:spMkLst>
            <pc:docMk/>
            <pc:sldMk cId="1314851844" sldId="265"/>
            <ac:spMk id="2" creationId="{3C7455B0-53DC-4EF3-AA04-B429CF97F2A7}"/>
          </ac:spMkLst>
        </pc:spChg>
        <pc:spChg chg="mod">
          <ac:chgData name="Pranav Kanade" userId="S::pranav_kanade@persistent.co.in::8bf9ea81-aa09-4be3-90f5-57e049f72780" providerId="AD" clId="Web-{76CD8D9D-AE25-4C7C-A769-F45F300FD76C}" dt="2018-12-14T02:52:56.329" v="1477" actId="20577"/>
          <ac:spMkLst>
            <pc:docMk/>
            <pc:sldMk cId="1314851844" sldId="265"/>
            <ac:spMk id="3" creationId="{13328C3D-CEBE-4A3E-AEE5-326B0CAF85C8}"/>
          </ac:spMkLst>
        </pc:spChg>
      </pc:sldChg>
      <pc:sldChg chg="modSp add replId">
        <pc:chgData name="Pranav Kanade" userId="S::pranav_kanade@persistent.co.in::8bf9ea81-aa09-4be3-90f5-57e049f72780" providerId="AD" clId="Web-{76CD8D9D-AE25-4C7C-A769-F45F300FD76C}" dt="2018-12-14T02:57:01.611" v="1720" actId="20577"/>
        <pc:sldMkLst>
          <pc:docMk/>
          <pc:sldMk cId="3580014237" sldId="266"/>
        </pc:sldMkLst>
        <pc:spChg chg="mod">
          <ac:chgData name="Pranav Kanade" userId="S::pranav_kanade@persistent.co.in::8bf9ea81-aa09-4be3-90f5-57e049f72780" providerId="AD" clId="Web-{76CD8D9D-AE25-4C7C-A769-F45F300FD76C}" dt="2018-12-14T02:49:31.461" v="1315" actId="20577"/>
          <ac:spMkLst>
            <pc:docMk/>
            <pc:sldMk cId="3580014237" sldId="266"/>
            <ac:spMk id="2" creationId="{3C7455B0-53DC-4EF3-AA04-B429CF97F2A7}"/>
          </ac:spMkLst>
        </pc:spChg>
        <pc:spChg chg="mod">
          <ac:chgData name="Pranav Kanade" userId="S::pranav_kanade@persistent.co.in::8bf9ea81-aa09-4be3-90f5-57e049f72780" providerId="AD" clId="Web-{76CD8D9D-AE25-4C7C-A769-F45F300FD76C}" dt="2018-12-14T02:57:01.611" v="1720" actId="20577"/>
          <ac:spMkLst>
            <pc:docMk/>
            <pc:sldMk cId="3580014237" sldId="266"/>
            <ac:spMk id="3" creationId="{13328C3D-CEBE-4A3E-AEE5-326B0CAF85C8}"/>
          </ac:spMkLst>
        </pc:spChg>
      </pc:sldChg>
      <pc:sldChg chg="modSp add replId">
        <pc:chgData name="Pranav Kanade" userId="S::pranav_kanade@persistent.co.in::8bf9ea81-aa09-4be3-90f5-57e049f72780" providerId="AD" clId="Web-{76CD8D9D-AE25-4C7C-A769-F45F300FD76C}" dt="2018-12-14T03:24:53.430" v="3092" actId="20577"/>
        <pc:sldMkLst>
          <pc:docMk/>
          <pc:sldMk cId="4010400229" sldId="267"/>
        </pc:sldMkLst>
        <pc:spChg chg="mod">
          <ac:chgData name="Pranav Kanade" userId="S::pranav_kanade@persistent.co.in::8bf9ea81-aa09-4be3-90f5-57e049f72780" providerId="AD" clId="Web-{76CD8D9D-AE25-4C7C-A769-F45F300FD76C}" dt="2018-12-14T03:18:02.915" v="2840" actId="20577"/>
          <ac:spMkLst>
            <pc:docMk/>
            <pc:sldMk cId="4010400229" sldId="267"/>
            <ac:spMk id="2" creationId="{3C7455B0-53DC-4EF3-AA04-B429CF97F2A7}"/>
          </ac:spMkLst>
        </pc:spChg>
        <pc:spChg chg="mod">
          <ac:chgData name="Pranav Kanade" userId="S::pranav_kanade@persistent.co.in::8bf9ea81-aa09-4be3-90f5-57e049f72780" providerId="AD" clId="Web-{76CD8D9D-AE25-4C7C-A769-F45F300FD76C}" dt="2018-12-14T03:24:53.430" v="3092" actId="20577"/>
          <ac:spMkLst>
            <pc:docMk/>
            <pc:sldMk cId="4010400229" sldId="267"/>
            <ac:spMk id="3" creationId="{13328C3D-CEBE-4A3E-AEE5-326B0CAF85C8}"/>
          </ac:spMkLst>
        </pc:spChg>
      </pc:sldChg>
      <pc:sldChg chg="modSp add replId">
        <pc:chgData name="Pranav Kanade" userId="S::pranav_kanade@persistent.co.in::8bf9ea81-aa09-4be3-90f5-57e049f72780" providerId="AD" clId="Web-{76CD8D9D-AE25-4C7C-A769-F45F300FD76C}" dt="2018-12-14T03:39:42.527" v="3459" actId="20577"/>
        <pc:sldMkLst>
          <pc:docMk/>
          <pc:sldMk cId="1308069251" sldId="268"/>
        </pc:sldMkLst>
        <pc:spChg chg="mod">
          <ac:chgData name="Pranav Kanade" userId="S::pranav_kanade@persistent.co.in::8bf9ea81-aa09-4be3-90f5-57e049f72780" providerId="AD" clId="Web-{76CD8D9D-AE25-4C7C-A769-F45F300FD76C}" dt="2018-12-14T03:25:35" v="3114" actId="20577"/>
          <ac:spMkLst>
            <pc:docMk/>
            <pc:sldMk cId="1308069251" sldId="268"/>
            <ac:spMk id="2" creationId="{3C7455B0-53DC-4EF3-AA04-B429CF97F2A7}"/>
          </ac:spMkLst>
        </pc:spChg>
        <pc:spChg chg="mod">
          <ac:chgData name="Pranav Kanade" userId="S::pranav_kanade@persistent.co.in::8bf9ea81-aa09-4be3-90f5-57e049f72780" providerId="AD" clId="Web-{76CD8D9D-AE25-4C7C-A769-F45F300FD76C}" dt="2018-12-14T03:39:42.527" v="3459" actId="20577"/>
          <ac:spMkLst>
            <pc:docMk/>
            <pc:sldMk cId="1308069251" sldId="268"/>
            <ac:spMk id="3" creationId="{13328C3D-CEBE-4A3E-AEE5-326B0CAF85C8}"/>
          </ac:spMkLst>
        </pc:spChg>
      </pc:sldChg>
      <pc:sldChg chg="add replId">
        <pc:chgData name="Pranav Kanade" userId="S::pranav_kanade@persistent.co.in::8bf9ea81-aa09-4be3-90f5-57e049f72780" providerId="AD" clId="Web-{76CD8D9D-AE25-4C7C-A769-F45F300FD76C}" dt="2018-12-14T02:49:44.008" v="1320" actId="20577"/>
        <pc:sldMkLst>
          <pc:docMk/>
          <pc:sldMk cId="2429870580" sldId="269"/>
        </pc:sldMkLst>
      </pc:sldChg>
      <pc:sldChg chg="modSp add replId">
        <pc:chgData name="Pranav Kanade" userId="S::pranav_kanade@persistent.co.in::8bf9ea81-aa09-4be3-90f5-57e049f72780" providerId="AD" clId="Web-{76CD8D9D-AE25-4C7C-A769-F45F300FD76C}" dt="2018-12-14T03:07:02.340" v="2372" actId="20577"/>
        <pc:sldMkLst>
          <pc:docMk/>
          <pc:sldMk cId="519931680" sldId="270"/>
        </pc:sldMkLst>
        <pc:spChg chg="mod">
          <ac:chgData name="Pranav Kanade" userId="S::pranav_kanade@persistent.co.in::8bf9ea81-aa09-4be3-90f5-57e049f72780" providerId="AD" clId="Web-{76CD8D9D-AE25-4C7C-A769-F45F300FD76C}" dt="2018-12-14T03:02:18.570" v="2021" actId="20577"/>
          <ac:spMkLst>
            <pc:docMk/>
            <pc:sldMk cId="519931680" sldId="270"/>
            <ac:spMk id="2" creationId="{3C7455B0-53DC-4EF3-AA04-B429CF97F2A7}"/>
          </ac:spMkLst>
        </pc:spChg>
        <pc:spChg chg="mod">
          <ac:chgData name="Pranav Kanade" userId="S::pranav_kanade@persistent.co.in::8bf9ea81-aa09-4be3-90f5-57e049f72780" providerId="AD" clId="Web-{76CD8D9D-AE25-4C7C-A769-F45F300FD76C}" dt="2018-12-14T03:07:02.340" v="2372" actId="20577"/>
          <ac:spMkLst>
            <pc:docMk/>
            <pc:sldMk cId="519931680" sldId="270"/>
            <ac:spMk id="3" creationId="{13328C3D-CEBE-4A3E-AEE5-326B0CAF85C8}"/>
          </ac:spMkLst>
        </pc:spChg>
      </pc:sldChg>
      <pc:sldChg chg="add replId">
        <pc:chgData name="Pranav Kanade" userId="S::pranav_kanade@persistent.co.in::8bf9ea81-aa09-4be3-90f5-57e049f72780" providerId="AD" clId="Web-{76CD8D9D-AE25-4C7C-A769-F45F300FD76C}" dt="2018-12-14T03:25:03.883" v="3094" actId="20577"/>
        <pc:sldMkLst>
          <pc:docMk/>
          <pc:sldMk cId="2582239731" sldId="271"/>
        </pc:sldMkLst>
      </pc:sldChg>
      <pc:sldChg chg="add replId">
        <pc:chgData name="Pranav Kanade" userId="S::pranav_kanade@persistent.co.in::8bf9ea81-aa09-4be3-90f5-57e049f72780" providerId="AD" clId="Web-{76CD8D9D-AE25-4C7C-A769-F45F300FD76C}" dt="2018-12-14T03:25:06.133" v="3095" actId="20577"/>
        <pc:sldMkLst>
          <pc:docMk/>
          <pc:sldMk cId="1753533898" sldId="272"/>
        </pc:sldMkLst>
      </pc:sldChg>
      <pc:sldChg chg="add replId">
        <pc:chgData name="Pranav Kanade" userId="S::pranav_kanade@persistent.co.in::8bf9ea81-aa09-4be3-90f5-57e049f72780" providerId="AD" clId="Web-{76CD8D9D-AE25-4C7C-A769-F45F300FD76C}" dt="2018-12-14T03:25:07.868" v="3096" actId="20577"/>
        <pc:sldMkLst>
          <pc:docMk/>
          <pc:sldMk cId="2354817133" sldId="273"/>
        </pc:sldMkLst>
      </pc:sldChg>
      <pc:sldChg chg="add replId">
        <pc:chgData name="Pranav Kanade" userId="S::pranav_kanade@persistent.co.in::8bf9ea81-aa09-4be3-90f5-57e049f72780" providerId="AD" clId="Web-{76CD8D9D-AE25-4C7C-A769-F45F300FD76C}" dt="2018-12-14T03:25:09.993" v="3097" actId="20577"/>
        <pc:sldMkLst>
          <pc:docMk/>
          <pc:sldMk cId="4117161330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6AD87-7F9D-465E-B34F-F890BD12938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6BAA9-9213-4944-9B50-8AA3FACF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7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Better isolation – </a:t>
            </a:r>
            <a:r>
              <a:rPr lang="en-US" dirty="0" err="1"/>
              <a:t>db</a:t>
            </a:r>
            <a:r>
              <a:rPr lang="en-US" dirty="0"/>
              <a:t> application </a:t>
            </a:r>
            <a:r>
              <a:rPr lang="en-US" dirty="0" err="1"/>
              <a:t>e.g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6BAA9-9213-4944-9B50-8AA3FACF8F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Better isolation – </a:t>
            </a:r>
            <a:r>
              <a:rPr lang="en-US" dirty="0" err="1"/>
              <a:t>db</a:t>
            </a:r>
            <a:r>
              <a:rPr lang="en-US" dirty="0"/>
              <a:t> application </a:t>
            </a:r>
            <a:r>
              <a:rPr lang="en-US" dirty="0" err="1"/>
              <a:t>e.g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6BAA9-9213-4944-9B50-8AA3FACF8F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6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Better isolation – </a:t>
            </a:r>
            <a:r>
              <a:rPr lang="en-US" dirty="0" err="1"/>
              <a:t>db</a:t>
            </a:r>
            <a:r>
              <a:rPr lang="en-US" dirty="0"/>
              <a:t> application </a:t>
            </a:r>
            <a:r>
              <a:rPr lang="en-US" dirty="0" err="1"/>
              <a:t>e.g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6BAA9-9213-4944-9B50-8AA3FACF8F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8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2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1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1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9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9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3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network/link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mall boat in a large body of water&#10;&#10;Description generated with very high confidence">
            <a:extLst>
              <a:ext uri="{FF2B5EF4-FFF2-40B4-BE49-F238E27FC236}">
                <a16:creationId xmlns:a16="http://schemas.microsoft.com/office/drawing/2014/main" id="{756BFEC6-964E-4B66-B5C2-E4A189075F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4000"/>
                    </a14:imgEffect>
                    <a14:imgEffect>
                      <a14:brightnessContrast contrast="-4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C64AE2-2571-4572-9854-3B1B01B85907}"/>
              </a:ext>
            </a:extLst>
          </p:cNvPr>
          <p:cNvSpPr txBox="1"/>
          <p:nvPr/>
        </p:nvSpPr>
        <p:spPr>
          <a:xfrm>
            <a:off x="4387349" y="1200152"/>
            <a:ext cx="6897171" cy="44576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b="1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Session – 3 : </a:t>
            </a:r>
            <a:endParaRPr lang="en-US" sz="7400" spc="-5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b="1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Communication among "Containers" </a:t>
            </a:r>
            <a:endParaRPr lang="en-US" sz="7400" spc="-5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8271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55B0-53DC-4EF3-AA04-B429CF97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1357344" cy="109248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Bridge Networks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8C3D-CEBE-4A3E-AEE5-326B0CAF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Uses a software bridge, which allows containers connected to the same bridge network to communicate.</a:t>
            </a:r>
            <a:endParaRPr lang="en-US" sz="32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Provides isolation from containers which are not connected to that bridge network.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Bridge driver automatically installs rules in the host machine so that containers on different bridge networks cannot communicate directly with each other.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1040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55B0-53DC-4EF3-AA04-B429CF97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1357344" cy="109248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Bridge Networks – Basic Principles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8C3D-CEBE-4A3E-AEE5-326B0CAF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Bridge networks(driver) only apply to containers running on the same Docker daemon.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In any other case one should use networks suitable for their use case.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When one starts docker, a default bridge network (also called bridge) is created automatically.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One can also create user-defined custom bridge networks (these are superior to the default one).</a:t>
            </a:r>
          </a:p>
        </p:txBody>
      </p:sp>
    </p:spTree>
    <p:extLst>
      <p:ext uri="{BB962C8B-B14F-4D97-AF65-F5344CB8AC3E}">
        <p14:creationId xmlns:p14="http://schemas.microsoft.com/office/powerpoint/2010/main" val="130806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10588E-769B-450F-BFA2-0B54B5D86184}"/>
              </a:ext>
            </a:extLst>
          </p:cNvPr>
          <p:cNvSpPr/>
          <p:nvPr/>
        </p:nvSpPr>
        <p:spPr>
          <a:xfrm>
            <a:off x="178420" y="3813717"/>
            <a:ext cx="7281746" cy="2787805"/>
          </a:xfrm>
          <a:prstGeom prst="rect">
            <a:avLst/>
          </a:prstGeom>
          <a:solidFill>
            <a:schemeClr val="tx2">
              <a:lumMod val="75000"/>
              <a:alpha val="44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455B0-53DC-4EF3-AA04-B429CF97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1357344" cy="10924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User-Defined Bridge vs Default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8C3D-CEBE-4A3E-AEE5-326B0CAF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0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/>
              </a:rPr>
              <a:t>User-defined bridges provide better isolation and interoperability b/w containerized applications.</a:t>
            </a:r>
          </a:p>
          <a:p>
            <a:pPr lvl="1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/>
              </a:rPr>
              <a:t>Containers expose all ports to each other and no port to outside world.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43145212-6456-4040-9AC1-BB2273E09EA2}"/>
              </a:ext>
            </a:extLst>
          </p:cNvPr>
          <p:cNvSpPr/>
          <p:nvPr/>
        </p:nvSpPr>
        <p:spPr>
          <a:xfrm>
            <a:off x="344410" y="4156935"/>
            <a:ext cx="2193561" cy="2096429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C62E77DB-A08C-45F8-A1F7-E4C179965F05}"/>
              </a:ext>
            </a:extLst>
          </p:cNvPr>
          <p:cNvSpPr/>
          <p:nvPr/>
        </p:nvSpPr>
        <p:spPr>
          <a:xfrm>
            <a:off x="3240848" y="4156935"/>
            <a:ext cx="2415963" cy="2096429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48781B0-BC44-4867-AEFE-A241CCB57C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4" y="4789736"/>
            <a:ext cx="1406004" cy="1292185"/>
          </a:xfrm>
          <a:prstGeom prst="rect">
            <a:avLst/>
          </a:prstGeom>
        </p:spPr>
      </p:pic>
      <p:pic>
        <p:nvPicPr>
          <p:cNvPr id="8" name="Picture 22">
            <a:extLst>
              <a:ext uri="{FF2B5EF4-FFF2-40B4-BE49-F238E27FC236}">
                <a16:creationId xmlns:a16="http://schemas.microsoft.com/office/drawing/2014/main" id="{7B1CB493-BBC9-44CC-B88B-B6B05E800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402" y="4156933"/>
            <a:ext cx="605864" cy="460681"/>
          </a:xfrm>
          <a:prstGeom prst="rect">
            <a:avLst/>
          </a:prstGeom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47EECE60-3D60-40D7-922A-BE0DE287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158" y="4864411"/>
            <a:ext cx="1094001" cy="116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>
            <a:extLst>
              <a:ext uri="{FF2B5EF4-FFF2-40B4-BE49-F238E27FC236}">
                <a16:creationId xmlns:a16="http://schemas.microsoft.com/office/drawing/2014/main" id="{A6D99B9A-D31D-42C9-BADB-C1E3429F6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653" y="4169789"/>
            <a:ext cx="567458" cy="460681"/>
          </a:xfrm>
          <a:prstGeom prst="rect">
            <a:avLst/>
          </a:prstGeom>
        </p:spPr>
      </p:pic>
      <p:pic>
        <p:nvPicPr>
          <p:cNvPr id="11" name="Picture 16" descr="Image result for paper draw">
            <a:extLst>
              <a:ext uri="{FF2B5EF4-FFF2-40B4-BE49-F238E27FC236}">
                <a16:creationId xmlns:a16="http://schemas.microsoft.com/office/drawing/2014/main" id="{1176655C-F4EF-447F-AAE7-8DDDDF0F5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01" y="5071102"/>
            <a:ext cx="738068" cy="78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9CF6129-05B4-4564-8A51-F27BEF61ECF8}"/>
              </a:ext>
            </a:extLst>
          </p:cNvPr>
          <p:cNvSpPr/>
          <p:nvPr/>
        </p:nvSpPr>
        <p:spPr>
          <a:xfrm>
            <a:off x="5706501" y="4387274"/>
            <a:ext cx="3562190" cy="1367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-it –p 8080:80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067943-6FF0-4C43-BAA4-CBA7096B482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07"/>
          <a:stretch/>
        </p:blipFill>
        <p:spPr>
          <a:xfrm>
            <a:off x="9318381" y="4548844"/>
            <a:ext cx="2505075" cy="1044513"/>
          </a:xfrm>
          <a:prstGeom prst="rect">
            <a:avLst/>
          </a:prstGeom>
        </p:spPr>
      </p:pic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0B5938C5-935B-444E-B40B-95575412E657}"/>
              </a:ext>
            </a:extLst>
          </p:cNvPr>
          <p:cNvSpPr/>
          <p:nvPr/>
        </p:nvSpPr>
        <p:spPr>
          <a:xfrm>
            <a:off x="2275732" y="4808631"/>
            <a:ext cx="915426" cy="5910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7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6" grpId="0" animBg="1"/>
      <p:bldP spid="12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6F14E19-E16F-4020-A67F-753A3DDF2DC7}"/>
              </a:ext>
            </a:extLst>
          </p:cNvPr>
          <p:cNvSpPr/>
          <p:nvPr/>
        </p:nvSpPr>
        <p:spPr>
          <a:xfrm>
            <a:off x="8513060" y="3818427"/>
            <a:ext cx="2521528" cy="2826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80"/>
                </a:highlight>
              </a:rPr>
              <a:t>Default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A0A550-67F5-4DAB-A6FA-0621010A39E7}"/>
              </a:ext>
            </a:extLst>
          </p:cNvPr>
          <p:cNvSpPr/>
          <p:nvPr/>
        </p:nvSpPr>
        <p:spPr>
          <a:xfrm>
            <a:off x="8513060" y="3853184"/>
            <a:ext cx="2521528" cy="28263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80"/>
                </a:highlight>
              </a:rPr>
              <a:t>User Defined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455B0-53DC-4EF3-AA04-B429CF97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1357344" cy="10924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User-Defined Bridge vs Default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8C3D-CEBE-4A3E-AEE5-326B0CAF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8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/>
              </a:rPr>
              <a:t>User-define bridges provide automatic DNS resolution between containers.</a:t>
            </a:r>
          </a:p>
          <a:p>
            <a:pPr lvl="1"/>
            <a:r>
              <a:rPr lang="en-US" dirty="0"/>
              <a:t>Containers on the default bridge network can only access each other by IP addresses, unless you use the </a:t>
            </a:r>
            <a:r>
              <a:rPr lang="en-US" dirty="0">
                <a:highlight>
                  <a:srgbClr val="FFFF00"/>
                </a:highlight>
                <a:latin typeface="Fira Code" panose="020B0509050000020004" pitchFamily="49" charset="0"/>
                <a:ea typeface="Fira Code" panose="020B0509050000020004" pitchFamily="49" charset="0"/>
              </a:rPr>
              <a:t>--link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option</a:t>
            </a:r>
            <a:r>
              <a:rPr lang="en-US" dirty="0"/>
              <a:t>, which is considered legacy.</a:t>
            </a: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166AEA65-7029-42CC-9B5D-E1657B4966EB}"/>
              </a:ext>
            </a:extLst>
          </p:cNvPr>
          <p:cNvSpPr/>
          <p:nvPr/>
        </p:nvSpPr>
        <p:spPr>
          <a:xfrm>
            <a:off x="8907357" y="3859475"/>
            <a:ext cx="1732934" cy="962520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App1</a:t>
            </a:r>
          </a:p>
        </p:txBody>
      </p:sp>
      <p:pic>
        <p:nvPicPr>
          <p:cNvPr id="14" name="Picture 22">
            <a:extLst>
              <a:ext uri="{FF2B5EF4-FFF2-40B4-BE49-F238E27FC236}">
                <a16:creationId xmlns:a16="http://schemas.microsoft.com/office/drawing/2014/main" id="{106156D5-0E66-4C80-A4B5-F74ABD4B0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357" y="4196067"/>
            <a:ext cx="567458" cy="460681"/>
          </a:xfrm>
          <a:prstGeom prst="rect">
            <a:avLst/>
          </a:prstGeom>
        </p:spPr>
      </p:pic>
      <p:sp>
        <p:nvSpPr>
          <p:cNvPr id="18" name="Cube 17">
            <a:extLst>
              <a:ext uri="{FF2B5EF4-FFF2-40B4-BE49-F238E27FC236}">
                <a16:creationId xmlns:a16="http://schemas.microsoft.com/office/drawing/2014/main" id="{8DDA2806-D9A7-47A6-91BB-50AD3DA530BF}"/>
              </a:ext>
            </a:extLst>
          </p:cNvPr>
          <p:cNvSpPr/>
          <p:nvPr/>
        </p:nvSpPr>
        <p:spPr>
          <a:xfrm>
            <a:off x="8907357" y="5536146"/>
            <a:ext cx="1732934" cy="962520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App2</a:t>
            </a:r>
          </a:p>
        </p:txBody>
      </p:sp>
      <p:pic>
        <p:nvPicPr>
          <p:cNvPr id="19" name="Picture 22">
            <a:extLst>
              <a:ext uri="{FF2B5EF4-FFF2-40B4-BE49-F238E27FC236}">
                <a16:creationId xmlns:a16="http://schemas.microsoft.com/office/drawing/2014/main" id="{BA9A1349-736D-40BD-9F59-9DD9286AB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357" y="5907832"/>
            <a:ext cx="567458" cy="460681"/>
          </a:xfrm>
          <a:prstGeom prst="rect">
            <a:avLst/>
          </a:prstGeom>
        </p:spPr>
      </p:pic>
      <p:sp>
        <p:nvSpPr>
          <p:cNvPr id="22" name="Flowchart: Internal Storage 21">
            <a:extLst>
              <a:ext uri="{FF2B5EF4-FFF2-40B4-BE49-F238E27FC236}">
                <a16:creationId xmlns:a16="http://schemas.microsoft.com/office/drawing/2014/main" id="{87B6C50C-304D-44EC-8F39-06DAFFB9BB26}"/>
              </a:ext>
            </a:extLst>
          </p:cNvPr>
          <p:cNvSpPr/>
          <p:nvPr/>
        </p:nvSpPr>
        <p:spPr>
          <a:xfrm>
            <a:off x="5712751" y="4196067"/>
            <a:ext cx="1608242" cy="741999"/>
          </a:xfrm>
          <a:prstGeom prst="flowChartInternalStorag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ping App2</a:t>
            </a:r>
          </a:p>
        </p:txBody>
      </p:sp>
      <p:sp>
        <p:nvSpPr>
          <p:cNvPr id="23" name="Flowchart: Internal Storage 22">
            <a:extLst>
              <a:ext uri="{FF2B5EF4-FFF2-40B4-BE49-F238E27FC236}">
                <a16:creationId xmlns:a16="http://schemas.microsoft.com/office/drawing/2014/main" id="{99B8F23B-C9AE-4AFA-A5A2-8B3DC5D1C736}"/>
              </a:ext>
            </a:extLst>
          </p:cNvPr>
          <p:cNvSpPr/>
          <p:nvPr/>
        </p:nvSpPr>
        <p:spPr>
          <a:xfrm>
            <a:off x="2949972" y="4196067"/>
            <a:ext cx="1608242" cy="741999"/>
          </a:xfrm>
          <a:prstGeom prst="flowChartInternalStorag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timeout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BC630C-B13B-4AEE-A04D-D7D98009C17E}"/>
              </a:ext>
            </a:extLst>
          </p:cNvPr>
          <p:cNvCxnSpPr>
            <a:cxnSpLocks/>
          </p:cNvCxnSpPr>
          <p:nvPr/>
        </p:nvCxnSpPr>
        <p:spPr>
          <a:xfrm flipH="1" flipV="1">
            <a:off x="7373514" y="4583598"/>
            <a:ext cx="148132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5B5060-DBF2-4F5E-9DD8-CDBBD098FD3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536963" y="4567067"/>
            <a:ext cx="11757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Internal Storage 29">
            <a:extLst>
              <a:ext uri="{FF2B5EF4-FFF2-40B4-BE49-F238E27FC236}">
                <a16:creationId xmlns:a16="http://schemas.microsoft.com/office/drawing/2014/main" id="{880512F8-C3C1-47FB-824D-00ACAF3B4F9F}"/>
              </a:ext>
            </a:extLst>
          </p:cNvPr>
          <p:cNvSpPr/>
          <p:nvPr/>
        </p:nvSpPr>
        <p:spPr>
          <a:xfrm>
            <a:off x="2949972" y="4212598"/>
            <a:ext cx="1608242" cy="741999"/>
          </a:xfrm>
          <a:prstGeom prst="flowChartInternalStorag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highlight>
                  <a:srgbClr val="000080"/>
                </a:highlight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52168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12" grpId="0" animBg="1"/>
      <p:bldP spid="18" grpId="0" animBg="1"/>
      <p:bldP spid="22" grpId="0" animBg="1"/>
      <p:bldP spid="23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55B0-53DC-4EF3-AA04-B429CF97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1357344" cy="10924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User-Defined Bridge vs Default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8C3D-CEBE-4A3E-AEE5-326B0CAF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/>
              </a:rPr>
              <a:t>Each user-defined network creates a configurable bridge. (docker network create)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/>
              </a:rPr>
              <a:t>If different group of apps need different requirements, one can configure each user-defined bridges separately, as one creates it.</a:t>
            </a:r>
          </a:p>
          <a:p>
            <a:pPr lvl="1"/>
            <a:r>
              <a:rPr lang="en-US" dirty="0"/>
              <a:t>configuring the default bridge network happens outside of Docker itself, and requires a restart of Docker.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/>
            </a:endParaRP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/>
              </a:rPr>
              <a:t>Containers can be attached and detached from user-defined networks on the fly.</a:t>
            </a:r>
          </a:p>
          <a:p>
            <a:pPr lvl="1"/>
            <a:r>
              <a:rPr lang="en-US" dirty="0"/>
              <a:t> To remove a container from the default bridge network, you need to stop the container and recreate it with different network options.</a:t>
            </a:r>
          </a:p>
        </p:txBody>
      </p:sp>
    </p:spTree>
    <p:extLst>
      <p:ext uri="{BB962C8B-B14F-4D97-AF65-F5344CB8AC3E}">
        <p14:creationId xmlns:p14="http://schemas.microsoft.com/office/powerpoint/2010/main" val="43882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22FEA4-B3F9-4D13-A6C5-B62D8CFAE6EB}"/>
              </a:ext>
            </a:extLst>
          </p:cNvPr>
          <p:cNvSpPr/>
          <p:nvPr/>
        </p:nvSpPr>
        <p:spPr>
          <a:xfrm>
            <a:off x="997526" y="3948545"/>
            <a:ext cx="7994073" cy="25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network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455B0-53DC-4EF3-AA04-B429CF97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1357344" cy="10924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Host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8C3D-CEBE-4A3E-AEE5-326B0CAF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2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/>
              </a:rPr>
              <a:t>If you use host network driver for a container, that means - container’s network stack is not isolated from the Docker host.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/>
              </a:rPr>
              <a:t>host networking driver only works on Linux hosts.</a:t>
            </a:r>
          </a:p>
          <a:p>
            <a:pPr marL="0" indent="0">
              <a:buNone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ABFA63AA-DD08-46BC-AE6B-25273B9EF0AB}"/>
              </a:ext>
            </a:extLst>
          </p:cNvPr>
          <p:cNvSpPr/>
          <p:nvPr/>
        </p:nvSpPr>
        <p:spPr>
          <a:xfrm>
            <a:off x="1355791" y="4201199"/>
            <a:ext cx="2193561" cy="2096429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962EB8A-D72A-45BE-88B7-76DDE1D6F1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25" y="4834000"/>
            <a:ext cx="1406004" cy="1292185"/>
          </a:xfrm>
          <a:prstGeom prst="rect">
            <a:avLst/>
          </a:prstGeom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8AB6E585-DA84-471D-B055-67E6A2757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783" y="4201197"/>
            <a:ext cx="605864" cy="46068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AE469B-6762-43B0-904B-B33F5A67A4E6}"/>
              </a:ext>
            </a:extLst>
          </p:cNvPr>
          <p:cNvSpPr/>
          <p:nvPr/>
        </p:nvSpPr>
        <p:spPr>
          <a:xfrm>
            <a:off x="7689273" y="4834000"/>
            <a:ext cx="1302326" cy="818655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5432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4D0A9CC-5A3A-43E0-A69D-EBFD7451F92C}"/>
              </a:ext>
            </a:extLst>
          </p:cNvPr>
          <p:cNvSpPr/>
          <p:nvPr/>
        </p:nvSpPr>
        <p:spPr>
          <a:xfrm rot="5400000">
            <a:off x="3175295" y="4958468"/>
            <a:ext cx="818654" cy="581891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5432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0A3609-7FD2-40A3-95F0-BEB6C1B3CDD2}"/>
              </a:ext>
            </a:extLst>
          </p:cNvPr>
          <p:cNvCxnSpPr>
            <a:cxnSpLocks/>
          </p:cNvCxnSpPr>
          <p:nvPr/>
        </p:nvCxnSpPr>
        <p:spPr>
          <a:xfrm>
            <a:off x="3875568" y="5480092"/>
            <a:ext cx="3813705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FEA9C4-694E-425A-A403-7BEAE241982C}"/>
              </a:ext>
            </a:extLst>
          </p:cNvPr>
          <p:cNvSpPr txBox="1"/>
          <p:nvPr/>
        </p:nvSpPr>
        <p:spPr>
          <a:xfrm>
            <a:off x="9421091" y="4201197"/>
            <a:ext cx="2408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hostA:5432 -&gt; </a:t>
            </a:r>
            <a:r>
              <a:rPr lang="en-US" sz="2800" b="1" dirty="0" err="1"/>
              <a:t>PostgresQL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353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 animBg="1"/>
      <p:bldP spid="11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55B0-53DC-4EF3-AA04-B429CF97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1357344" cy="10924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8C3D-CEBE-4A3E-AEE5-326B0CAF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/>
              </a:rPr>
              <a:t>Container communication with host.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Communication between two containers.</a:t>
            </a:r>
          </a:p>
          <a:p>
            <a:pPr lvl="1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Using default bridge</a:t>
            </a:r>
          </a:p>
          <a:p>
            <a:pPr lvl="1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Using user-defined bridge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/>
            </a:endParaRP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/>
              </a:rPr>
              <a:t>Host bridge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/>
            </a:endParaRPr>
          </a:p>
          <a:p>
            <a:pPr lvl="1"/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4817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55B0-53DC-4EF3-AA04-B429CF97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2759"/>
            <a:ext cx="12192000" cy="109248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81402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55B0-53DC-4EF3-AA04-B429CF97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406" y="2650453"/>
            <a:ext cx="11353800" cy="1092481"/>
          </a:xfrm>
        </p:spPr>
        <p:txBody>
          <a:bodyPr/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716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55B0-53DC-4EF3-AA04-B429CF97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1357344" cy="10924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8C3D-CEBE-4A3E-AEE5-326B0CAF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Recap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Revisiting calculator application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(Setting up goal for the day)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/>
            </a:endParaRP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Docker Networking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Bridge Networks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Host Networks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2557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55B0-53DC-4EF3-AA04-B429CF97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1357344" cy="109248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Recap (Commands)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3A307B-9943-441D-89CA-9F4F156D0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675355"/>
              </p:ext>
            </p:extLst>
          </p:nvPr>
        </p:nvGraphicFramePr>
        <p:xfrm>
          <a:off x="838200" y="1462346"/>
          <a:ext cx="10515598" cy="4793964"/>
        </p:xfrm>
        <a:graphic>
          <a:graphicData uri="http://schemas.openxmlformats.org/drawingml/2006/table">
            <a:tbl>
              <a:tblPr bandCol="1">
                <a:tableStyleId>{1FECB4D8-DB02-4DC6-A0A2-4F2EBAE1DC90}</a:tableStyleId>
              </a:tblPr>
              <a:tblGrid>
                <a:gridCol w="5298558">
                  <a:extLst>
                    <a:ext uri="{9D8B030D-6E8A-4147-A177-3AD203B41FA5}">
                      <a16:colId xmlns:a16="http://schemas.microsoft.com/office/drawing/2014/main" val="3931989063"/>
                    </a:ext>
                  </a:extLst>
                </a:gridCol>
                <a:gridCol w="5217040">
                  <a:extLst>
                    <a:ext uri="{9D8B030D-6E8A-4147-A177-3AD203B41FA5}">
                      <a16:colId xmlns:a16="http://schemas.microsoft.com/office/drawing/2014/main" val="2407791955"/>
                    </a:ext>
                  </a:extLst>
                </a:gridCol>
              </a:tblGrid>
              <a:tr h="663268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Fira Code"/>
                        </a:rPr>
                        <a:t>docker --help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Fira Code"/>
                        </a:rPr>
                        <a:t>docker 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810556"/>
                  </a:ext>
                </a:extLst>
              </a:tr>
              <a:tr h="663268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Fira Code"/>
                        </a:rPr>
                        <a:t>docker ps [-a] | docker container 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Fira Code"/>
                        </a:rPr>
                        <a:t>docker exec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666354"/>
                  </a:ext>
                </a:extLst>
              </a:tr>
              <a:tr h="663268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Fira Code"/>
                        </a:rPr>
                        <a:t>docker images | docker image 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Fira Code"/>
                        </a:rPr>
                        <a:t>docker build | docker image build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145198"/>
                  </a:ext>
                </a:extLst>
              </a:tr>
              <a:tr h="663268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Fira Code"/>
                        </a:rPr>
                        <a:t>docker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Fira Code"/>
                        </a:rPr>
                        <a:t>docker logs | docker container logs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6892"/>
                  </a:ext>
                </a:extLst>
              </a:tr>
              <a:tr h="663268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Fira Code"/>
                        </a:rPr>
                        <a:t>docker pull | docker image pull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Fira Code"/>
                        </a:rPr>
                        <a:t>docker commit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855261"/>
                  </a:ext>
                </a:extLst>
              </a:tr>
              <a:tr h="663268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Fira Code"/>
                        </a:rPr>
                        <a:t>docker start | docker container 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Fira Code"/>
                        </a:rPr>
                        <a:t>docker 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303853"/>
                  </a:ext>
                </a:extLst>
              </a:tr>
              <a:tr h="66326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>
                          <a:latin typeface="Fira Code"/>
                        </a:rPr>
                        <a:t>docker stop | docker container stop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dirty="0">
                          <a:latin typeface="Fira Code"/>
                        </a:rPr>
                        <a:t>docker inspect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27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33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55B0-53DC-4EF3-AA04-B429CF97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1357344" cy="109248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Recap (Commands)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84C61A7-9FBD-4AA5-B429-EC776D6A6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77927"/>
              </p:ext>
            </p:extLst>
          </p:nvPr>
        </p:nvGraphicFramePr>
        <p:xfrm>
          <a:off x="838200" y="1340690"/>
          <a:ext cx="10368776" cy="505715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45368">
                  <a:extLst>
                    <a:ext uri="{9D8B030D-6E8A-4147-A177-3AD203B41FA5}">
                      <a16:colId xmlns:a16="http://schemas.microsoft.com/office/drawing/2014/main" val="2088105071"/>
                    </a:ext>
                  </a:extLst>
                </a:gridCol>
                <a:gridCol w="3346278">
                  <a:extLst>
                    <a:ext uri="{9D8B030D-6E8A-4147-A177-3AD203B41FA5}">
                      <a16:colId xmlns:a16="http://schemas.microsoft.com/office/drawing/2014/main" val="2965125572"/>
                    </a:ext>
                  </a:extLst>
                </a:gridCol>
                <a:gridCol w="5577130">
                  <a:extLst>
                    <a:ext uri="{9D8B030D-6E8A-4147-A177-3AD203B41FA5}">
                      <a16:colId xmlns:a16="http://schemas.microsoft.com/office/drawing/2014/main" val="399973950"/>
                    </a:ext>
                  </a:extLst>
                </a:gridCol>
              </a:tblGrid>
              <a:tr h="767275">
                <a:tc>
                  <a:txBody>
                    <a:bodyPr/>
                    <a:lstStyle/>
                    <a:p>
                      <a:pPr algn="ctr" fontAlgn="ctr"/>
                      <a:endParaRPr lang="en-US" sz="2000" dirty="0">
                        <a:effectLst/>
                      </a:endParaRPr>
                    </a:p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Instruction​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9660" marR="127245" marT="84830" marB="8483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dirty="0">
                        <a:effectLst/>
                      </a:endParaRPr>
                    </a:p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Syntax​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9660" marR="127245" marT="84830" marB="8483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dirty="0">
                        <a:effectLst/>
                      </a:endParaRPr>
                    </a:p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Information​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9660" marR="127245" marT="84830" marB="84830" anchor="ctr"/>
                </a:tc>
                <a:extLst>
                  <a:ext uri="{0D108BD9-81ED-4DB2-BD59-A6C34878D82A}">
                    <a16:rowId xmlns:a16="http://schemas.microsoft.com/office/drawing/2014/main" val="263464870"/>
                  </a:ext>
                </a:extLst>
              </a:tr>
              <a:tr h="64670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FROM​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9660" marR="127245" marT="84830" marB="8483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FROM &lt;image&gt;:&lt;tag&gt;​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9660" marR="127245" marT="84830" marB="8483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First non-comment instruction in </a:t>
                      </a:r>
                      <a:r>
                        <a:rPr lang="en-US" sz="2000" dirty="0" err="1">
                          <a:effectLst/>
                        </a:rPr>
                        <a:t>theDockerfile</a:t>
                      </a:r>
                      <a:r>
                        <a:rPr lang="en-US" sz="2000" dirty="0">
                          <a:effectLst/>
                        </a:rPr>
                        <a:t>​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9660" marR="127245" marT="84830" marB="84830" anchor="ctr"/>
                </a:tc>
                <a:extLst>
                  <a:ext uri="{0D108BD9-81ED-4DB2-BD59-A6C34878D82A}">
                    <a16:rowId xmlns:a16="http://schemas.microsoft.com/office/drawing/2014/main" val="2646061401"/>
                  </a:ext>
                </a:extLst>
              </a:tr>
              <a:tr h="64670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WORKDIR​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9660" marR="127245" marT="84830" marB="8483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WORKDIR &lt;/path/to/</a:t>
                      </a:r>
                      <a:r>
                        <a:rPr lang="en-US" sz="2000" dirty="0" err="1">
                          <a:effectLst/>
                        </a:rPr>
                        <a:t>workdir</a:t>
                      </a:r>
                      <a:r>
                        <a:rPr lang="en-US" sz="2000" dirty="0">
                          <a:effectLst/>
                        </a:rPr>
                        <a:t>&gt;​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9660" marR="127245" marT="84830" marB="8483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Sets the working directory inside image file system​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9660" marR="127245" marT="84830" marB="84830" anchor="ctr"/>
                </a:tc>
                <a:extLst>
                  <a:ext uri="{0D108BD9-81ED-4DB2-BD59-A6C34878D82A}">
                    <a16:rowId xmlns:a16="http://schemas.microsoft.com/office/drawing/2014/main" val="3451394160"/>
                  </a:ext>
                </a:extLst>
              </a:tr>
              <a:tr h="64670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COPY​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9660" marR="127245" marT="84830" marB="8483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COPY &lt;</a:t>
                      </a:r>
                      <a:r>
                        <a:rPr lang="en-US" sz="2000" dirty="0" err="1">
                          <a:effectLst/>
                        </a:rPr>
                        <a:t>src</a:t>
                      </a:r>
                      <a:r>
                        <a:rPr lang="en-US" sz="2000" dirty="0">
                          <a:effectLst/>
                        </a:rPr>
                        <a:t>&gt; [&lt;</a:t>
                      </a:r>
                      <a:r>
                        <a:rPr lang="en-US" sz="2000" dirty="0" err="1">
                          <a:effectLst/>
                        </a:rPr>
                        <a:t>src</a:t>
                      </a:r>
                      <a:r>
                        <a:rPr lang="en-US" sz="2000" dirty="0">
                          <a:effectLst/>
                        </a:rPr>
                        <a:t>&gt; ...] &lt;</a:t>
                      </a:r>
                      <a:r>
                        <a:rPr lang="en-US" sz="2000" dirty="0" err="1">
                          <a:effectLst/>
                        </a:rPr>
                        <a:t>dest</a:t>
                      </a:r>
                      <a:r>
                        <a:rPr lang="en-US" sz="2000" dirty="0">
                          <a:effectLst/>
                        </a:rPr>
                        <a:t>&gt;​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9660" marR="127245" marT="84830" marB="8483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Add files to the destination (host to file system of an image)​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9660" marR="127245" marT="84830" marB="84830" anchor="ctr"/>
                </a:tc>
                <a:extLst>
                  <a:ext uri="{0D108BD9-81ED-4DB2-BD59-A6C34878D82A}">
                    <a16:rowId xmlns:a16="http://schemas.microsoft.com/office/drawing/2014/main" val="2470973996"/>
                  </a:ext>
                </a:extLst>
              </a:tr>
              <a:tr h="64670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RUN​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9660" marR="127245" marT="84830" marB="8483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RUN &lt;command&gt;​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9660" marR="127245" marT="84830" marB="8483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Run any command passed as an argument​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9660" marR="127245" marT="84830" marB="84830" anchor="ctr"/>
                </a:tc>
                <a:extLst>
                  <a:ext uri="{0D108BD9-81ED-4DB2-BD59-A6C34878D82A}">
                    <a16:rowId xmlns:a16="http://schemas.microsoft.com/office/drawing/2014/main" val="3074694621"/>
                  </a:ext>
                </a:extLst>
              </a:tr>
              <a:tr h="64670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CMD​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9660" marR="127245" marT="84830" marB="8483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CMD ["&lt;param1&gt;","&lt;param2&gt;"]​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9660" marR="127245" marT="84830" marB="8483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Provide defaults for an executing container​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9660" marR="127245" marT="84830" marB="84830" anchor="ctr"/>
                </a:tc>
                <a:extLst>
                  <a:ext uri="{0D108BD9-81ED-4DB2-BD59-A6C34878D82A}">
                    <a16:rowId xmlns:a16="http://schemas.microsoft.com/office/drawing/2014/main" val="1537578882"/>
                  </a:ext>
                </a:extLst>
              </a:tr>
              <a:tr h="64670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ENV​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9660" marR="127245" marT="84830" marB="8483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ENV &lt;key&gt; &lt;value&gt;​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9660" marR="127245" marT="84830" marB="8483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Sets the environment variable ​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9660" marR="127245" marT="84830" marB="84830" anchor="ctr"/>
                </a:tc>
                <a:extLst>
                  <a:ext uri="{0D108BD9-81ED-4DB2-BD59-A6C34878D82A}">
                    <a16:rowId xmlns:a16="http://schemas.microsoft.com/office/drawing/2014/main" val="3599815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33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566B25E8-CE62-4B28-8D29-422D87CF5DEC}"/>
              </a:ext>
            </a:extLst>
          </p:cNvPr>
          <p:cNvSpPr/>
          <p:nvPr/>
        </p:nvSpPr>
        <p:spPr>
          <a:xfrm>
            <a:off x="344410" y="4156935"/>
            <a:ext cx="2932771" cy="2096429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3F90B07-6B4B-41AE-AD84-8208B236C87D}"/>
              </a:ext>
            </a:extLst>
          </p:cNvPr>
          <p:cNvSpPr/>
          <p:nvPr/>
        </p:nvSpPr>
        <p:spPr>
          <a:xfrm>
            <a:off x="2997982" y="4881885"/>
            <a:ext cx="975744" cy="700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55B2F010-09E0-4A64-A1B5-6005FCE219D3}"/>
              </a:ext>
            </a:extLst>
          </p:cNvPr>
          <p:cNvSpPr/>
          <p:nvPr/>
        </p:nvSpPr>
        <p:spPr>
          <a:xfrm>
            <a:off x="3973725" y="4156934"/>
            <a:ext cx="2932771" cy="2096429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8869876E-CF7E-4FEC-B455-21848EDFE647}"/>
              </a:ext>
            </a:extLst>
          </p:cNvPr>
          <p:cNvSpPr/>
          <p:nvPr/>
        </p:nvSpPr>
        <p:spPr>
          <a:xfrm>
            <a:off x="344410" y="1332571"/>
            <a:ext cx="2932771" cy="2096429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455B0-53DC-4EF3-AA04-B429CF97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1357344" cy="109248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Revisiting Calculator Application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D5AD536A-231D-4241-9257-751B9FB0F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50" y="2040048"/>
            <a:ext cx="1168043" cy="116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2">
            <a:extLst>
              <a:ext uri="{FF2B5EF4-FFF2-40B4-BE49-F238E27FC236}">
                <a16:creationId xmlns:a16="http://schemas.microsoft.com/office/drawing/2014/main" id="{CDAEA1C8-BAC6-41FF-949B-5230BDD84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863" y="1332571"/>
            <a:ext cx="605864" cy="460681"/>
          </a:xfrm>
          <a:prstGeom prst="rect">
            <a:avLst/>
          </a:prstGeom>
        </p:spPr>
      </p:pic>
      <p:pic>
        <p:nvPicPr>
          <p:cNvPr id="2064" name="Picture 16" descr="Image result for paper draw">
            <a:extLst>
              <a:ext uri="{FF2B5EF4-FFF2-40B4-BE49-F238E27FC236}">
                <a16:creationId xmlns:a16="http://schemas.microsoft.com/office/drawing/2014/main" id="{6C29AE8E-A18F-4864-95A7-BA17F1D6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91" y="2230059"/>
            <a:ext cx="788020" cy="78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DBB2395-4CC4-45A6-82EA-AEB85E8877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84" y="4804846"/>
            <a:ext cx="1406004" cy="1292185"/>
          </a:xfrm>
          <a:prstGeom prst="rect">
            <a:avLst/>
          </a:prstGeom>
        </p:spPr>
      </p:pic>
      <p:pic>
        <p:nvPicPr>
          <p:cNvPr id="26" name="Picture 22">
            <a:extLst>
              <a:ext uri="{FF2B5EF4-FFF2-40B4-BE49-F238E27FC236}">
                <a16:creationId xmlns:a16="http://schemas.microsoft.com/office/drawing/2014/main" id="{B30FFBBF-2D5B-4A1B-B0F3-6E72B976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863" y="4187833"/>
            <a:ext cx="605864" cy="4606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7CDEA7-2A43-4E2D-8C31-51135D138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4422" y="1622631"/>
            <a:ext cx="6913168" cy="1367655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3DFA6526-E5FC-4D97-9755-D5C98B068345}"/>
              </a:ext>
            </a:extLst>
          </p:cNvPr>
          <p:cNvSpPr/>
          <p:nvPr/>
        </p:nvSpPr>
        <p:spPr>
          <a:xfrm>
            <a:off x="3414921" y="1639311"/>
            <a:ext cx="1413557" cy="1367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-it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115D65AB-6AF3-417F-AF73-372FADBE8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465" y="4864411"/>
            <a:ext cx="1168043" cy="116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2">
            <a:extLst>
              <a:ext uri="{FF2B5EF4-FFF2-40B4-BE49-F238E27FC236}">
                <a16:creationId xmlns:a16="http://schemas.microsoft.com/office/drawing/2014/main" id="{1BBBC984-3564-4BD4-8094-758D5DF26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178" y="4156934"/>
            <a:ext cx="605864" cy="460681"/>
          </a:xfrm>
          <a:prstGeom prst="rect">
            <a:avLst/>
          </a:prstGeom>
        </p:spPr>
      </p:pic>
      <p:pic>
        <p:nvPicPr>
          <p:cNvPr id="34" name="Picture 16" descr="Image result for paper draw">
            <a:extLst>
              <a:ext uri="{FF2B5EF4-FFF2-40B4-BE49-F238E27FC236}">
                <a16:creationId xmlns:a16="http://schemas.microsoft.com/office/drawing/2014/main" id="{F2B7DC88-C0BC-4423-A17A-3931687B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806" y="5054422"/>
            <a:ext cx="788020" cy="78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EBFE197C-60F9-4976-87A5-9318ECF483EF}"/>
              </a:ext>
            </a:extLst>
          </p:cNvPr>
          <p:cNvSpPr/>
          <p:nvPr/>
        </p:nvSpPr>
        <p:spPr>
          <a:xfrm>
            <a:off x="7013211" y="4387274"/>
            <a:ext cx="1413557" cy="1367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-it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38F26B1-1AB6-45D6-A1D4-C7073F81A5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07"/>
          <a:stretch/>
        </p:blipFill>
        <p:spPr>
          <a:xfrm>
            <a:off x="8533483" y="4617615"/>
            <a:ext cx="2505075" cy="104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1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1" grpId="0" animBg="1"/>
      <p:bldP spid="8" grpId="0" animBg="1"/>
      <p:bldP spid="28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55B0-53DC-4EF3-AA04-B429CF97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1357344" cy="109248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Docker Networking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16" name="Picture 16" descr="A blue curtain&#10;&#10;Description generated with high confidence">
            <a:extLst>
              <a:ext uri="{FF2B5EF4-FFF2-40B4-BE49-F238E27FC236}">
                <a16:creationId xmlns:a16="http://schemas.microsoft.com/office/drawing/2014/main" id="{FE694ED4-DAD0-4F20-BA3F-065A7A5D5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080" y="1948095"/>
            <a:ext cx="4350123" cy="1820397"/>
          </a:xfrm>
          <a:prstGeom prst="rect">
            <a:avLst/>
          </a:prstGeom>
        </p:spPr>
      </p:pic>
      <p:pic>
        <p:nvPicPr>
          <p:cNvPr id="19" name="Picture 16" descr="A blue curtain&#10;&#10;Description generated with high confidence">
            <a:extLst>
              <a:ext uri="{FF2B5EF4-FFF2-40B4-BE49-F238E27FC236}">
                <a16:creationId xmlns:a16="http://schemas.microsoft.com/office/drawing/2014/main" id="{9DFCC59E-A2CE-4225-A888-69A4DDF34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61" y="4283052"/>
            <a:ext cx="4206688" cy="1757644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D2A716E5-8FE7-4F5B-A180-8A8858FF1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50" y="2111900"/>
            <a:ext cx="607920" cy="462244"/>
          </a:xfrm>
          <a:prstGeom prst="rect">
            <a:avLst/>
          </a:prstGeom>
        </p:spPr>
      </p:pic>
      <p:pic>
        <p:nvPicPr>
          <p:cNvPr id="24" name="Picture 22">
            <a:extLst>
              <a:ext uri="{FF2B5EF4-FFF2-40B4-BE49-F238E27FC236}">
                <a16:creationId xmlns:a16="http://schemas.microsoft.com/office/drawing/2014/main" id="{70765F82-42F5-428C-AE05-4090ABA8D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50" y="4541335"/>
            <a:ext cx="607920" cy="462244"/>
          </a:xfrm>
          <a:prstGeom prst="rect">
            <a:avLst/>
          </a:prstGeom>
        </p:spPr>
      </p:pic>
      <p:sp>
        <p:nvSpPr>
          <p:cNvPr id="25" name="Arrow: Bent 24">
            <a:extLst>
              <a:ext uri="{FF2B5EF4-FFF2-40B4-BE49-F238E27FC236}">
                <a16:creationId xmlns:a16="http://schemas.microsoft.com/office/drawing/2014/main" id="{88DF4AE4-CE70-4C1B-B9A1-2674C0A87C44}"/>
              </a:ext>
            </a:extLst>
          </p:cNvPr>
          <p:cNvSpPr/>
          <p:nvPr/>
        </p:nvSpPr>
        <p:spPr>
          <a:xfrm rot="5400000">
            <a:off x="6088454" y="1362659"/>
            <a:ext cx="1726443" cy="4244517"/>
          </a:xfrm>
          <a:prstGeom prst="ben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6947E979-5D20-4977-9666-6C42407222DD}"/>
              </a:ext>
            </a:extLst>
          </p:cNvPr>
          <p:cNvSpPr/>
          <p:nvPr/>
        </p:nvSpPr>
        <p:spPr>
          <a:xfrm rot="16200000">
            <a:off x="4011137" y="2394907"/>
            <a:ext cx="1753025" cy="4244517"/>
          </a:xfrm>
          <a:prstGeom prst="ben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55B0-53DC-4EF3-AA04-B429CF97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1357344" cy="109248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Docker Networking  - Why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8C3D-CEBE-4A3E-AEE5-326B0CAF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Connect multiple Docker containers together, or connect them to non-Docker workloads.</a:t>
            </a:r>
          </a:p>
          <a:p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Services/application do not need to be aware that they are on Docker.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  <a:p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Docker can be used to manage the communication between these multiple services in platform–agnostic way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(upcomming sessions)</a:t>
            </a: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</a:t>
            </a:r>
          </a:p>
          <a:p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What we are not going to discuss -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  <a:p>
            <a:pPr lvl="1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Manipulation of IP tables on Linux Platforms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Manipulation of Routing rules on Windows servers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  <a:p>
            <a:pPr lvl="1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How docker networks work?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001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55B0-53DC-4EF3-AA04-B429CF97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1357344" cy="109248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Docker Networks  - Default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8C3D-CEBE-4A3E-AEE5-326B0CAF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By default docker deamon provides following three networks out of the box -</a:t>
            </a:r>
          </a:p>
          <a:p>
            <a:pPr marL="971550" lvl="1" indent="-514350">
              <a:buAutoNum type="arabicPeriod"/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Bridge : 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  <a:p>
            <a:pPr lvl="2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It is the default network for all the running containers.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  <a:p>
            <a:pPr lvl="2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If user starts a container without specifying the network, by default it joins the bridge network.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  <a:p>
            <a:pPr marL="971550" lvl="1" indent="-514350">
              <a:buAutoNum type="arabicPeriod"/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Host :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  <a:p>
            <a:pPr lvl="2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Reduces the network isolation between container and host.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  <a:p>
            <a:pPr marL="971550" lvl="1" indent="-514350">
              <a:buAutoNum type="arabicPeriod"/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None :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  <a:p>
            <a:pPr lvl="2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Disables all networking.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1993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55B0-53DC-4EF3-AA04-B429CF97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1357344" cy="109248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Network Drivers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8C3D-CEBE-4A3E-AEE5-326B0CAF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844"/>
            <a:ext cx="10515600" cy="53414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Docker's networking subsystem is pluggable.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Following are the drivers that are provided by default with docker engine package.</a:t>
            </a:r>
          </a:p>
          <a:p>
            <a:pPr lvl="1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Bridge : This is the default network driver. Using this, user can create a bridge networks. All the running containers by default use networks created with this driver, unless specified otherwise.</a:t>
            </a:r>
          </a:p>
          <a:p>
            <a:pPr lvl="1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Host : User can create a host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networds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. These are used when user do not want isolated networks for their applications running on the container.</a:t>
            </a:r>
          </a:p>
          <a:p>
            <a:pPr lvl="1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None : Disable all networking. It is used in conjunction with custom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dirvers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.</a:t>
            </a:r>
          </a:p>
          <a:p>
            <a:pPr lvl="1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Overlay : Used to connect multiple docker daemons.</a:t>
            </a:r>
          </a:p>
          <a:p>
            <a:pPr lvl="1"/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Macvlan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 : Assigns a mac address to the container.</a:t>
            </a:r>
          </a:p>
        </p:txBody>
      </p:sp>
    </p:spTree>
    <p:extLst>
      <p:ext uri="{BB962C8B-B14F-4D97-AF65-F5344CB8AC3E}">
        <p14:creationId xmlns:p14="http://schemas.microsoft.com/office/powerpoint/2010/main" val="132687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831</Words>
  <Application>Microsoft Office PowerPoint</Application>
  <PresentationFormat>Widescreen</PresentationFormat>
  <Paragraphs>128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Fira Code</vt:lpstr>
      <vt:lpstr>Office Theme</vt:lpstr>
      <vt:lpstr>PowerPoint Presentation</vt:lpstr>
      <vt:lpstr>Agenda</vt:lpstr>
      <vt:lpstr>Recap (Commands)</vt:lpstr>
      <vt:lpstr>Recap (Commands)</vt:lpstr>
      <vt:lpstr>Revisiting Calculator Application</vt:lpstr>
      <vt:lpstr>Docker Networking</vt:lpstr>
      <vt:lpstr>Docker Networking  - Why</vt:lpstr>
      <vt:lpstr>Docker Networks  - Default</vt:lpstr>
      <vt:lpstr>Network Drivers</vt:lpstr>
      <vt:lpstr>Bridge Networks</vt:lpstr>
      <vt:lpstr>Bridge Networks – Basic Principles</vt:lpstr>
      <vt:lpstr>User-Defined Bridge vs Default Bridge</vt:lpstr>
      <vt:lpstr>User-Defined Bridge vs Default Bridge</vt:lpstr>
      <vt:lpstr>User-Defined Bridge vs Default Bridge</vt:lpstr>
      <vt:lpstr>Host Network</vt:lpstr>
      <vt:lpstr>Demo</vt:lpstr>
      <vt:lpstr>Thanks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Pranav Kanade</cp:lastModifiedBy>
  <cp:revision>810</cp:revision>
  <dcterms:created xsi:type="dcterms:W3CDTF">2013-07-15T20:26:40Z</dcterms:created>
  <dcterms:modified xsi:type="dcterms:W3CDTF">2018-12-14T12:11:47Z</dcterms:modified>
</cp:coreProperties>
</file>