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C561-B370-9DC8-0F32-FB3787BFC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3FDD-0EB9-47C0-C3AB-FE088DF5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2554-232A-0482-EB36-FE9798F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DBE5-D1EC-ACBA-1967-6525A455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9F7B-924C-A05E-E739-53490157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1362-D341-AF3F-9435-D8A8AAEF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E9D7E-12F8-1F1C-CB50-E2640DA0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9256-9F19-63B1-BA3A-1DE3F28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F20-F827-6466-F036-30B41358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B8CF-AF86-4A28-25DC-54661DE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250DE-EB66-5A17-5B4C-BABADF288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DFEAE-DB16-EDAC-1A1E-5A22F3B93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EE09-CFB3-9103-BC77-E8866AC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127B-5136-8B36-D35A-25E2DCD0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88C4-3D72-2CB5-DC4B-6528DE1D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9BB9-EFC2-F774-57A8-033C5FAE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CF1F-89B1-F815-77C1-C21CDB62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3F8D-2625-6738-9CE3-FA56488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CA1C-051E-9A9F-623B-11BA6F72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C396-9682-A51B-C3CA-62CA01D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6247-2E6A-7580-5E37-FAD478B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A8B2-4578-BD52-7884-76C7E9F4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245A-1386-C711-1AB5-CCABC0F2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4231-DF87-13B8-3ACE-9DD05B1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BDDD-5595-6919-275C-5EE307A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EC01-A38E-4794-BED4-F390BB24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0316-2E15-EBD8-FBD6-793CB71D7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FBED7-CF5C-90B3-0B96-DDB19B8B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9C0C0-A011-36AE-02E8-94E5066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D3C0A-1CB9-EC2A-276F-818BE56E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0CE5-7254-C7DA-2ACE-13434B90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F180-87AE-9CD3-A4D7-E546E7D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12AC-91B4-E3AE-204D-1E3EE951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D78B-B0D5-965B-C784-064039F8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CE7CE-826A-EDD9-8A30-07F1A573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E66D9-3364-F1F5-0901-8F45545CD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BE1D7-A88B-F71C-7DDC-D17124F3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8AD2F-7D0F-A8A9-8F64-AFF1E5DB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26423-FFF5-FF7F-7AF8-87A54590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9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8AD6-E916-B406-F70C-A5F3B241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84ED-3CE0-282F-E553-305E79C6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44764-848A-ADED-1A27-4130CD88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57676-0410-5BA5-297C-C0F79F6A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6710-537E-6E64-1DD6-A9BF34B5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EF4AA-AE23-6131-06C0-DD38B8D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3BB2-85FD-33D9-4A47-1DE8E79F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6D02-CFEB-8B1F-276C-5DACAA21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D924-9F68-729F-257D-82E021C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C2EED-C058-B4B3-62CF-C7ACDBE6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1358E-F6AB-8E86-747D-D7FC1DC2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3F6E-99B8-13D3-FA7A-3FA66EF3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BA8CE-2549-ED12-B112-9E0686E5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DF3B-879B-9354-A714-B66F0B47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DD12-54ED-DE34-4115-492438DDF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DFFD-A5C3-7B9D-2965-E02A198A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FC21-3235-56CD-BAAB-2D598EBB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244C-16CB-C015-59B3-B18106F7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778A-7833-F32E-4867-9842A4E9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F47D3-360E-3E9A-FBFB-491D33E8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AD77-E285-6A8B-CF9D-B2442E7D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B5E9-6DB0-CAE5-8A8E-FF64145C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3006-7EF0-4255-A70C-775F4741AE98}" type="datetimeFigureOut">
              <a:rPr lang="en-IN" smtClean="0"/>
              <a:t>16-3-24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0227-FD40-4B15-08FA-990ED241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9661-55C5-4AB7-E5A6-06FFB3E59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6BAF-1D98-4FD5-A48F-C26CC641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1A48E2A-C060-88D1-1AFC-D052328F779B}"/>
              </a:ext>
            </a:extLst>
          </p:cNvPr>
          <p:cNvSpPr/>
          <p:nvPr/>
        </p:nvSpPr>
        <p:spPr>
          <a:xfrm>
            <a:off x="4402318" y="5486398"/>
            <a:ext cx="1583703" cy="73529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CB7E2F8-E25C-6505-0B8D-39F3402417D6}"/>
              </a:ext>
            </a:extLst>
          </p:cNvPr>
          <p:cNvSpPr/>
          <p:nvPr/>
        </p:nvSpPr>
        <p:spPr>
          <a:xfrm>
            <a:off x="3195688" y="1329180"/>
            <a:ext cx="4600280" cy="735290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NUMBER-1 &amp; NUMBER-2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163A8-F3F9-E24A-BF22-5099E9CDB25E}"/>
              </a:ext>
            </a:extLst>
          </p:cNvPr>
          <p:cNvSpPr/>
          <p:nvPr/>
        </p:nvSpPr>
        <p:spPr>
          <a:xfrm>
            <a:off x="3318236" y="2677214"/>
            <a:ext cx="3968684" cy="11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 = NUMBER-1 + NUMBER-2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9C1306F-9E45-79E1-305B-01D1940F8384}"/>
              </a:ext>
            </a:extLst>
          </p:cNvPr>
          <p:cNvSpPr/>
          <p:nvPr/>
        </p:nvSpPr>
        <p:spPr>
          <a:xfrm>
            <a:off x="3318236" y="4279769"/>
            <a:ext cx="3751868" cy="735290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SUM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0D141B-1CFE-B0B3-EDC9-393D4D8C4126}"/>
              </a:ext>
            </a:extLst>
          </p:cNvPr>
          <p:cNvSpPr/>
          <p:nvPr/>
        </p:nvSpPr>
        <p:spPr>
          <a:xfrm>
            <a:off x="4710260" y="221529"/>
            <a:ext cx="1583703" cy="73529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E51DD-6B35-2BFD-7EF5-1823356170A1}"/>
              </a:ext>
            </a:extLst>
          </p:cNvPr>
          <p:cNvCxnSpPr>
            <a:cxnSpLocks/>
          </p:cNvCxnSpPr>
          <p:nvPr/>
        </p:nvCxnSpPr>
        <p:spPr>
          <a:xfrm>
            <a:off x="5458120" y="2064470"/>
            <a:ext cx="0" cy="6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670DD2-336E-C83E-0D6F-57D357CCB17F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 flipH="1">
            <a:off x="5495828" y="956819"/>
            <a:ext cx="6284" cy="3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0FAA0-9DFE-A624-D35D-7AE6CFD712A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302578" y="3808430"/>
            <a:ext cx="0" cy="4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0F058-41B7-14CA-DAE5-A2E09C800F7C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194170" y="5015059"/>
            <a:ext cx="0" cy="4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9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Jeel Patel</dc:creator>
  <cp:lastModifiedBy>Jeel Patel</cp:lastModifiedBy>
  <cp:revision>1</cp:revision>
  <dcterms:created xsi:type="dcterms:W3CDTF">2024-03-16T13:01:52Z</dcterms:created>
  <dcterms:modified xsi:type="dcterms:W3CDTF">2024-03-16T13:02:35Z</dcterms:modified>
</cp:coreProperties>
</file>