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68" r:id="rId6"/>
    <p:sldId id="259" r:id="rId7"/>
    <p:sldId id="275" r:id="rId8"/>
    <p:sldId id="272" r:id="rId9"/>
    <p:sldId id="279" r:id="rId10"/>
    <p:sldId id="278" r:id="rId11"/>
    <p:sldId id="277" r:id="rId12"/>
    <p:sldId id="276" r:id="rId13"/>
    <p:sldId id="280" r:id="rId14"/>
    <p:sldId id="263" r:id="rId1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 autoAdjust="0"/>
    <p:restoredTop sz="94660"/>
  </p:normalViewPr>
  <p:slideViewPr>
    <p:cSldViewPr>
      <p:cViewPr varScale="1">
        <p:scale>
          <a:sx n="63" d="100"/>
          <a:sy n="63" d="100"/>
        </p:scale>
        <p:origin x="90" y="3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4/17/2022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4/17/2022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4/17/2022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6749" y="858839"/>
            <a:ext cx="8735325" cy="908051"/>
          </a:xfrm>
        </p:spPr>
        <p:txBody>
          <a:bodyPr/>
          <a:lstStyle/>
          <a:p>
            <a:r>
              <a:rPr lang="en-US" b="1" dirty="0"/>
              <a:t>Trinity International College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293811" y="4405311"/>
            <a:ext cx="8735325" cy="1371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Case </a:t>
            </a:r>
            <a:r>
              <a:rPr lang="en-US" sz="3600" b="1" dirty="0" err="1"/>
              <a:t>STUDy</a:t>
            </a:r>
            <a:r>
              <a:rPr lang="en-US" sz="3600" b="1" dirty="0"/>
              <a:t> For</a:t>
            </a:r>
          </a:p>
          <a:p>
            <a:pPr algn="ctr"/>
            <a:r>
              <a:rPr lang="en-US" sz="3600" b="1" dirty="0"/>
              <a:t> computer science</a:t>
            </a:r>
          </a:p>
          <a:p>
            <a:pPr algn="ctr"/>
            <a:endParaRPr lang="en-US" sz="3600" b="1" dirty="0"/>
          </a:p>
        </p:txBody>
      </p: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392F8FF6-26F5-4E67-A99E-A37D338BB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374" y="1981249"/>
            <a:ext cx="23622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0">
        <p159:morph option="byObject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4064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8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533400"/>
            <a:ext cx="10360501" cy="5630669"/>
          </a:xfrm>
        </p:spPr>
        <p:txBody>
          <a:bodyPr numCol="2" spcCol="1828800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Grade: XI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Section: DI-1</a:t>
            </a:r>
          </a:p>
          <a:p>
            <a:pPr marL="0" indent="0">
              <a:lnSpc>
                <a:spcPct val="100000"/>
              </a:lnSpc>
              <a:spcBef>
                <a:spcPts val="500"/>
              </a:spcBef>
              <a:buNone/>
            </a:pPr>
            <a:r>
              <a:rPr lang="en-US" sz="3200" b="1" dirty="0">
                <a:solidFill>
                  <a:schemeClr val="accent1"/>
                </a:solidFill>
              </a:rPr>
              <a:t>Subject Teacher: Kapil </a:t>
            </a:r>
            <a:r>
              <a:rPr lang="en-US" sz="3200" b="1" dirty="0" err="1">
                <a:solidFill>
                  <a:schemeClr val="accent1"/>
                </a:solidFill>
              </a:rPr>
              <a:t>Dhungel</a:t>
            </a:r>
            <a:endParaRPr lang="en-US" sz="32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24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endParaRPr lang="en-US" sz="4000" b="1" dirty="0">
              <a:solidFill>
                <a:schemeClr val="accent1"/>
              </a:solidFill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3200" b="1" dirty="0" err="1">
                <a:solidFill>
                  <a:schemeClr val="accent1"/>
                </a:solidFill>
              </a:rPr>
              <a:t>Presneted</a:t>
            </a:r>
            <a:r>
              <a:rPr lang="en-US" sz="3200" b="1" dirty="0">
                <a:solidFill>
                  <a:schemeClr val="accent1"/>
                </a:solidFill>
              </a:rPr>
              <a:t> by: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Pranav Kattel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Utshab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Phuyal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 err="1">
                <a:solidFill>
                  <a:schemeClr val="accent1"/>
                </a:solidFill>
              </a:rPr>
              <a:t>Suyesh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Sigdel</a:t>
            </a:r>
            <a:endParaRPr lang="en-US" sz="2400" dirty="0">
              <a:solidFill>
                <a:schemeClr val="accent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dirty="0">
                <a:solidFill>
                  <a:schemeClr val="accent1"/>
                </a:solidFill>
              </a:rPr>
              <a:t>Unknown</a:t>
            </a:r>
            <a:br>
              <a:rPr lang="en-US" sz="2400" dirty="0">
                <a:solidFill>
                  <a:schemeClr val="accent1"/>
                </a:solidFill>
              </a:rPr>
            </a:br>
            <a:r>
              <a:rPr lang="en-US" sz="2400" dirty="0">
                <a:solidFill>
                  <a:schemeClr val="accent1"/>
                </a:solidFill>
              </a:rPr>
              <a:t>Unknown</a:t>
            </a:r>
          </a:p>
          <a:p>
            <a:pPr marL="0" indent="0">
              <a:buNone/>
            </a:pPr>
            <a:endParaRPr lang="en-US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">
        <p:fade/>
      </p:transition>
    </mc:Choice>
    <mc:Fallback>
      <p:transition spd="med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000"/>
                            </p:stCondLst>
                            <p:childTnLst>
                              <p:par>
                                <p:cTn id="5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sz="5400" b="1" u="sng" dirty="0"/>
              <a:t>ACKNOWLEDGEMENT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I would like to acknowledge all those without whom this project would not have been successful. firstly,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wish to thank our computer science teacher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M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r.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K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apil </a:t>
            </a:r>
            <a:r>
              <a:rPr lang="en-US" sz="1800" cap="none" dirty="0" err="1">
                <a:solidFill>
                  <a:schemeClr val="tx2"/>
                </a:solidFill>
                <a:latin typeface="+mj-lt"/>
              </a:rPr>
              <a:t>D</a:t>
            </a:r>
            <a:r>
              <a:rPr lang="en-US" sz="1800" b="0" cap="none" dirty="0" err="1">
                <a:solidFill>
                  <a:schemeClr val="tx2"/>
                </a:solidFill>
                <a:effectLst/>
                <a:latin typeface="+mj-lt"/>
              </a:rPr>
              <a:t>hungel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who guided me throughout the project and gave his/her immense support. he made us understand how to successfully complete this project and without him, the project would not have been complete.</a:t>
            </a: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  <a:p>
            <a:r>
              <a:rPr lang="en-US" sz="1800" cap="none" dirty="0">
                <a:solidFill>
                  <a:schemeClr val="tx2"/>
                </a:solidFill>
                <a:latin typeface="+mj-lt"/>
              </a:rPr>
              <a:t>T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his project has been a source to learn and bring our theoretical knowledge to the real-life world. so, </a:t>
            </a:r>
            <a:r>
              <a:rPr lang="en-US" sz="1800" cap="none" dirty="0">
                <a:solidFill>
                  <a:schemeClr val="tx2"/>
                </a:solidFill>
                <a:latin typeface="+mj-lt"/>
              </a:rPr>
              <a:t>I</a:t>
            </a:r>
            <a:r>
              <a:rPr lang="en-US" sz="1800" b="0" cap="none" dirty="0">
                <a:solidFill>
                  <a:schemeClr val="tx2"/>
                </a:solidFill>
                <a:effectLst/>
                <a:latin typeface="+mj-lt"/>
              </a:rPr>
              <a:t> would really acknowledge his help and guidance for this project.</a:t>
            </a:r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5000">
        <p:fade/>
      </p:transition>
    </mc:Choice>
    <mc:Fallback>
      <p:transition spd="med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2412" y="381000"/>
            <a:ext cx="8938472" cy="1066799"/>
          </a:xfrm>
        </p:spPr>
        <p:txBody>
          <a:bodyPr/>
          <a:lstStyle/>
          <a:p>
            <a:pPr algn="ctr"/>
            <a:r>
              <a:rPr lang="en-US" dirty="0"/>
              <a:t>Table of content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236220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ICT Policy, 2072</a:t>
            </a:r>
            <a:endParaRPr lang="en-GB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8436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4000">
        <p:fade/>
      </p:transition>
    </mc:Choice>
    <mc:Fallback>
      <p:transition spd="med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011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Patent, Design and Trademark Act, 2022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2514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Copyright Act, 2059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424862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National Intellectual Property Policy,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453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2958" y="381001"/>
            <a:ext cx="9442908" cy="762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Electronic Transaction Act, 2073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223504" y="1600200"/>
            <a:ext cx="9741816" cy="4572000"/>
          </a:xfrm>
        </p:spPr>
        <p:txBody>
          <a:bodyPr>
            <a:normAutofit/>
          </a:bodyPr>
          <a:lstStyle/>
          <a:p>
            <a:endParaRPr lang="en-US" sz="1800" cap="none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9148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61</TotalTime>
  <Words>204</Words>
  <Application>Microsoft Office PowerPoint</Application>
  <PresentationFormat>Custom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Tech 16x9</vt:lpstr>
      <vt:lpstr>Trinity International College</vt:lpstr>
      <vt:lpstr>PowerPoint Presentation</vt:lpstr>
      <vt:lpstr>ACKNOWLEDGEMENT</vt:lpstr>
      <vt:lpstr>Table of content</vt:lpstr>
      <vt:lpstr>The Patent, Design and Trademark Act, 2022</vt:lpstr>
      <vt:lpstr>The Patent, Design and Trademark Act, 2022</vt:lpstr>
      <vt:lpstr>The Copyright Act, 2059</vt:lpstr>
      <vt:lpstr>National Intellectual Property Policy, 2073</vt:lpstr>
      <vt:lpstr>Electronic Transaction Act, 2073</vt:lpstr>
      <vt:lpstr>ICT Policy, 2072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Trinity International College</dc:title>
  <dc:creator>pranav kattel</dc:creator>
  <cp:lastModifiedBy>pranav kattel</cp:lastModifiedBy>
  <cp:revision>6</cp:revision>
  <dcterms:created xsi:type="dcterms:W3CDTF">2022-04-17T15:22:57Z</dcterms:created>
  <dcterms:modified xsi:type="dcterms:W3CDTF">2022-04-17T16:24:46Z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