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1426" y="7494390"/>
            <a:ext cx="377716" cy="3713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6061" y="770322"/>
            <a:ext cx="12445593" cy="8743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95975" y="7968275"/>
            <a:ext cx="2392023" cy="2318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377" y="4009504"/>
            <a:ext cx="620324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114" y="3463815"/>
            <a:ext cx="15723770" cy="448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hyperlink" Target="http://www.stackoverflow.com/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hyperlink" Target="http://www.youtube.com/" TargetMode="External"/><Relationship Id="rId7" Type="http://schemas.openxmlformats.org/officeDocument/2006/relationships/hyperlink" Target="http://www.php.net/" TargetMode="External"/><Relationship Id="rId8" Type="http://schemas.openxmlformats.org/officeDocument/2006/relationships/hyperlink" Target="http://www.google.com/" TargetMode="External"/><Relationship Id="rId9" Type="http://schemas.openxmlformats.org/officeDocument/2006/relationships/hyperlink" Target="http://www.w3schools.com/" TargetMode="External"/><Relationship Id="rId10" Type="http://schemas.openxmlformats.org/officeDocument/2006/relationships/image" Target="../media/image36.png"/><Relationship Id="rId11" Type="http://schemas.openxmlformats.org/officeDocument/2006/relationships/image" Target="../media/image3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438" y="1323067"/>
            <a:ext cx="15028544" cy="3841115"/>
          </a:xfrm>
          <a:prstGeom prst="rect"/>
        </p:spPr>
        <p:txBody>
          <a:bodyPr wrap="square" lIns="0" tIns="59054" rIns="0" bIns="0" rtlCol="0" vert="horz">
            <a:spAutoFit/>
          </a:bodyPr>
          <a:lstStyle/>
          <a:p>
            <a:pPr marL="4685665" marR="5080" indent="-4673600">
              <a:lnSpc>
                <a:spcPts val="14980"/>
              </a:lnSpc>
              <a:spcBef>
                <a:spcPts val="464"/>
              </a:spcBef>
            </a:pPr>
            <a:r>
              <a:rPr dirty="0" sz="12550" spc="695">
                <a:solidFill>
                  <a:srgbClr val="FFFAEF"/>
                </a:solidFill>
              </a:rPr>
              <a:t>Online</a:t>
            </a:r>
            <a:r>
              <a:rPr dirty="0" sz="12550" spc="-825">
                <a:solidFill>
                  <a:srgbClr val="FFFAEF"/>
                </a:solidFill>
              </a:rPr>
              <a:t> </a:t>
            </a:r>
            <a:r>
              <a:rPr dirty="0" sz="12550" spc="705">
                <a:solidFill>
                  <a:srgbClr val="FFFAEF"/>
                </a:solidFill>
              </a:rPr>
              <a:t>Examination </a:t>
            </a:r>
            <a:r>
              <a:rPr dirty="0" sz="12550" spc="-3904">
                <a:solidFill>
                  <a:srgbClr val="FFFAEF"/>
                </a:solidFill>
              </a:rPr>
              <a:t> </a:t>
            </a:r>
            <a:r>
              <a:rPr dirty="0" sz="12550" spc="720">
                <a:solidFill>
                  <a:srgbClr val="FFFAEF"/>
                </a:solidFill>
              </a:rPr>
              <a:t>System</a:t>
            </a:r>
            <a:endParaRPr sz="12550"/>
          </a:p>
        </p:txBody>
      </p:sp>
      <p:sp>
        <p:nvSpPr>
          <p:cNvPr id="4" name="object 4"/>
          <p:cNvSpPr txBox="1"/>
          <p:nvPr/>
        </p:nvSpPr>
        <p:spPr>
          <a:xfrm>
            <a:off x="6643174" y="5885424"/>
            <a:ext cx="5259070" cy="348170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1795">
              <a:lnSpc>
                <a:spcPct val="100000"/>
              </a:lnSpc>
              <a:spcBef>
                <a:spcPts val="114"/>
              </a:spcBef>
            </a:pPr>
            <a:r>
              <a:rPr dirty="0" sz="4100" spc="229">
                <a:solidFill>
                  <a:srgbClr val="535353"/>
                </a:solidFill>
                <a:latin typeface="Tahoma"/>
                <a:cs typeface="Tahoma"/>
              </a:rPr>
              <a:t>Group</a:t>
            </a:r>
            <a:r>
              <a:rPr dirty="0" sz="4100" spc="-275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4100" spc="140">
                <a:solidFill>
                  <a:srgbClr val="535353"/>
                </a:solidFill>
                <a:latin typeface="Tahoma"/>
                <a:cs typeface="Tahoma"/>
              </a:rPr>
              <a:t>Members:</a:t>
            </a: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100" spc="330" b="1">
                <a:solidFill>
                  <a:srgbClr val="FFFFFF"/>
                </a:solidFill>
                <a:latin typeface="Arial"/>
                <a:cs typeface="Arial"/>
              </a:rPr>
              <a:t>39044</a:t>
            </a:r>
            <a:r>
              <a:rPr dirty="0" sz="41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5" b="1">
                <a:solidFill>
                  <a:srgbClr val="FFFFFF"/>
                </a:solidFill>
                <a:latin typeface="Arial"/>
                <a:cs typeface="Arial"/>
              </a:rPr>
              <a:t>Pranav</a:t>
            </a:r>
            <a:r>
              <a:rPr dirty="0" sz="41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80" b="1">
                <a:solidFill>
                  <a:srgbClr val="FFFFFF"/>
                </a:solidFill>
                <a:latin typeface="Arial"/>
                <a:cs typeface="Arial"/>
              </a:rPr>
              <a:t>Konde</a:t>
            </a:r>
            <a:endParaRPr sz="41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80"/>
              </a:spcBef>
            </a:pPr>
            <a:r>
              <a:rPr dirty="0" sz="4100" spc="90" b="1">
                <a:solidFill>
                  <a:srgbClr val="FFFFFF"/>
                </a:solidFill>
                <a:latin typeface="Arial"/>
                <a:cs typeface="Arial"/>
              </a:rPr>
              <a:t>39031</a:t>
            </a:r>
            <a:r>
              <a:rPr dirty="0" sz="41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25" b="1">
                <a:solidFill>
                  <a:srgbClr val="FFFFFF"/>
                </a:solidFill>
                <a:latin typeface="Arial"/>
                <a:cs typeface="Arial"/>
              </a:rPr>
              <a:t>Rutik</a:t>
            </a:r>
            <a:r>
              <a:rPr dirty="0" sz="41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95" b="1">
                <a:solidFill>
                  <a:srgbClr val="FFFFFF"/>
                </a:solidFill>
                <a:latin typeface="Arial"/>
                <a:cs typeface="Arial"/>
              </a:rPr>
              <a:t>Gugale</a:t>
            </a:r>
            <a:endParaRPr sz="41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780"/>
              </a:spcBef>
            </a:pPr>
            <a:r>
              <a:rPr dirty="0" sz="4100" spc="265" b="1">
                <a:solidFill>
                  <a:srgbClr val="FFFFFF"/>
                </a:solidFill>
                <a:latin typeface="Arial"/>
                <a:cs typeface="Arial"/>
              </a:rPr>
              <a:t>39029</a:t>
            </a:r>
            <a:r>
              <a:rPr dirty="0" sz="41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30" b="1">
                <a:solidFill>
                  <a:srgbClr val="FFFFFF"/>
                </a:solidFill>
                <a:latin typeface="Arial"/>
                <a:cs typeface="Arial"/>
              </a:rPr>
              <a:t>Aryan</a:t>
            </a:r>
            <a:r>
              <a:rPr dirty="0" sz="41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114" b="1">
                <a:solidFill>
                  <a:srgbClr val="FFFFFF"/>
                </a:solidFill>
                <a:latin typeface="Arial"/>
                <a:cs typeface="Arial"/>
              </a:rPr>
              <a:t>Gandhi</a:t>
            </a:r>
            <a:endParaRPr sz="41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780"/>
              </a:spcBef>
            </a:pPr>
            <a:r>
              <a:rPr dirty="0" sz="4100" spc="40" b="1">
                <a:solidFill>
                  <a:srgbClr val="FFFFFF"/>
                </a:solidFill>
                <a:latin typeface="Arial"/>
                <a:cs typeface="Arial"/>
              </a:rPr>
              <a:t>39071</a:t>
            </a:r>
            <a:r>
              <a:rPr dirty="0" sz="41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50" b="1">
                <a:solidFill>
                  <a:srgbClr val="FFFFFF"/>
                </a:solidFill>
                <a:latin typeface="Arial"/>
                <a:cs typeface="Arial"/>
              </a:rPr>
              <a:t>Shivam</a:t>
            </a:r>
            <a:r>
              <a:rPr dirty="0" sz="41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100" b="1">
                <a:solidFill>
                  <a:srgbClr val="FFFFFF"/>
                </a:solidFill>
                <a:latin typeface="Arial"/>
                <a:cs typeface="Arial"/>
              </a:rPr>
              <a:t>Singh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035" y="387910"/>
            <a:ext cx="7486650" cy="530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5">
                <a:solidFill>
                  <a:srgbClr val="FFFAEF"/>
                </a:solidFill>
                <a:latin typeface="Tahoma"/>
                <a:cs typeface="Tahoma"/>
              </a:rPr>
              <a:t>P.E.S.</a:t>
            </a:r>
            <a:r>
              <a:rPr dirty="0" sz="3300" spc="-204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dirty="0" sz="3300" spc="220">
                <a:solidFill>
                  <a:srgbClr val="FFFAEF"/>
                </a:solidFill>
                <a:latin typeface="Tahoma"/>
                <a:cs typeface="Tahoma"/>
              </a:rPr>
              <a:t>Modern</a:t>
            </a:r>
            <a:r>
              <a:rPr dirty="0" sz="3300" spc="-20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dirty="0" sz="3300" spc="220">
                <a:solidFill>
                  <a:srgbClr val="FFFAEF"/>
                </a:solidFill>
                <a:latin typeface="Tahoma"/>
                <a:cs typeface="Tahoma"/>
              </a:rPr>
              <a:t>College</a:t>
            </a:r>
            <a:r>
              <a:rPr dirty="0" sz="3300" spc="-20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dirty="0" sz="3300" spc="315">
                <a:solidFill>
                  <a:srgbClr val="FFFAEF"/>
                </a:solidFill>
                <a:latin typeface="Tahoma"/>
                <a:cs typeface="Tahoma"/>
              </a:rPr>
              <a:t>of</a:t>
            </a:r>
            <a:r>
              <a:rPr dirty="0" sz="3300" spc="-20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dirty="0" sz="3300" spc="165">
                <a:solidFill>
                  <a:srgbClr val="FFFAEF"/>
                </a:solidFill>
                <a:latin typeface="Tahoma"/>
                <a:cs typeface="Tahoma"/>
              </a:rPr>
              <a:t>Engineering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83301"/>
            <a:ext cx="6688207" cy="38004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47966" y="1047750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37" y="0"/>
                </a:lnTo>
              </a:path>
            </a:pathLst>
          </a:custGeom>
          <a:ln w="38099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7966" y="1201706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37" y="0"/>
                </a:lnTo>
              </a:path>
            </a:pathLst>
          </a:custGeom>
          <a:ln w="38099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7966" y="1355948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37" y="0"/>
                </a:lnTo>
              </a:path>
            </a:pathLst>
          </a:custGeom>
          <a:ln w="38099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56713" y="9076425"/>
            <a:ext cx="904875" cy="180975"/>
          </a:xfrm>
          <a:custGeom>
            <a:avLst/>
            <a:gdLst/>
            <a:ahLst/>
            <a:cxnLst/>
            <a:rect l="l" t="t" r="r" b="b"/>
            <a:pathLst>
              <a:path w="904875" h="180975">
                <a:moveTo>
                  <a:pt x="779941" y="180774"/>
                </a:moveTo>
                <a:lnTo>
                  <a:pt x="771303" y="180774"/>
                </a:lnTo>
                <a:lnTo>
                  <a:pt x="766444" y="178632"/>
                </a:lnTo>
                <a:lnTo>
                  <a:pt x="763205" y="173813"/>
                </a:lnTo>
                <a:lnTo>
                  <a:pt x="760768" y="167815"/>
                </a:lnTo>
                <a:lnTo>
                  <a:pt x="760709" y="161565"/>
                </a:lnTo>
                <a:lnTo>
                  <a:pt x="762978" y="155818"/>
                </a:lnTo>
                <a:lnTo>
                  <a:pt x="767524" y="151325"/>
                </a:lnTo>
                <a:lnTo>
                  <a:pt x="835005" y="106349"/>
                </a:lnTo>
                <a:lnTo>
                  <a:pt x="0" y="106349"/>
                </a:lnTo>
                <a:lnTo>
                  <a:pt x="0" y="74223"/>
                </a:lnTo>
                <a:lnTo>
                  <a:pt x="835005" y="74223"/>
                </a:lnTo>
                <a:lnTo>
                  <a:pt x="767524" y="29247"/>
                </a:lnTo>
                <a:lnTo>
                  <a:pt x="762978" y="24529"/>
                </a:lnTo>
                <a:lnTo>
                  <a:pt x="760709" y="18806"/>
                </a:lnTo>
                <a:lnTo>
                  <a:pt x="760768" y="12682"/>
                </a:lnTo>
                <a:lnTo>
                  <a:pt x="763205" y="6759"/>
                </a:lnTo>
                <a:lnTo>
                  <a:pt x="767963" y="2250"/>
                </a:lnTo>
                <a:lnTo>
                  <a:pt x="773732" y="0"/>
                </a:lnTo>
                <a:lnTo>
                  <a:pt x="779907" y="58"/>
                </a:lnTo>
                <a:lnTo>
                  <a:pt x="785879" y="2476"/>
                </a:lnTo>
                <a:lnTo>
                  <a:pt x="897086" y="76900"/>
                </a:lnTo>
                <a:lnTo>
                  <a:pt x="901945" y="80113"/>
                </a:lnTo>
                <a:lnTo>
                  <a:pt x="904644" y="84932"/>
                </a:lnTo>
                <a:lnTo>
                  <a:pt x="904644" y="95640"/>
                </a:lnTo>
                <a:lnTo>
                  <a:pt x="901945" y="100459"/>
                </a:lnTo>
                <a:lnTo>
                  <a:pt x="897626" y="103672"/>
                </a:lnTo>
                <a:lnTo>
                  <a:pt x="785879" y="178097"/>
                </a:lnTo>
                <a:lnTo>
                  <a:pt x="783180" y="179703"/>
                </a:lnTo>
                <a:lnTo>
                  <a:pt x="779941" y="18077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90490" y="0"/>
            <a:ext cx="4497509" cy="4811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039" y="2205329"/>
            <a:ext cx="13458824" cy="75914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11100" y="1195954"/>
            <a:ext cx="261620" cy="261620"/>
          </a:xfrm>
          <a:custGeom>
            <a:avLst/>
            <a:gdLst/>
            <a:ahLst/>
            <a:cxnLst/>
            <a:rect l="l" t="t" r="r" b="b"/>
            <a:pathLst>
              <a:path w="261619" h="261619">
                <a:moveTo>
                  <a:pt x="130805" y="261610"/>
                </a:moveTo>
                <a:lnTo>
                  <a:pt x="92834" y="255979"/>
                </a:lnTo>
                <a:lnTo>
                  <a:pt x="58133" y="239566"/>
                </a:lnTo>
                <a:lnTo>
                  <a:pt x="29690" y="213788"/>
                </a:lnTo>
                <a:lnTo>
                  <a:pt x="9956" y="180862"/>
                </a:lnTo>
                <a:lnTo>
                  <a:pt x="628" y="143626"/>
                </a:lnTo>
                <a:lnTo>
                  <a:pt x="0" y="130805"/>
                </a:lnTo>
                <a:lnTo>
                  <a:pt x="157" y="124379"/>
                </a:lnTo>
                <a:lnTo>
                  <a:pt x="7642" y="86745"/>
                </a:lnTo>
                <a:lnTo>
                  <a:pt x="25745" y="52877"/>
                </a:lnTo>
                <a:lnTo>
                  <a:pt x="52877" y="25745"/>
                </a:lnTo>
                <a:lnTo>
                  <a:pt x="86745" y="7642"/>
                </a:lnTo>
                <a:lnTo>
                  <a:pt x="124379" y="157"/>
                </a:lnTo>
                <a:lnTo>
                  <a:pt x="130805" y="0"/>
                </a:lnTo>
                <a:lnTo>
                  <a:pt x="137231" y="157"/>
                </a:lnTo>
                <a:lnTo>
                  <a:pt x="174865" y="7642"/>
                </a:lnTo>
                <a:lnTo>
                  <a:pt x="208732" y="25745"/>
                </a:lnTo>
                <a:lnTo>
                  <a:pt x="235865" y="52877"/>
                </a:lnTo>
                <a:lnTo>
                  <a:pt x="253967" y="86745"/>
                </a:lnTo>
                <a:lnTo>
                  <a:pt x="261453" y="124379"/>
                </a:lnTo>
                <a:lnTo>
                  <a:pt x="261610" y="130805"/>
                </a:lnTo>
                <a:lnTo>
                  <a:pt x="261453" y="137231"/>
                </a:lnTo>
                <a:lnTo>
                  <a:pt x="253967" y="174865"/>
                </a:lnTo>
                <a:lnTo>
                  <a:pt x="235865" y="208732"/>
                </a:lnTo>
                <a:lnTo>
                  <a:pt x="208732" y="235865"/>
                </a:lnTo>
                <a:lnTo>
                  <a:pt x="174865" y="253967"/>
                </a:lnTo>
                <a:lnTo>
                  <a:pt x="137231" y="261453"/>
                </a:lnTo>
                <a:lnTo>
                  <a:pt x="130805" y="26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4378" y="771790"/>
            <a:ext cx="4333875" cy="9804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250" spc="595"/>
              <a:t>Staff</a:t>
            </a:r>
            <a:r>
              <a:rPr dirty="0" sz="6250" spc="-445"/>
              <a:t> </a:t>
            </a:r>
            <a:r>
              <a:rPr dirty="0" sz="6250" spc="320"/>
              <a:t>Login</a:t>
            </a:r>
            <a:endParaRPr sz="62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957" y="2219325"/>
            <a:ext cx="14716124" cy="74771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79549" y="107102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4"/>
                </a:moveTo>
                <a:lnTo>
                  <a:pt x="126175" y="328378"/>
                </a:lnTo>
                <a:lnTo>
                  <a:pt x="88110" y="313694"/>
                </a:lnTo>
                <a:lnTo>
                  <a:pt x="54753" y="290202"/>
                </a:lnTo>
                <a:lnTo>
                  <a:pt x="28091" y="259294"/>
                </a:lnTo>
                <a:lnTo>
                  <a:pt x="9739" y="222833"/>
                </a:lnTo>
                <a:lnTo>
                  <a:pt x="800" y="183025"/>
                </a:lnTo>
                <a:lnTo>
                  <a:pt x="0" y="166687"/>
                </a:lnTo>
                <a:lnTo>
                  <a:pt x="200" y="158498"/>
                </a:lnTo>
                <a:lnTo>
                  <a:pt x="7175" y="118299"/>
                </a:lnTo>
                <a:lnTo>
                  <a:pt x="23708" y="81000"/>
                </a:lnTo>
                <a:lnTo>
                  <a:pt x="48821" y="48821"/>
                </a:lnTo>
                <a:lnTo>
                  <a:pt x="81000" y="23708"/>
                </a:lnTo>
                <a:lnTo>
                  <a:pt x="118299" y="7175"/>
                </a:lnTo>
                <a:lnTo>
                  <a:pt x="158498" y="200"/>
                </a:lnTo>
                <a:lnTo>
                  <a:pt x="166687" y="0"/>
                </a:lnTo>
                <a:lnTo>
                  <a:pt x="174876" y="200"/>
                </a:lnTo>
                <a:lnTo>
                  <a:pt x="215074" y="7175"/>
                </a:lnTo>
                <a:lnTo>
                  <a:pt x="252373" y="23708"/>
                </a:lnTo>
                <a:lnTo>
                  <a:pt x="284553" y="48821"/>
                </a:lnTo>
                <a:lnTo>
                  <a:pt x="309666" y="81000"/>
                </a:lnTo>
                <a:lnTo>
                  <a:pt x="326199" y="118299"/>
                </a:lnTo>
                <a:lnTo>
                  <a:pt x="333174" y="158498"/>
                </a:lnTo>
                <a:lnTo>
                  <a:pt x="333374" y="166687"/>
                </a:lnTo>
                <a:lnTo>
                  <a:pt x="333174" y="174876"/>
                </a:lnTo>
                <a:lnTo>
                  <a:pt x="326199" y="215074"/>
                </a:lnTo>
                <a:lnTo>
                  <a:pt x="309666" y="252373"/>
                </a:lnTo>
                <a:lnTo>
                  <a:pt x="284553" y="284553"/>
                </a:lnTo>
                <a:lnTo>
                  <a:pt x="252374" y="309666"/>
                </a:lnTo>
                <a:lnTo>
                  <a:pt x="215074" y="326199"/>
                </a:lnTo>
                <a:lnTo>
                  <a:pt x="174876" y="333174"/>
                </a:lnTo>
                <a:lnTo>
                  <a:pt x="166687" y="333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5066" y="626558"/>
            <a:ext cx="5740400" cy="1137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100" b="1">
                <a:latin typeface="Tahoma"/>
                <a:cs typeface="Tahoma"/>
              </a:rPr>
              <a:t>Staff</a:t>
            </a:r>
            <a:r>
              <a:rPr dirty="0" sz="7300" spc="-300" b="1">
                <a:latin typeface="Tahoma"/>
                <a:cs typeface="Tahoma"/>
              </a:rPr>
              <a:t> </a:t>
            </a:r>
            <a:r>
              <a:rPr dirty="0" sz="7300" spc="130" b="1">
                <a:latin typeface="Tahoma"/>
                <a:cs typeface="Tahoma"/>
              </a:rPr>
              <a:t>Profile</a:t>
            </a:r>
            <a:endParaRPr sz="7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287" y="1860887"/>
            <a:ext cx="13611224" cy="7886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9803" y="948689"/>
            <a:ext cx="219074" cy="219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063" y="599471"/>
            <a:ext cx="431165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25"/>
              <a:t>Student</a:t>
            </a:r>
            <a:r>
              <a:rPr dirty="0" sz="5200" spc="-395"/>
              <a:t> </a:t>
            </a:r>
            <a:r>
              <a:rPr dirty="0" sz="5200" spc="270"/>
              <a:t>login</a:t>
            </a:r>
            <a:endParaRPr sz="5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494" y="1950172"/>
            <a:ext cx="13973174" cy="780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948689"/>
            <a:ext cx="219074" cy="219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8610" y="599471"/>
            <a:ext cx="491934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25"/>
              <a:t>Student</a:t>
            </a:r>
            <a:r>
              <a:rPr dirty="0" sz="5200" spc="-390"/>
              <a:t> </a:t>
            </a:r>
            <a:r>
              <a:rPr dirty="0" sz="5200" spc="395"/>
              <a:t>Profile</a:t>
            </a:r>
            <a:endParaRPr sz="5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397" y="2104477"/>
            <a:ext cx="13458822" cy="7572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2055" y="1154430"/>
            <a:ext cx="219074" cy="219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3315" y="805212"/>
            <a:ext cx="62026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25"/>
              <a:t>Student</a:t>
            </a:r>
            <a:r>
              <a:rPr dirty="0" sz="5200" spc="-380"/>
              <a:t> </a:t>
            </a:r>
            <a:r>
              <a:rPr dirty="0" sz="5200" spc="280"/>
              <a:t>Dashboard</a:t>
            </a:r>
            <a:endParaRPr sz="5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877" y="2074390"/>
            <a:ext cx="13458822" cy="7572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972" y="948689"/>
            <a:ext cx="219074" cy="219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506" y="599471"/>
            <a:ext cx="83362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0"/>
              <a:t>Entire</a:t>
            </a:r>
            <a:r>
              <a:rPr dirty="0" sz="5200" spc="-345"/>
              <a:t> </a:t>
            </a:r>
            <a:r>
              <a:rPr dirty="0" sz="5200" spc="325"/>
              <a:t>Student</a:t>
            </a:r>
            <a:r>
              <a:rPr dirty="0" sz="5200" spc="-340"/>
              <a:t> </a:t>
            </a:r>
            <a:r>
              <a:rPr dirty="0" sz="5200" spc="280"/>
              <a:t>Dashboard</a:t>
            </a:r>
            <a:endParaRPr sz="5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40" y="7172791"/>
            <a:ext cx="143820" cy="143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40" y="7796011"/>
            <a:ext cx="143820" cy="1438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40" y="8419231"/>
            <a:ext cx="143820" cy="1438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2744" y="3107550"/>
            <a:ext cx="16268700" cy="563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3500" spc="290">
                <a:latin typeface="Tahoma"/>
                <a:cs typeface="Tahoma"/>
              </a:rPr>
              <a:t>The </a:t>
            </a:r>
            <a:r>
              <a:rPr dirty="0" sz="3500" spc="195">
                <a:latin typeface="Tahoma"/>
                <a:cs typeface="Tahoma"/>
              </a:rPr>
              <a:t>online examination </a:t>
            </a:r>
            <a:r>
              <a:rPr dirty="0" sz="3500" spc="220">
                <a:latin typeface="Tahoma"/>
                <a:cs typeface="Tahoma"/>
              </a:rPr>
              <a:t>system </a:t>
            </a:r>
            <a:r>
              <a:rPr dirty="0" sz="3500" spc="215">
                <a:latin typeface="Tahoma"/>
                <a:cs typeface="Tahoma"/>
              </a:rPr>
              <a:t>provides </a:t>
            </a:r>
            <a:r>
              <a:rPr dirty="0" sz="3500" spc="270">
                <a:latin typeface="Tahoma"/>
                <a:cs typeface="Tahoma"/>
              </a:rPr>
              <a:t>better </a:t>
            </a:r>
            <a:r>
              <a:rPr dirty="0" sz="3500" spc="260">
                <a:latin typeface="Tahoma"/>
                <a:cs typeface="Tahoma"/>
              </a:rPr>
              <a:t>functionality </a:t>
            </a:r>
            <a:r>
              <a:rPr dirty="0" sz="3500" spc="340">
                <a:latin typeface="Tahoma"/>
                <a:cs typeface="Tahoma"/>
              </a:rPr>
              <a:t>for </a:t>
            </a:r>
            <a:r>
              <a:rPr dirty="0" sz="3500" spc="220">
                <a:latin typeface="Tahoma"/>
                <a:cs typeface="Tahoma"/>
              </a:rPr>
              <a:t>an </a:t>
            </a:r>
            <a:r>
              <a:rPr dirty="0" sz="3500" spc="225">
                <a:latin typeface="Tahoma"/>
                <a:cs typeface="Tahoma"/>
              </a:rPr>
              <a:t> </a:t>
            </a:r>
            <a:r>
              <a:rPr dirty="0" sz="3500" spc="195">
                <a:latin typeface="Tahoma"/>
                <a:cs typeface="Tahoma"/>
              </a:rPr>
              <a:t>examination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305">
                <a:latin typeface="Tahoma"/>
                <a:cs typeface="Tahoma"/>
              </a:rPr>
              <a:t>to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160">
                <a:latin typeface="Tahoma"/>
                <a:cs typeface="Tahoma"/>
              </a:rPr>
              <a:t>be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195">
                <a:latin typeface="Tahoma"/>
                <a:cs typeface="Tahoma"/>
              </a:rPr>
              <a:t>more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250">
                <a:latin typeface="Tahoma"/>
                <a:cs typeface="Tahoma"/>
              </a:rPr>
              <a:t>efficient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200">
                <a:latin typeface="Tahoma"/>
                <a:cs typeface="Tahoma"/>
              </a:rPr>
              <a:t>and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204">
                <a:latin typeface="Tahoma"/>
                <a:cs typeface="Tahoma"/>
              </a:rPr>
              <a:t>reduce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210">
                <a:latin typeface="Tahoma"/>
                <a:cs typeface="Tahoma"/>
              </a:rPr>
              <a:t>manual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204">
                <a:latin typeface="Tahoma"/>
                <a:cs typeface="Tahoma"/>
              </a:rPr>
              <a:t>paperwork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135">
                <a:latin typeface="Tahoma"/>
                <a:cs typeface="Tahoma"/>
              </a:rPr>
              <a:t>in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245">
                <a:latin typeface="Tahoma"/>
                <a:cs typeface="Tahoma"/>
              </a:rPr>
              <a:t>order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305">
                <a:latin typeface="Tahoma"/>
                <a:cs typeface="Tahoma"/>
              </a:rPr>
              <a:t>to </a:t>
            </a:r>
            <a:r>
              <a:rPr dirty="0" sz="3500" spc="-1080">
                <a:latin typeface="Tahoma"/>
                <a:cs typeface="Tahoma"/>
              </a:rPr>
              <a:t> </a:t>
            </a:r>
            <a:r>
              <a:rPr dirty="0" sz="3500" spc="240">
                <a:latin typeface="Tahoma"/>
                <a:cs typeface="Tahoma"/>
              </a:rPr>
              <a:t>automate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315">
                <a:latin typeface="Tahoma"/>
                <a:cs typeface="Tahoma"/>
              </a:rPr>
              <a:t>all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170">
                <a:latin typeface="Tahoma"/>
                <a:cs typeface="Tahoma"/>
              </a:rPr>
              <a:t>possible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145">
                <a:latin typeface="Tahoma"/>
                <a:cs typeface="Tahoma"/>
              </a:rPr>
              <a:t>tasks.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320">
                <a:latin typeface="Tahoma"/>
                <a:cs typeface="Tahoma"/>
              </a:rPr>
              <a:t>For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165">
                <a:latin typeface="Tahoma"/>
                <a:cs typeface="Tahoma"/>
              </a:rPr>
              <a:t>implementing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204">
                <a:latin typeface="Tahoma"/>
                <a:cs typeface="Tahoma"/>
              </a:rPr>
              <a:t>this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155">
                <a:latin typeface="Tahoma"/>
                <a:cs typeface="Tahoma"/>
              </a:rPr>
              <a:t>system,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110">
                <a:latin typeface="Tahoma"/>
                <a:cs typeface="Tahoma"/>
              </a:rPr>
              <a:t>PHP,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215">
                <a:latin typeface="Tahoma"/>
                <a:cs typeface="Tahoma"/>
              </a:rPr>
              <a:t>HTML,</a:t>
            </a:r>
            <a:r>
              <a:rPr dirty="0" sz="3500" spc="-200">
                <a:latin typeface="Tahoma"/>
                <a:cs typeface="Tahoma"/>
              </a:rPr>
              <a:t> </a:t>
            </a:r>
            <a:r>
              <a:rPr dirty="0" sz="3500" spc="65">
                <a:latin typeface="Tahoma"/>
                <a:cs typeface="Tahoma"/>
              </a:rPr>
              <a:t>CSS, </a:t>
            </a:r>
            <a:r>
              <a:rPr dirty="0" sz="3500" spc="-1080">
                <a:latin typeface="Tahoma"/>
                <a:cs typeface="Tahoma"/>
              </a:rPr>
              <a:t> </a:t>
            </a:r>
            <a:r>
              <a:rPr dirty="0" sz="3500" spc="270">
                <a:latin typeface="Tahoma"/>
                <a:cs typeface="Tahoma"/>
              </a:rPr>
              <a:t>JavaScript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200">
                <a:latin typeface="Tahoma"/>
                <a:cs typeface="Tahoma"/>
              </a:rPr>
              <a:t>and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260">
                <a:latin typeface="Tahoma"/>
                <a:cs typeface="Tahoma"/>
              </a:rPr>
              <a:t>MySql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254">
                <a:latin typeface="Tahoma"/>
                <a:cs typeface="Tahoma"/>
              </a:rPr>
              <a:t>are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85">
                <a:latin typeface="Tahoma"/>
                <a:cs typeface="Tahoma"/>
              </a:rPr>
              <a:t>used.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ahoma"/>
              <a:cs typeface="Tahoma"/>
            </a:endParaRPr>
          </a:p>
          <a:p>
            <a:pPr marL="996950" marR="6645275" indent="-984885">
              <a:lnSpc>
                <a:spcPct val="116799"/>
              </a:lnSpc>
            </a:pPr>
            <a:r>
              <a:rPr dirty="0" sz="3500" spc="290">
                <a:latin typeface="Tahoma"/>
                <a:cs typeface="Tahoma"/>
              </a:rPr>
              <a:t>The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220">
                <a:latin typeface="Tahoma"/>
                <a:cs typeface="Tahoma"/>
              </a:rPr>
              <a:t>system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165">
                <a:latin typeface="Tahoma"/>
                <a:cs typeface="Tahoma"/>
              </a:rPr>
              <a:t>comprises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335">
                <a:latin typeface="Tahoma"/>
                <a:cs typeface="Tahoma"/>
              </a:rPr>
              <a:t>of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240">
                <a:latin typeface="Tahoma"/>
                <a:cs typeface="Tahoma"/>
              </a:rPr>
              <a:t>following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190">
                <a:latin typeface="Tahoma"/>
                <a:cs typeface="Tahoma"/>
              </a:rPr>
              <a:t>features: </a:t>
            </a:r>
            <a:r>
              <a:rPr dirty="0" sz="3500" spc="-1080">
                <a:latin typeface="Tahoma"/>
                <a:cs typeface="Tahoma"/>
              </a:rPr>
              <a:t> </a:t>
            </a:r>
            <a:r>
              <a:rPr dirty="0" sz="3500" spc="215">
                <a:latin typeface="Tahoma"/>
                <a:cs typeface="Tahoma"/>
              </a:rPr>
              <a:t>Management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335">
                <a:latin typeface="Tahoma"/>
                <a:cs typeface="Tahoma"/>
              </a:rPr>
              <a:t>of</a:t>
            </a:r>
            <a:r>
              <a:rPr dirty="0" sz="3500" spc="-204">
                <a:latin typeface="Tahoma"/>
                <a:cs typeface="Tahoma"/>
              </a:rPr>
              <a:t> </a:t>
            </a:r>
            <a:r>
              <a:rPr dirty="0" sz="3500" spc="130">
                <a:latin typeface="Tahoma"/>
                <a:cs typeface="Tahoma"/>
              </a:rPr>
              <a:t>quiz.</a:t>
            </a:r>
            <a:endParaRPr sz="3500">
              <a:latin typeface="Tahoma"/>
              <a:cs typeface="Tahoma"/>
            </a:endParaRPr>
          </a:p>
          <a:p>
            <a:pPr marL="996950">
              <a:lnSpc>
                <a:spcPct val="100000"/>
              </a:lnSpc>
              <a:spcBef>
                <a:spcPts val="710"/>
              </a:spcBef>
            </a:pPr>
            <a:r>
              <a:rPr dirty="0" sz="3500" spc="270">
                <a:latin typeface="Tahoma"/>
                <a:cs typeface="Tahoma"/>
              </a:rPr>
              <a:t>Automated</a:t>
            </a:r>
            <a:r>
              <a:rPr dirty="0" sz="3500" spc="-240">
                <a:latin typeface="Tahoma"/>
                <a:cs typeface="Tahoma"/>
              </a:rPr>
              <a:t> </a:t>
            </a:r>
            <a:r>
              <a:rPr dirty="0" sz="3500" spc="130">
                <a:latin typeface="Tahoma"/>
                <a:cs typeface="Tahoma"/>
              </a:rPr>
              <a:t>grading.</a:t>
            </a:r>
            <a:endParaRPr sz="3500">
              <a:latin typeface="Tahoma"/>
              <a:cs typeface="Tahoma"/>
            </a:endParaRPr>
          </a:p>
          <a:p>
            <a:pPr marL="996950">
              <a:lnSpc>
                <a:spcPct val="100000"/>
              </a:lnSpc>
              <a:spcBef>
                <a:spcPts val="705"/>
              </a:spcBef>
            </a:pPr>
            <a:r>
              <a:rPr dirty="0" sz="3500" spc="229">
                <a:latin typeface="Tahoma"/>
                <a:cs typeface="Tahoma"/>
              </a:rPr>
              <a:t>Adding/deleting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245">
                <a:latin typeface="Tahoma"/>
                <a:cs typeface="Tahoma"/>
              </a:rPr>
              <a:t>quizzes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200">
                <a:latin typeface="Tahoma"/>
                <a:cs typeface="Tahoma"/>
              </a:rPr>
              <a:t>and</a:t>
            </a:r>
            <a:r>
              <a:rPr dirty="0" sz="3500" spc="-210">
                <a:latin typeface="Tahoma"/>
                <a:cs typeface="Tahoma"/>
              </a:rPr>
              <a:t> </a:t>
            </a:r>
            <a:r>
              <a:rPr dirty="0" sz="3500" spc="140">
                <a:latin typeface="Tahoma"/>
                <a:cs typeface="Tahoma"/>
              </a:rPr>
              <a:t>questions.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1295" y="1565363"/>
            <a:ext cx="4659630" cy="881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600" spc="440"/>
              <a:t>C</a:t>
            </a:r>
            <a:r>
              <a:rPr dirty="0" sz="5600" spc="380"/>
              <a:t>O</a:t>
            </a:r>
            <a:r>
              <a:rPr dirty="0" sz="5600" spc="295"/>
              <a:t>N</a:t>
            </a:r>
            <a:r>
              <a:rPr dirty="0" sz="5600" spc="440"/>
              <a:t>C</a:t>
            </a:r>
            <a:r>
              <a:rPr dirty="0" sz="5600" spc="500"/>
              <a:t>L</a:t>
            </a:r>
            <a:r>
              <a:rPr dirty="0" sz="5600" spc="395"/>
              <a:t>U</a:t>
            </a:r>
            <a:r>
              <a:rPr dirty="0" sz="5600" spc="145"/>
              <a:t>S</a:t>
            </a:r>
            <a:r>
              <a:rPr dirty="0" sz="5600" spc="-655"/>
              <a:t>I</a:t>
            </a:r>
            <a:r>
              <a:rPr dirty="0" sz="5600" spc="380"/>
              <a:t>O</a:t>
            </a:r>
            <a:r>
              <a:rPr dirty="0" sz="5600" spc="300"/>
              <a:t>N</a:t>
            </a:r>
            <a:endParaRPr sz="5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42736" cy="24633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95975" y="7968281"/>
            <a:ext cx="2392023" cy="23187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779" y="5952136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779" y="6580786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779" y="7209436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779" y="7838086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1979" y="3096109"/>
            <a:ext cx="16953230" cy="568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3550" spc="270">
                <a:latin typeface="Tahoma"/>
                <a:cs typeface="Tahoma"/>
              </a:rPr>
              <a:t>There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50">
                <a:latin typeface="Tahoma"/>
                <a:cs typeface="Tahoma"/>
              </a:rPr>
              <a:t>are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35">
                <a:latin typeface="Tahoma"/>
                <a:cs typeface="Tahoma"/>
              </a:rPr>
              <a:t>also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70">
                <a:latin typeface="Tahoma"/>
                <a:cs typeface="Tahoma"/>
              </a:rPr>
              <a:t>few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65">
                <a:latin typeface="Tahoma"/>
                <a:cs typeface="Tahoma"/>
              </a:rPr>
              <a:t>features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60">
                <a:latin typeface="Tahoma"/>
                <a:cs typeface="Tahoma"/>
              </a:rPr>
              <a:t>which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04">
                <a:latin typeface="Tahoma"/>
                <a:cs typeface="Tahoma"/>
              </a:rPr>
              <a:t>can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50">
                <a:latin typeface="Tahoma"/>
                <a:cs typeface="Tahoma"/>
              </a:rPr>
              <a:t>be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25">
                <a:latin typeface="Tahoma"/>
                <a:cs typeface="Tahoma"/>
              </a:rPr>
              <a:t>integrated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210">
                <a:latin typeface="Tahoma"/>
                <a:cs typeface="Tahoma"/>
              </a:rPr>
              <a:t>with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45">
                <a:latin typeface="Tahoma"/>
                <a:cs typeface="Tahoma"/>
              </a:rPr>
              <a:t>the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15">
                <a:latin typeface="Tahoma"/>
                <a:cs typeface="Tahoma"/>
              </a:rPr>
              <a:t>system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305">
                <a:latin typeface="Tahoma"/>
                <a:cs typeface="Tahoma"/>
              </a:rPr>
              <a:t>to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45">
                <a:latin typeface="Tahoma"/>
                <a:cs typeface="Tahoma"/>
              </a:rPr>
              <a:t>make </a:t>
            </a:r>
            <a:r>
              <a:rPr dirty="0" sz="3550" spc="-1095">
                <a:latin typeface="Tahoma"/>
                <a:cs typeface="Tahoma"/>
              </a:rPr>
              <a:t> </a:t>
            </a:r>
            <a:r>
              <a:rPr dirty="0" sz="3550" spc="250">
                <a:latin typeface="Tahoma"/>
                <a:cs typeface="Tahoma"/>
              </a:rPr>
              <a:t>it</a:t>
            </a:r>
            <a:r>
              <a:rPr dirty="0" sz="3550" spc="-215">
                <a:latin typeface="Tahoma"/>
                <a:cs typeface="Tahoma"/>
              </a:rPr>
              <a:t> </a:t>
            </a:r>
            <a:r>
              <a:rPr dirty="0" sz="3550" spc="185">
                <a:latin typeface="Tahoma"/>
                <a:cs typeface="Tahoma"/>
              </a:rPr>
              <a:t>more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90">
                <a:latin typeface="Tahoma"/>
                <a:cs typeface="Tahoma"/>
              </a:rPr>
              <a:t>flexible.</a:t>
            </a:r>
            <a:endParaRPr sz="3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550" spc="220">
                <a:latin typeface="Tahoma"/>
                <a:cs typeface="Tahoma"/>
              </a:rPr>
              <a:t>Below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250">
                <a:latin typeface="Tahoma"/>
                <a:cs typeface="Tahoma"/>
              </a:rPr>
              <a:t>list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70">
                <a:latin typeface="Tahoma"/>
                <a:cs typeface="Tahoma"/>
              </a:rPr>
              <a:t>shows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245">
                <a:latin typeface="Tahoma"/>
                <a:cs typeface="Tahoma"/>
              </a:rPr>
              <a:t>the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285">
                <a:latin typeface="Tahoma"/>
                <a:cs typeface="Tahoma"/>
              </a:rPr>
              <a:t>future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85">
                <a:latin typeface="Tahoma"/>
                <a:cs typeface="Tahoma"/>
              </a:rPr>
              <a:t>points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305">
                <a:latin typeface="Tahoma"/>
                <a:cs typeface="Tahoma"/>
              </a:rPr>
              <a:t>to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50">
                <a:latin typeface="Tahoma"/>
                <a:cs typeface="Tahoma"/>
              </a:rPr>
              <a:t>be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25">
                <a:latin typeface="Tahoma"/>
                <a:cs typeface="Tahoma"/>
              </a:rPr>
              <a:t>considered:</a:t>
            </a:r>
            <a:endParaRPr sz="3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ahoma"/>
              <a:cs typeface="Tahoma"/>
            </a:endParaRPr>
          </a:p>
          <a:p>
            <a:pPr marL="780415">
              <a:lnSpc>
                <a:spcPct val="100000"/>
              </a:lnSpc>
            </a:pPr>
            <a:r>
              <a:rPr dirty="0" sz="3550" spc="114">
                <a:latin typeface="Tahoma"/>
                <a:cs typeface="Tahoma"/>
              </a:rPr>
              <a:t>Implementing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245">
                <a:latin typeface="Tahoma"/>
                <a:cs typeface="Tahoma"/>
              </a:rPr>
              <a:t>the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204">
                <a:latin typeface="Tahoma"/>
                <a:cs typeface="Tahoma"/>
              </a:rPr>
              <a:t>timer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335">
                <a:latin typeface="Tahoma"/>
                <a:cs typeface="Tahoma"/>
              </a:rPr>
              <a:t>for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245">
                <a:latin typeface="Tahoma"/>
                <a:cs typeface="Tahoma"/>
              </a:rPr>
              <a:t>the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25">
                <a:latin typeface="Tahoma"/>
                <a:cs typeface="Tahoma"/>
              </a:rPr>
              <a:t>quiz.</a:t>
            </a:r>
            <a:endParaRPr sz="3550">
              <a:latin typeface="Tahoma"/>
              <a:cs typeface="Tahoma"/>
            </a:endParaRPr>
          </a:p>
          <a:p>
            <a:pPr marL="780415" marR="3573145">
              <a:lnSpc>
                <a:spcPct val="116199"/>
              </a:lnSpc>
            </a:pPr>
            <a:r>
              <a:rPr dirty="0" sz="3550" spc="135">
                <a:latin typeface="Tahoma"/>
                <a:cs typeface="Tahoma"/>
              </a:rPr>
              <a:t>Sending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75">
                <a:latin typeface="Tahoma"/>
                <a:cs typeface="Tahoma"/>
              </a:rPr>
              <a:t>mails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85">
                <a:latin typeface="Tahoma"/>
                <a:cs typeface="Tahoma"/>
              </a:rPr>
              <a:t>on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30">
                <a:latin typeface="Tahoma"/>
                <a:cs typeface="Tahoma"/>
              </a:rPr>
              <a:t>sign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40">
                <a:latin typeface="Tahoma"/>
                <a:cs typeface="Tahoma"/>
              </a:rPr>
              <a:t>up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95">
                <a:latin typeface="Tahoma"/>
                <a:cs typeface="Tahoma"/>
              </a:rPr>
              <a:t>and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70">
                <a:latin typeface="Tahoma"/>
                <a:cs typeface="Tahoma"/>
              </a:rPr>
              <a:t>when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29">
                <a:latin typeface="Tahoma"/>
                <a:cs typeface="Tahoma"/>
              </a:rPr>
              <a:t>student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20">
                <a:latin typeface="Tahoma"/>
                <a:cs typeface="Tahoma"/>
              </a:rPr>
              <a:t>takes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45">
                <a:latin typeface="Tahoma"/>
                <a:cs typeface="Tahoma"/>
              </a:rPr>
              <a:t>the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25">
                <a:latin typeface="Tahoma"/>
                <a:cs typeface="Tahoma"/>
              </a:rPr>
              <a:t>quiz. </a:t>
            </a:r>
            <a:r>
              <a:rPr dirty="0" sz="3550" spc="-1095">
                <a:latin typeface="Tahoma"/>
                <a:cs typeface="Tahoma"/>
              </a:rPr>
              <a:t> </a:t>
            </a:r>
            <a:r>
              <a:rPr dirty="0" sz="3550" spc="180">
                <a:latin typeface="Tahoma"/>
                <a:cs typeface="Tahoma"/>
              </a:rPr>
              <a:t>Supporting</a:t>
            </a:r>
            <a:r>
              <a:rPr dirty="0" sz="3550" spc="-215">
                <a:latin typeface="Tahoma"/>
                <a:cs typeface="Tahoma"/>
              </a:rPr>
              <a:t> </a:t>
            </a:r>
            <a:r>
              <a:rPr dirty="0" sz="3550" spc="315">
                <a:latin typeface="Tahoma"/>
                <a:cs typeface="Tahoma"/>
              </a:rPr>
              <a:t>all</a:t>
            </a:r>
            <a:r>
              <a:rPr dirty="0" sz="3550" spc="-215">
                <a:latin typeface="Tahoma"/>
                <a:cs typeface="Tahoma"/>
              </a:rPr>
              <a:t> </a:t>
            </a:r>
            <a:r>
              <a:rPr dirty="0" sz="3550" spc="260">
                <a:latin typeface="Tahoma"/>
                <a:cs typeface="Tahoma"/>
              </a:rPr>
              <a:t>type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335">
                <a:latin typeface="Tahoma"/>
                <a:cs typeface="Tahoma"/>
              </a:rPr>
              <a:t>of</a:t>
            </a:r>
            <a:r>
              <a:rPr dirty="0" sz="3550" spc="-215">
                <a:latin typeface="Tahoma"/>
                <a:cs typeface="Tahoma"/>
              </a:rPr>
              <a:t> </a:t>
            </a:r>
            <a:r>
              <a:rPr dirty="0" sz="3550" spc="180">
                <a:latin typeface="Tahoma"/>
                <a:cs typeface="Tahoma"/>
              </a:rPr>
              <a:t>questions</a:t>
            </a:r>
            <a:r>
              <a:rPr dirty="0" sz="3550" spc="-210">
                <a:latin typeface="Tahoma"/>
                <a:cs typeface="Tahoma"/>
              </a:rPr>
              <a:t> </a:t>
            </a:r>
            <a:r>
              <a:rPr dirty="0" sz="3550" spc="170">
                <a:latin typeface="Tahoma"/>
                <a:cs typeface="Tahoma"/>
              </a:rPr>
              <a:t>including</a:t>
            </a:r>
            <a:r>
              <a:rPr dirty="0" sz="3550" spc="-215">
                <a:latin typeface="Tahoma"/>
                <a:cs typeface="Tahoma"/>
              </a:rPr>
              <a:t> </a:t>
            </a:r>
            <a:r>
              <a:rPr dirty="0" sz="3550" spc="180">
                <a:latin typeface="Tahoma"/>
                <a:cs typeface="Tahoma"/>
              </a:rPr>
              <a:t>MCQ’s.</a:t>
            </a:r>
            <a:endParaRPr sz="3550">
              <a:latin typeface="Tahoma"/>
              <a:cs typeface="Tahoma"/>
            </a:endParaRPr>
          </a:p>
          <a:p>
            <a:pPr marL="780415" marR="201295">
              <a:lnSpc>
                <a:spcPct val="116199"/>
              </a:lnSpc>
            </a:pPr>
            <a:r>
              <a:rPr dirty="0" sz="3550" spc="110">
                <a:latin typeface="Tahoma"/>
                <a:cs typeface="Tahoma"/>
              </a:rPr>
              <a:t>Including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180">
                <a:latin typeface="Tahoma"/>
                <a:cs typeface="Tahoma"/>
              </a:rPr>
              <a:t>Programming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215">
                <a:latin typeface="Tahoma"/>
                <a:cs typeface="Tahoma"/>
              </a:rPr>
              <a:t>Questiond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204">
                <a:latin typeface="Tahoma"/>
                <a:cs typeface="Tahoma"/>
              </a:rPr>
              <a:t>where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04">
                <a:latin typeface="Tahoma"/>
                <a:cs typeface="Tahoma"/>
              </a:rPr>
              <a:t>user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204">
                <a:latin typeface="Tahoma"/>
                <a:cs typeface="Tahoma"/>
              </a:rPr>
              <a:t>can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165">
                <a:latin typeface="Tahoma"/>
                <a:cs typeface="Tahoma"/>
              </a:rPr>
              <a:t>compile</a:t>
            </a:r>
            <a:r>
              <a:rPr dirty="0" sz="3550" spc="-204">
                <a:latin typeface="Tahoma"/>
                <a:cs typeface="Tahoma"/>
              </a:rPr>
              <a:t> </a:t>
            </a:r>
            <a:r>
              <a:rPr dirty="0" sz="3550" spc="270">
                <a:latin typeface="Tahoma"/>
                <a:cs typeface="Tahoma"/>
              </a:rPr>
              <a:t>or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240">
                <a:latin typeface="Tahoma"/>
                <a:cs typeface="Tahoma"/>
              </a:rPr>
              <a:t>interpret</a:t>
            </a:r>
            <a:r>
              <a:rPr dirty="0" sz="3550" spc="-200">
                <a:latin typeface="Tahoma"/>
                <a:cs typeface="Tahoma"/>
              </a:rPr>
              <a:t> </a:t>
            </a:r>
            <a:r>
              <a:rPr dirty="0" sz="3550" spc="185">
                <a:latin typeface="Tahoma"/>
                <a:cs typeface="Tahoma"/>
              </a:rPr>
              <a:t>on </a:t>
            </a:r>
            <a:r>
              <a:rPr dirty="0" sz="3550" spc="-1095">
                <a:latin typeface="Tahoma"/>
                <a:cs typeface="Tahoma"/>
              </a:rPr>
              <a:t> </a:t>
            </a:r>
            <a:r>
              <a:rPr dirty="0" sz="3550" spc="204">
                <a:latin typeface="Tahoma"/>
                <a:cs typeface="Tahoma"/>
              </a:rPr>
              <a:t>site</a:t>
            </a:r>
            <a:r>
              <a:rPr dirty="0" sz="3550" spc="-215">
                <a:latin typeface="Tahoma"/>
                <a:cs typeface="Tahoma"/>
              </a:rPr>
              <a:t> </a:t>
            </a:r>
            <a:r>
              <a:rPr dirty="0" sz="3550" spc="170">
                <a:latin typeface="Tahoma"/>
                <a:cs typeface="Tahoma"/>
              </a:rPr>
              <a:t>only.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8785" y="1717527"/>
            <a:ext cx="4147820" cy="672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250" spc="335"/>
              <a:t>FUTURE</a:t>
            </a:r>
            <a:r>
              <a:rPr dirty="0" sz="4250" spc="-320"/>
              <a:t> </a:t>
            </a:r>
            <a:r>
              <a:rPr dirty="0" sz="4250" spc="270"/>
              <a:t>SCOPE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"/>
            <a:ext cx="2537091" cy="27421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56414" y="8274486"/>
            <a:ext cx="1831586" cy="20125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264" y="4003266"/>
            <a:ext cx="62458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509">
                <a:latin typeface="Tahoma"/>
                <a:cs typeface="Tahoma"/>
              </a:rPr>
              <a:t>References</a:t>
            </a:r>
            <a:endParaRPr sz="9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355" y="2264771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5095" y="2033091"/>
            <a:ext cx="49885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75">
                <a:hlinkClick r:id="rId3"/>
              </a:rPr>
              <a:t>www.stackoverflow.com</a:t>
            </a:r>
            <a:endParaRPr sz="33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6355" y="3555444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06355" y="5101613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355" y="6591740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355" y="810684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25095" y="3323764"/>
            <a:ext cx="5770880" cy="508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25">
                <a:latin typeface="Tahoma"/>
                <a:cs typeface="Tahoma"/>
                <a:hlinkClick r:id="rId6"/>
              </a:rPr>
              <a:t>www.youtube.com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298800"/>
              </a:lnSpc>
              <a:spcBef>
                <a:spcPts val="340"/>
              </a:spcBef>
            </a:pPr>
            <a:r>
              <a:rPr dirty="0" sz="3300" spc="140">
                <a:latin typeface="Tahoma"/>
                <a:cs typeface="Tahoma"/>
              </a:rPr>
              <a:t>https://</a:t>
            </a:r>
            <a:r>
              <a:rPr dirty="0" sz="3300" spc="140">
                <a:latin typeface="Tahoma"/>
                <a:cs typeface="Tahoma"/>
                <a:hlinkClick r:id="rId7"/>
              </a:rPr>
              <a:t>www.php.net </a:t>
            </a:r>
            <a:r>
              <a:rPr dirty="0" sz="3300" spc="145">
                <a:latin typeface="Tahoma"/>
                <a:cs typeface="Tahoma"/>
              </a:rPr>
              <a:t> </a:t>
            </a:r>
            <a:r>
              <a:rPr dirty="0" sz="3300" spc="105">
                <a:latin typeface="Tahoma"/>
                <a:cs typeface="Tahoma"/>
                <a:hlinkClick r:id="rId8"/>
              </a:rPr>
              <a:t>www.google.com </a:t>
            </a:r>
            <a:r>
              <a:rPr dirty="0" sz="3300" spc="110">
                <a:latin typeface="Tahoma"/>
                <a:cs typeface="Tahoma"/>
              </a:rPr>
              <a:t> </a:t>
            </a:r>
            <a:r>
              <a:rPr dirty="0" sz="3300" spc="150">
                <a:latin typeface="Tahoma"/>
                <a:cs typeface="Tahoma"/>
              </a:rPr>
              <a:t>h</a:t>
            </a:r>
            <a:r>
              <a:rPr dirty="0" sz="3300" spc="370">
                <a:latin typeface="Tahoma"/>
                <a:cs typeface="Tahoma"/>
              </a:rPr>
              <a:t>tt</a:t>
            </a:r>
            <a:r>
              <a:rPr dirty="0" sz="3300" spc="90">
                <a:latin typeface="Tahoma"/>
                <a:cs typeface="Tahoma"/>
              </a:rPr>
              <a:t>p</a:t>
            </a:r>
            <a:r>
              <a:rPr dirty="0" sz="3300" spc="135">
                <a:latin typeface="Tahoma"/>
                <a:cs typeface="Tahoma"/>
              </a:rPr>
              <a:t>s</a:t>
            </a:r>
            <a:r>
              <a:rPr dirty="0" sz="3300" spc="-390">
                <a:latin typeface="Tahoma"/>
                <a:cs typeface="Tahoma"/>
              </a:rPr>
              <a:t>:</a:t>
            </a:r>
            <a:r>
              <a:rPr dirty="0" sz="3300" spc="465">
                <a:latin typeface="Tahoma"/>
                <a:cs typeface="Tahoma"/>
              </a:rPr>
              <a:t>//</a:t>
            </a:r>
            <a:r>
              <a:rPr dirty="0" sz="3300" spc="160">
                <a:latin typeface="Tahoma"/>
                <a:cs typeface="Tahoma"/>
                <a:hlinkClick r:id="rId9"/>
              </a:rPr>
              <a:t>www</a:t>
            </a:r>
            <a:r>
              <a:rPr dirty="0" sz="3300" spc="-225">
                <a:latin typeface="Tahoma"/>
                <a:cs typeface="Tahoma"/>
                <a:hlinkClick r:id="rId9"/>
              </a:rPr>
              <a:t>.</a:t>
            </a:r>
            <a:r>
              <a:rPr dirty="0" sz="3300" spc="160">
                <a:latin typeface="Tahoma"/>
                <a:cs typeface="Tahoma"/>
                <a:hlinkClick r:id="rId9"/>
              </a:rPr>
              <a:t>w</a:t>
            </a:r>
            <a:r>
              <a:rPr dirty="0" sz="3300" spc="195">
                <a:latin typeface="Tahoma"/>
                <a:cs typeface="Tahoma"/>
                <a:hlinkClick r:id="rId9"/>
              </a:rPr>
              <a:t>3</a:t>
            </a:r>
            <a:r>
              <a:rPr dirty="0" sz="3300" spc="135">
                <a:latin typeface="Tahoma"/>
                <a:cs typeface="Tahoma"/>
                <a:hlinkClick r:id="rId9"/>
              </a:rPr>
              <a:t>s</a:t>
            </a:r>
            <a:r>
              <a:rPr dirty="0" sz="3300" spc="175">
                <a:latin typeface="Tahoma"/>
                <a:cs typeface="Tahoma"/>
                <a:hlinkClick r:id="rId9"/>
              </a:rPr>
              <a:t>c</a:t>
            </a:r>
            <a:r>
              <a:rPr dirty="0" sz="3300" spc="150">
                <a:latin typeface="Tahoma"/>
                <a:cs typeface="Tahoma"/>
                <a:hlinkClick r:id="rId9"/>
              </a:rPr>
              <a:t>h</a:t>
            </a:r>
            <a:r>
              <a:rPr dirty="0" sz="3300" spc="180">
                <a:latin typeface="Tahoma"/>
                <a:cs typeface="Tahoma"/>
                <a:hlinkClick r:id="rId9"/>
              </a:rPr>
              <a:t>oo</a:t>
            </a:r>
            <a:r>
              <a:rPr dirty="0" sz="3300" spc="320">
                <a:latin typeface="Tahoma"/>
                <a:cs typeface="Tahoma"/>
                <a:hlinkClick r:id="rId9"/>
              </a:rPr>
              <a:t>l</a:t>
            </a:r>
            <a:r>
              <a:rPr dirty="0" sz="3300" spc="135">
                <a:latin typeface="Tahoma"/>
                <a:cs typeface="Tahoma"/>
                <a:hlinkClick r:id="rId9"/>
              </a:rPr>
              <a:t>s</a:t>
            </a:r>
            <a:r>
              <a:rPr dirty="0" sz="3300" spc="-225">
                <a:latin typeface="Tahoma"/>
                <a:cs typeface="Tahoma"/>
                <a:hlinkClick r:id="rId9"/>
              </a:rPr>
              <a:t>.</a:t>
            </a:r>
            <a:r>
              <a:rPr dirty="0" sz="3300" spc="175">
                <a:latin typeface="Tahoma"/>
                <a:cs typeface="Tahoma"/>
                <a:hlinkClick r:id="rId9"/>
              </a:rPr>
              <a:t>c</a:t>
            </a:r>
            <a:r>
              <a:rPr dirty="0" sz="3300" spc="180">
                <a:latin typeface="Tahoma"/>
                <a:cs typeface="Tahoma"/>
                <a:hlinkClick r:id="rId9"/>
              </a:rPr>
              <a:t>o</a:t>
            </a:r>
            <a:r>
              <a:rPr dirty="0" sz="3300" spc="35">
                <a:latin typeface="Tahoma"/>
                <a:cs typeface="Tahoma"/>
                <a:hlinkClick r:id="rId9"/>
              </a:rPr>
              <a:t>m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1"/>
            <a:ext cx="11343622" cy="20748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01" y="5982830"/>
            <a:ext cx="6410324" cy="43041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579" y="11"/>
            <a:ext cx="13774605" cy="102869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30"/>
              <a:t>Thank</a:t>
            </a:r>
            <a:r>
              <a:rPr dirty="0" spc="-605"/>
              <a:t> </a:t>
            </a:r>
            <a:r>
              <a:rPr dirty="0" spc="325"/>
              <a:t>you!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653" y="11"/>
            <a:ext cx="18250535" cy="10253345"/>
            <a:chOff x="37653" y="11"/>
            <a:chExt cx="18250535" cy="10253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3" y="5944111"/>
              <a:ext cx="3837315" cy="4308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0279" y="11"/>
              <a:ext cx="6647720" cy="4238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14" y="4107431"/>
            <a:ext cx="16683355" cy="3390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8110">
              <a:lnSpc>
                <a:spcPct val="100800"/>
              </a:lnSpc>
              <a:spcBef>
                <a:spcPts val="95"/>
              </a:spcBef>
            </a:pPr>
            <a:r>
              <a:rPr dirty="0" sz="3650" spc="150">
                <a:solidFill>
                  <a:srgbClr val="242018"/>
                </a:solidFill>
                <a:latin typeface="Tahoma"/>
                <a:cs typeface="Tahoma"/>
              </a:rPr>
              <a:t>ONLINE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EXAMINATION </a:t>
            </a:r>
            <a:r>
              <a:rPr dirty="0" sz="3650" spc="315">
                <a:solidFill>
                  <a:srgbClr val="242018"/>
                </a:solidFill>
                <a:latin typeface="Tahoma"/>
                <a:cs typeface="Tahoma"/>
              </a:rPr>
              <a:t>SYSTEM </a:t>
            </a:r>
            <a:r>
              <a:rPr dirty="0" sz="3650" spc="135">
                <a:solidFill>
                  <a:srgbClr val="242018"/>
                </a:solidFill>
                <a:latin typeface="Tahoma"/>
                <a:cs typeface="Tahoma"/>
              </a:rPr>
              <a:t>is </a:t>
            </a:r>
            <a:r>
              <a:rPr dirty="0" sz="3650" spc="275">
                <a:solidFill>
                  <a:srgbClr val="242018"/>
                </a:solidFill>
                <a:latin typeface="Tahoma"/>
                <a:cs typeface="Tahoma"/>
              </a:rPr>
              <a:t>a </a:t>
            </a:r>
            <a:r>
              <a:rPr dirty="0" sz="3650" spc="200">
                <a:solidFill>
                  <a:srgbClr val="242018"/>
                </a:solidFill>
                <a:latin typeface="Tahoma"/>
                <a:cs typeface="Tahoma"/>
              </a:rPr>
              <a:t>web-based </a:t>
            </a:r>
            <a:r>
              <a:rPr dirty="0" sz="3650" spc="210">
                <a:solidFill>
                  <a:srgbClr val="242018"/>
                </a:solidFill>
                <a:latin typeface="Tahoma"/>
                <a:cs typeface="Tahoma"/>
              </a:rPr>
              <a:t>examination </a:t>
            </a:r>
            <a:r>
              <a:rPr dirty="0" sz="3650" spc="235">
                <a:solidFill>
                  <a:srgbClr val="242018"/>
                </a:solidFill>
                <a:latin typeface="Tahoma"/>
                <a:cs typeface="Tahoma"/>
              </a:rPr>
              <a:t>system </a:t>
            </a:r>
            <a:r>
              <a:rPr dirty="0" sz="3650" spc="24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25">
                <a:solidFill>
                  <a:srgbClr val="242018"/>
                </a:solidFill>
                <a:latin typeface="Tahoma"/>
                <a:cs typeface="Tahoma"/>
              </a:rPr>
              <a:t>where </a:t>
            </a:r>
            <a:r>
              <a:rPr dirty="0" sz="3650" spc="204">
                <a:solidFill>
                  <a:srgbClr val="242018"/>
                </a:solidFill>
                <a:latin typeface="Tahoma"/>
                <a:cs typeface="Tahoma"/>
              </a:rPr>
              <a:t>examinations </a:t>
            </a:r>
            <a:r>
              <a:rPr dirty="0" sz="3650" spc="275">
                <a:solidFill>
                  <a:srgbClr val="242018"/>
                </a:solidFill>
                <a:latin typeface="Tahoma"/>
                <a:cs typeface="Tahoma"/>
              </a:rPr>
              <a:t>are </a:t>
            </a:r>
            <a:r>
              <a:rPr dirty="0" sz="3650" spc="229">
                <a:solidFill>
                  <a:srgbClr val="242018"/>
                </a:solidFill>
                <a:latin typeface="Tahoma"/>
                <a:cs typeface="Tahoma"/>
              </a:rPr>
              <a:t>given </a:t>
            </a:r>
            <a:r>
              <a:rPr dirty="0" sz="3650" spc="145">
                <a:solidFill>
                  <a:srgbClr val="242018"/>
                </a:solidFill>
                <a:latin typeface="Tahoma"/>
                <a:cs typeface="Tahoma"/>
              </a:rPr>
              <a:t>online. </a:t>
            </a:r>
            <a:r>
              <a:rPr dirty="0" sz="3650" spc="240">
                <a:solidFill>
                  <a:srgbClr val="242018"/>
                </a:solidFill>
                <a:latin typeface="Tahoma"/>
                <a:cs typeface="Tahoma"/>
              </a:rPr>
              <a:t>either </a:t>
            </a:r>
            <a:r>
              <a:rPr dirty="0" sz="3650" spc="245">
                <a:solidFill>
                  <a:srgbClr val="242018"/>
                </a:solidFill>
                <a:latin typeface="Tahoma"/>
                <a:cs typeface="Tahoma"/>
              </a:rPr>
              <a:t>through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the </a:t>
            </a:r>
            <a:r>
              <a:rPr dirty="0" sz="3650" spc="260">
                <a:solidFill>
                  <a:srgbClr val="242018"/>
                </a:solidFill>
                <a:latin typeface="Tahoma"/>
                <a:cs typeface="Tahoma"/>
              </a:rPr>
              <a:t>internet </a:t>
            </a:r>
            <a:r>
              <a:rPr dirty="0" sz="3650" spc="295">
                <a:solidFill>
                  <a:srgbClr val="242018"/>
                </a:solidFill>
                <a:latin typeface="Tahoma"/>
                <a:cs typeface="Tahoma"/>
              </a:rPr>
              <a:t>or </a:t>
            </a:r>
            <a:r>
              <a:rPr dirty="0" sz="3650" spc="3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intranet</a:t>
            </a:r>
            <a:r>
              <a:rPr dirty="0" sz="3650" spc="-21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160">
                <a:solidFill>
                  <a:srgbClr val="242018"/>
                </a:solidFill>
                <a:latin typeface="Tahoma"/>
                <a:cs typeface="Tahoma"/>
              </a:rPr>
              <a:t>using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25">
                <a:solidFill>
                  <a:srgbClr val="242018"/>
                </a:solidFill>
                <a:latin typeface="Tahoma"/>
                <a:cs typeface="Tahoma"/>
              </a:rPr>
              <a:t>computer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170">
                <a:solidFill>
                  <a:srgbClr val="242018"/>
                </a:solidFill>
                <a:latin typeface="Tahoma"/>
                <a:cs typeface="Tahoma"/>
              </a:rPr>
              <a:t>system.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310">
                <a:solidFill>
                  <a:srgbClr val="242018"/>
                </a:solidFill>
                <a:latin typeface="Tahoma"/>
                <a:cs typeface="Tahoma"/>
              </a:rPr>
              <a:t>The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160">
                <a:solidFill>
                  <a:srgbClr val="242018"/>
                </a:solidFill>
                <a:latin typeface="Tahoma"/>
                <a:cs typeface="Tahoma"/>
              </a:rPr>
              <a:t>main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50">
                <a:solidFill>
                  <a:srgbClr val="242018"/>
                </a:solidFill>
                <a:latin typeface="Tahoma"/>
                <a:cs typeface="Tahoma"/>
              </a:rPr>
              <a:t>goal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360">
                <a:solidFill>
                  <a:srgbClr val="242018"/>
                </a:solidFill>
                <a:latin typeface="Tahoma"/>
                <a:cs typeface="Tahoma"/>
              </a:rPr>
              <a:t>of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20">
                <a:solidFill>
                  <a:srgbClr val="242018"/>
                </a:solidFill>
                <a:latin typeface="Tahoma"/>
                <a:cs typeface="Tahoma"/>
              </a:rPr>
              <a:t>this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10">
                <a:solidFill>
                  <a:srgbClr val="242018"/>
                </a:solidFill>
                <a:latin typeface="Tahoma"/>
                <a:cs typeface="Tahoma"/>
              </a:rPr>
              <a:t>online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10">
                <a:solidFill>
                  <a:srgbClr val="242018"/>
                </a:solidFill>
                <a:latin typeface="Tahoma"/>
                <a:cs typeface="Tahoma"/>
              </a:rPr>
              <a:t>examination </a:t>
            </a:r>
            <a:r>
              <a:rPr dirty="0" sz="3650" spc="-1125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35">
                <a:solidFill>
                  <a:srgbClr val="242018"/>
                </a:solidFill>
                <a:latin typeface="Tahoma"/>
                <a:cs typeface="Tahoma"/>
              </a:rPr>
              <a:t>system </a:t>
            </a:r>
            <a:r>
              <a:rPr dirty="0" sz="3650" spc="135">
                <a:solidFill>
                  <a:srgbClr val="242018"/>
                </a:solidFill>
                <a:latin typeface="Tahoma"/>
                <a:cs typeface="Tahoma"/>
              </a:rPr>
              <a:t>is </a:t>
            </a:r>
            <a:r>
              <a:rPr dirty="0" sz="3650" spc="325">
                <a:solidFill>
                  <a:srgbClr val="242018"/>
                </a:solidFill>
                <a:latin typeface="Tahoma"/>
                <a:cs typeface="Tahoma"/>
              </a:rPr>
              <a:t>to effectively </a:t>
            </a:r>
            <a:r>
              <a:rPr dirty="0" sz="3650" spc="305">
                <a:solidFill>
                  <a:srgbClr val="242018"/>
                </a:solidFill>
                <a:latin typeface="Tahoma"/>
                <a:cs typeface="Tahoma"/>
              </a:rPr>
              <a:t>evaluate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the </a:t>
            </a:r>
            <a:r>
              <a:rPr dirty="0" sz="3650" spc="254">
                <a:solidFill>
                  <a:srgbClr val="242018"/>
                </a:solidFill>
                <a:latin typeface="Tahoma"/>
                <a:cs typeface="Tahoma"/>
              </a:rPr>
              <a:t>student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thoroughly </a:t>
            </a:r>
            <a:r>
              <a:rPr dirty="0" sz="3650" spc="245">
                <a:solidFill>
                  <a:srgbClr val="242018"/>
                </a:solidFill>
                <a:latin typeface="Tahoma"/>
                <a:cs typeface="Tahoma"/>
              </a:rPr>
              <a:t>through </a:t>
            </a:r>
            <a:r>
              <a:rPr dirty="0" sz="3650" spc="275">
                <a:solidFill>
                  <a:srgbClr val="242018"/>
                </a:solidFill>
                <a:latin typeface="Tahoma"/>
                <a:cs typeface="Tahoma"/>
              </a:rPr>
              <a:t>a </a:t>
            </a:r>
            <a:r>
              <a:rPr dirty="0" sz="3650" spc="28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355">
                <a:solidFill>
                  <a:srgbClr val="242018"/>
                </a:solidFill>
                <a:latin typeface="Tahoma"/>
                <a:cs typeface="Tahoma"/>
              </a:rPr>
              <a:t>totally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50">
                <a:solidFill>
                  <a:srgbClr val="242018"/>
                </a:solidFill>
                <a:latin typeface="Tahoma"/>
                <a:cs typeface="Tahoma"/>
              </a:rPr>
              <a:t>automated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35">
                <a:solidFill>
                  <a:srgbClr val="242018"/>
                </a:solidFill>
                <a:latin typeface="Tahoma"/>
                <a:cs typeface="Tahoma"/>
              </a:rPr>
              <a:t>system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330">
                <a:solidFill>
                  <a:srgbClr val="242018"/>
                </a:solidFill>
                <a:latin typeface="Tahoma"/>
                <a:cs typeface="Tahoma"/>
              </a:rPr>
              <a:t>that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80">
                <a:solidFill>
                  <a:srgbClr val="242018"/>
                </a:solidFill>
                <a:latin typeface="Tahoma"/>
                <a:cs typeface="Tahoma"/>
              </a:rPr>
              <a:t>not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95">
                <a:solidFill>
                  <a:srgbClr val="242018"/>
                </a:solidFill>
                <a:latin typeface="Tahoma"/>
                <a:cs typeface="Tahoma"/>
              </a:rPr>
              <a:t>only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20">
                <a:solidFill>
                  <a:srgbClr val="242018"/>
                </a:solidFill>
                <a:latin typeface="Tahoma"/>
                <a:cs typeface="Tahoma"/>
              </a:rPr>
              <a:t>reduce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the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10">
                <a:solidFill>
                  <a:srgbClr val="242018"/>
                </a:solidFill>
                <a:latin typeface="Tahoma"/>
                <a:cs typeface="Tahoma"/>
              </a:rPr>
              <a:t>required</a:t>
            </a:r>
            <a:r>
              <a:rPr dirty="0" sz="3650" spc="-204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195">
                <a:solidFill>
                  <a:srgbClr val="242018"/>
                </a:solidFill>
                <a:latin typeface="Tahoma"/>
                <a:cs typeface="Tahoma"/>
              </a:rPr>
              <a:t>time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60">
                <a:solidFill>
                  <a:srgbClr val="242018"/>
                </a:solidFill>
                <a:latin typeface="Tahoma"/>
                <a:cs typeface="Tahoma"/>
              </a:rPr>
              <a:t>but</a:t>
            </a:r>
            <a:r>
              <a:rPr dirty="0" sz="3650" spc="-20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60">
                <a:solidFill>
                  <a:srgbClr val="242018"/>
                </a:solidFill>
                <a:latin typeface="Tahoma"/>
                <a:cs typeface="Tahoma"/>
              </a:rPr>
              <a:t>also </a:t>
            </a:r>
            <a:r>
              <a:rPr dirty="0" sz="3650" spc="-1125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29">
                <a:solidFill>
                  <a:srgbClr val="242018"/>
                </a:solidFill>
                <a:latin typeface="Tahoma"/>
                <a:cs typeface="Tahoma"/>
              </a:rPr>
              <a:t>obtain</a:t>
            </a:r>
            <a:r>
              <a:rPr dirty="0" sz="3650" spc="-215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340">
                <a:solidFill>
                  <a:srgbClr val="242018"/>
                </a:solidFill>
                <a:latin typeface="Tahoma"/>
                <a:cs typeface="Tahoma"/>
              </a:rPr>
              <a:t>fast</a:t>
            </a:r>
            <a:r>
              <a:rPr dirty="0" sz="3650" spc="-21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15">
                <a:solidFill>
                  <a:srgbClr val="242018"/>
                </a:solidFill>
                <a:latin typeface="Tahoma"/>
                <a:cs typeface="Tahoma"/>
              </a:rPr>
              <a:t>and</a:t>
            </a:r>
            <a:r>
              <a:rPr dirty="0" sz="3650" spc="-21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70">
                <a:solidFill>
                  <a:srgbClr val="242018"/>
                </a:solidFill>
                <a:latin typeface="Tahoma"/>
                <a:cs typeface="Tahoma"/>
              </a:rPr>
              <a:t>accurate</a:t>
            </a:r>
            <a:r>
              <a:rPr dirty="0" sz="3650" spc="-210">
                <a:solidFill>
                  <a:srgbClr val="242018"/>
                </a:solidFill>
                <a:latin typeface="Tahoma"/>
                <a:cs typeface="Tahoma"/>
              </a:rPr>
              <a:t> </a:t>
            </a:r>
            <a:r>
              <a:rPr dirty="0" sz="3650" spc="204">
                <a:solidFill>
                  <a:srgbClr val="242018"/>
                </a:solidFill>
                <a:latin typeface="Tahoma"/>
                <a:cs typeface="Tahoma"/>
              </a:rPr>
              <a:t>results.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6695" y="2968130"/>
            <a:ext cx="3149600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195"/>
              <a:t>Introduction</a:t>
            </a:r>
            <a:endParaRPr sz="41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5375" y="6809666"/>
            <a:ext cx="4632623" cy="3477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463801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5704" y="7197948"/>
            <a:ext cx="3332295" cy="3086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"/>
            <a:ext cx="6410312" cy="43317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7167" y="4299155"/>
            <a:ext cx="13914755" cy="4654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0"/>
              </a:spcBef>
              <a:tabLst>
                <a:tab pos="6027420" algn="l"/>
              </a:tabLst>
            </a:pPr>
            <a:r>
              <a:rPr dirty="0" sz="3100" spc="130">
                <a:latin typeface="Tahoma"/>
                <a:cs typeface="Tahoma"/>
              </a:rPr>
              <a:t>ONLINE </a:t>
            </a:r>
            <a:r>
              <a:rPr dirty="0" sz="3100" spc="225">
                <a:latin typeface="Tahoma"/>
                <a:cs typeface="Tahoma"/>
              </a:rPr>
              <a:t>EXAMINATION </a:t>
            </a:r>
            <a:r>
              <a:rPr dirty="0" sz="3100" spc="265">
                <a:latin typeface="Tahoma"/>
                <a:cs typeface="Tahoma"/>
              </a:rPr>
              <a:t>SYSTEM </a:t>
            </a:r>
            <a:r>
              <a:rPr dirty="0" sz="3100" spc="114">
                <a:latin typeface="Tahoma"/>
                <a:cs typeface="Tahoma"/>
              </a:rPr>
              <a:t>is </a:t>
            </a:r>
            <a:r>
              <a:rPr dirty="0" sz="3100" spc="200">
                <a:latin typeface="Tahoma"/>
                <a:cs typeface="Tahoma"/>
              </a:rPr>
              <a:t>an </a:t>
            </a:r>
            <a:r>
              <a:rPr dirty="0" sz="3100" spc="180">
                <a:latin typeface="Tahoma"/>
                <a:cs typeface="Tahoma"/>
              </a:rPr>
              <a:t>online </a:t>
            </a:r>
            <a:r>
              <a:rPr dirty="0" sz="3100" spc="254">
                <a:latin typeface="Tahoma"/>
                <a:cs typeface="Tahoma"/>
              </a:rPr>
              <a:t>test </a:t>
            </a:r>
            <a:r>
              <a:rPr dirty="0" sz="3100" spc="204">
                <a:latin typeface="Tahoma"/>
                <a:cs typeface="Tahoma"/>
              </a:rPr>
              <a:t>simulator </a:t>
            </a:r>
            <a:r>
              <a:rPr dirty="0" sz="3100" spc="114">
                <a:latin typeface="Tahoma"/>
                <a:cs typeface="Tahoma"/>
              </a:rPr>
              <a:t>is </a:t>
            </a:r>
            <a:r>
              <a:rPr dirty="0" sz="3100" spc="280">
                <a:latin typeface="Tahoma"/>
                <a:cs typeface="Tahoma"/>
              </a:rPr>
              <a:t>to </a:t>
            </a:r>
            <a:r>
              <a:rPr dirty="0" sz="3100" spc="220">
                <a:latin typeface="Tahoma"/>
                <a:cs typeface="Tahoma"/>
              </a:rPr>
              <a:t>take </a:t>
            </a:r>
            <a:r>
              <a:rPr dirty="0" sz="3100" spc="225">
                <a:latin typeface="Tahoma"/>
                <a:cs typeface="Tahoma"/>
              </a:rPr>
              <a:t> </a:t>
            </a:r>
            <a:r>
              <a:rPr dirty="0" sz="3100" spc="180">
                <a:latin typeface="Tahoma"/>
                <a:cs typeface="Tahoma"/>
              </a:rPr>
              <a:t>online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145">
                <a:latin typeface="Tahoma"/>
                <a:cs typeface="Tahoma"/>
              </a:rPr>
              <a:t>examination,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54">
                <a:latin typeface="Tahoma"/>
                <a:cs typeface="Tahoma"/>
              </a:rPr>
              <a:t>test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in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00">
                <a:latin typeface="Tahoma"/>
                <a:cs typeface="Tahoma"/>
              </a:rPr>
              <a:t>an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25">
                <a:latin typeface="Tahoma"/>
                <a:cs typeface="Tahoma"/>
              </a:rPr>
              <a:t>efficient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80">
                <a:latin typeface="Tahoma"/>
                <a:cs typeface="Tahoma"/>
              </a:rPr>
              <a:t>manner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85">
                <a:latin typeface="Tahoma"/>
                <a:cs typeface="Tahoma"/>
              </a:rPr>
              <a:t>and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180">
                <a:latin typeface="Tahoma"/>
                <a:cs typeface="Tahoma"/>
              </a:rPr>
              <a:t>no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65">
                <a:latin typeface="Tahoma"/>
                <a:cs typeface="Tahoma"/>
              </a:rPr>
              <a:t>time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80">
                <a:latin typeface="Tahoma"/>
                <a:cs typeface="Tahoma"/>
              </a:rPr>
              <a:t>wasting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305">
                <a:latin typeface="Tahoma"/>
                <a:cs typeface="Tahoma"/>
              </a:rPr>
              <a:t>for </a:t>
            </a:r>
            <a:r>
              <a:rPr dirty="0" sz="3100" spc="310">
                <a:latin typeface="Tahoma"/>
                <a:cs typeface="Tahoma"/>
              </a:rPr>
              <a:t> </a:t>
            </a:r>
            <a:r>
              <a:rPr dirty="0" sz="3100" spc="225">
                <a:latin typeface="Tahoma"/>
                <a:cs typeface="Tahoma"/>
              </a:rPr>
              <a:t>manually </a:t>
            </a:r>
            <a:r>
              <a:rPr dirty="0" sz="3100" spc="145">
                <a:latin typeface="Tahoma"/>
                <a:cs typeface="Tahoma"/>
              </a:rPr>
              <a:t>checking </a:t>
            </a:r>
            <a:r>
              <a:rPr dirty="0" sz="3100" spc="305">
                <a:latin typeface="Tahoma"/>
                <a:cs typeface="Tahoma"/>
              </a:rPr>
              <a:t>of </a:t>
            </a:r>
            <a:r>
              <a:rPr dirty="0" sz="3100" spc="225">
                <a:latin typeface="Tahoma"/>
                <a:cs typeface="Tahoma"/>
              </a:rPr>
              <a:t>the </a:t>
            </a:r>
            <a:r>
              <a:rPr dirty="0" sz="3100" spc="254">
                <a:latin typeface="Tahoma"/>
                <a:cs typeface="Tahoma"/>
              </a:rPr>
              <a:t>test </a:t>
            </a:r>
            <a:r>
              <a:rPr dirty="0" sz="3100" spc="114">
                <a:latin typeface="Tahoma"/>
                <a:cs typeface="Tahoma"/>
              </a:rPr>
              <a:t>paper. </a:t>
            </a:r>
            <a:r>
              <a:rPr dirty="0" sz="3100" spc="265">
                <a:latin typeface="Tahoma"/>
                <a:cs typeface="Tahoma"/>
              </a:rPr>
              <a:t>The </a:t>
            </a:r>
            <a:r>
              <a:rPr dirty="0" sz="3100" spc="135">
                <a:latin typeface="Tahoma"/>
                <a:cs typeface="Tahoma"/>
              </a:rPr>
              <a:t>main </a:t>
            </a:r>
            <a:r>
              <a:rPr dirty="0" sz="3100" spc="180">
                <a:latin typeface="Tahoma"/>
                <a:cs typeface="Tahoma"/>
              </a:rPr>
              <a:t>objective </a:t>
            </a:r>
            <a:r>
              <a:rPr dirty="0" sz="3100" spc="305">
                <a:latin typeface="Tahoma"/>
                <a:cs typeface="Tahoma"/>
              </a:rPr>
              <a:t>of </a:t>
            </a:r>
            <a:r>
              <a:rPr dirty="0" sz="3100" spc="190">
                <a:latin typeface="Tahoma"/>
                <a:cs typeface="Tahoma"/>
              </a:rPr>
              <a:t>this </a:t>
            </a:r>
            <a:r>
              <a:rPr dirty="0" sz="3100" spc="155">
                <a:latin typeface="Tahoma"/>
                <a:cs typeface="Tahoma"/>
              </a:rPr>
              <a:t>web </a:t>
            </a:r>
            <a:r>
              <a:rPr dirty="0" sz="3100" spc="160">
                <a:latin typeface="Tahoma"/>
                <a:cs typeface="Tahoma"/>
              </a:rPr>
              <a:t> </a:t>
            </a:r>
            <a:r>
              <a:rPr dirty="0" sz="3100" spc="165">
                <a:latin typeface="Tahoma"/>
                <a:cs typeface="Tahoma"/>
              </a:rPr>
              <a:t>based</a:t>
            </a:r>
            <a:r>
              <a:rPr dirty="0" sz="3100" spc="-185">
                <a:latin typeface="Tahoma"/>
                <a:cs typeface="Tahoma"/>
              </a:rPr>
              <a:t> </a:t>
            </a:r>
            <a:r>
              <a:rPr dirty="0" sz="3100" spc="180">
                <a:latin typeface="Tahoma"/>
                <a:cs typeface="Tahoma"/>
              </a:rPr>
              <a:t>online</a:t>
            </a:r>
            <a:r>
              <a:rPr dirty="0" sz="3100" spc="-185">
                <a:latin typeface="Tahoma"/>
                <a:cs typeface="Tahoma"/>
              </a:rPr>
              <a:t> </a:t>
            </a:r>
            <a:r>
              <a:rPr dirty="0" sz="3100" spc="180">
                <a:latin typeface="Tahoma"/>
                <a:cs typeface="Tahoma"/>
              </a:rPr>
              <a:t>examination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00">
                <a:latin typeface="Tahoma"/>
                <a:cs typeface="Tahoma"/>
              </a:rPr>
              <a:t>system</a:t>
            </a:r>
            <a:r>
              <a:rPr dirty="0" sz="3100" spc="-185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is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80">
                <a:latin typeface="Tahoma"/>
                <a:cs typeface="Tahoma"/>
              </a:rPr>
              <a:t>to</a:t>
            </a:r>
            <a:r>
              <a:rPr dirty="0" sz="3100" spc="-185">
                <a:latin typeface="Tahoma"/>
                <a:cs typeface="Tahoma"/>
              </a:rPr>
              <a:t> </a:t>
            </a:r>
            <a:r>
              <a:rPr dirty="0" sz="3100" spc="245">
                <a:latin typeface="Tahoma"/>
                <a:cs typeface="Tahoma"/>
              </a:rPr>
              <a:t>efficiently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60">
                <a:latin typeface="Tahoma"/>
                <a:cs typeface="Tahoma"/>
              </a:rPr>
              <a:t>evaluate</a:t>
            </a:r>
            <a:r>
              <a:rPr dirty="0" sz="3100" spc="-185">
                <a:latin typeface="Tahoma"/>
                <a:cs typeface="Tahoma"/>
              </a:rPr>
              <a:t> </a:t>
            </a:r>
            <a:r>
              <a:rPr dirty="0" sz="3100" spc="225">
                <a:latin typeface="Tahoma"/>
                <a:cs typeface="Tahoma"/>
              </a:rPr>
              <a:t>the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15">
                <a:latin typeface="Tahoma"/>
                <a:cs typeface="Tahoma"/>
              </a:rPr>
              <a:t>student </a:t>
            </a:r>
            <a:r>
              <a:rPr dirty="0" sz="3100" spc="220">
                <a:latin typeface="Tahoma"/>
                <a:cs typeface="Tahoma"/>
              </a:rPr>
              <a:t> </a:t>
            </a:r>
            <a:r>
              <a:rPr dirty="0" sz="3100" spc="229">
                <a:latin typeface="Tahoma"/>
                <a:cs typeface="Tahoma"/>
              </a:rPr>
              <a:t>thoroughly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10">
                <a:latin typeface="Tahoma"/>
                <a:cs typeface="Tahoma"/>
              </a:rPr>
              <a:t>through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35">
                <a:latin typeface="Tahoma"/>
                <a:cs typeface="Tahoma"/>
              </a:rPr>
              <a:t>a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310">
                <a:latin typeface="Tahoma"/>
                <a:cs typeface="Tahoma"/>
              </a:rPr>
              <a:t>fully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10">
                <a:latin typeface="Tahoma"/>
                <a:cs typeface="Tahoma"/>
              </a:rPr>
              <a:t>automated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00">
                <a:latin typeface="Tahoma"/>
                <a:cs typeface="Tahoma"/>
              </a:rPr>
              <a:t>system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80">
                <a:latin typeface="Tahoma"/>
                <a:cs typeface="Tahoma"/>
              </a:rPr>
              <a:t>that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40">
                <a:latin typeface="Tahoma"/>
                <a:cs typeface="Tahoma"/>
              </a:rPr>
              <a:t>not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50">
                <a:latin typeface="Tahoma"/>
                <a:cs typeface="Tahoma"/>
              </a:rPr>
              <a:t>only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225">
                <a:latin typeface="Tahoma"/>
                <a:cs typeface="Tahoma"/>
              </a:rPr>
              <a:t>saves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290">
                <a:latin typeface="Tahoma"/>
                <a:cs typeface="Tahoma"/>
              </a:rPr>
              <a:t>lot</a:t>
            </a:r>
            <a:r>
              <a:rPr dirty="0" sz="3100" spc="-180">
                <a:latin typeface="Tahoma"/>
                <a:cs typeface="Tahoma"/>
              </a:rPr>
              <a:t> </a:t>
            </a:r>
            <a:r>
              <a:rPr dirty="0" sz="3100" spc="305">
                <a:latin typeface="Tahoma"/>
                <a:cs typeface="Tahoma"/>
              </a:rPr>
              <a:t>of </a:t>
            </a:r>
            <a:r>
              <a:rPr dirty="0" sz="3100" spc="-950">
                <a:latin typeface="Tahoma"/>
                <a:cs typeface="Tahoma"/>
              </a:rPr>
              <a:t> </a:t>
            </a:r>
            <a:r>
              <a:rPr dirty="0" sz="3100" spc="165">
                <a:latin typeface="Tahoma"/>
                <a:cs typeface="Tahoma"/>
              </a:rPr>
              <a:t>time </a:t>
            </a:r>
            <a:r>
              <a:rPr dirty="0" sz="3100" spc="220">
                <a:latin typeface="Tahoma"/>
                <a:cs typeface="Tahoma"/>
              </a:rPr>
              <a:t>but also </a:t>
            </a:r>
            <a:r>
              <a:rPr dirty="0" sz="3100" spc="190">
                <a:latin typeface="Tahoma"/>
                <a:cs typeface="Tahoma"/>
              </a:rPr>
              <a:t>gives </a:t>
            </a:r>
            <a:r>
              <a:rPr dirty="0" sz="3100" spc="290">
                <a:latin typeface="Tahoma"/>
                <a:cs typeface="Tahoma"/>
              </a:rPr>
              <a:t>fast </a:t>
            </a:r>
            <a:r>
              <a:rPr dirty="0" sz="3100" spc="185">
                <a:latin typeface="Tahoma"/>
                <a:cs typeface="Tahoma"/>
              </a:rPr>
              <a:t>and </a:t>
            </a:r>
            <a:r>
              <a:rPr dirty="0" sz="3100" spc="229">
                <a:latin typeface="Tahoma"/>
                <a:cs typeface="Tahoma"/>
              </a:rPr>
              <a:t>accurate </a:t>
            </a:r>
            <a:r>
              <a:rPr dirty="0" sz="3100" spc="170">
                <a:latin typeface="Tahoma"/>
                <a:cs typeface="Tahoma"/>
              </a:rPr>
              <a:t>results. </a:t>
            </a:r>
            <a:r>
              <a:rPr dirty="0" sz="3100" spc="290">
                <a:latin typeface="Tahoma"/>
                <a:cs typeface="Tahoma"/>
              </a:rPr>
              <a:t>For </a:t>
            </a:r>
            <a:r>
              <a:rPr dirty="0" sz="3100" spc="204">
                <a:latin typeface="Tahoma"/>
                <a:cs typeface="Tahoma"/>
              </a:rPr>
              <a:t>students </a:t>
            </a:r>
            <a:r>
              <a:rPr dirty="0" sz="3100" spc="254">
                <a:latin typeface="Tahoma"/>
                <a:cs typeface="Tahoma"/>
              </a:rPr>
              <a:t>they </a:t>
            </a:r>
            <a:r>
              <a:rPr dirty="0" sz="3100" spc="200">
                <a:latin typeface="Tahoma"/>
                <a:cs typeface="Tahoma"/>
              </a:rPr>
              <a:t>give </a:t>
            </a:r>
            <a:r>
              <a:rPr dirty="0" sz="3100" spc="204">
                <a:latin typeface="Tahoma"/>
                <a:cs typeface="Tahoma"/>
              </a:rPr>
              <a:t> </a:t>
            </a:r>
            <a:r>
              <a:rPr dirty="0" sz="3100" spc="175">
                <a:latin typeface="Tahoma"/>
                <a:cs typeface="Tahoma"/>
              </a:rPr>
              <a:t>papers </a:t>
            </a:r>
            <a:r>
              <a:rPr dirty="0" sz="3100" spc="180">
                <a:latin typeface="Tahoma"/>
                <a:cs typeface="Tahoma"/>
              </a:rPr>
              <a:t>according </a:t>
            </a:r>
            <a:r>
              <a:rPr dirty="0" sz="3100" spc="280">
                <a:latin typeface="Tahoma"/>
                <a:cs typeface="Tahoma"/>
              </a:rPr>
              <a:t>to </a:t>
            </a:r>
            <a:r>
              <a:rPr dirty="0" sz="3100" spc="215">
                <a:latin typeface="Tahoma"/>
                <a:cs typeface="Tahoma"/>
              </a:rPr>
              <a:t>their </a:t>
            </a:r>
            <a:r>
              <a:rPr dirty="0" sz="3100" spc="185">
                <a:latin typeface="Tahoma"/>
                <a:cs typeface="Tahoma"/>
              </a:rPr>
              <a:t>convenience </a:t>
            </a:r>
            <a:r>
              <a:rPr dirty="0" sz="3100" spc="245">
                <a:latin typeface="Tahoma"/>
                <a:cs typeface="Tahoma"/>
              </a:rPr>
              <a:t>from any </a:t>
            </a:r>
            <a:r>
              <a:rPr dirty="0" sz="3100" spc="215">
                <a:latin typeface="Tahoma"/>
                <a:cs typeface="Tahoma"/>
              </a:rPr>
              <a:t>location </a:t>
            </a:r>
            <a:r>
              <a:rPr dirty="0" sz="3100" spc="240">
                <a:latin typeface="Tahoma"/>
                <a:cs typeface="Tahoma"/>
              </a:rPr>
              <a:t>by </a:t>
            </a:r>
            <a:r>
              <a:rPr dirty="0" sz="3100" spc="135">
                <a:latin typeface="Tahoma"/>
                <a:cs typeface="Tahoma"/>
              </a:rPr>
              <a:t>using </a:t>
            </a:r>
            <a:r>
              <a:rPr dirty="0" sz="3100" spc="140">
                <a:latin typeface="Tahoma"/>
                <a:cs typeface="Tahoma"/>
              </a:rPr>
              <a:t> </a:t>
            </a:r>
            <a:r>
              <a:rPr dirty="0" sz="3100" spc="220">
                <a:latin typeface="Tahoma"/>
                <a:cs typeface="Tahoma"/>
              </a:rPr>
              <a:t>internet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85">
                <a:latin typeface="Tahoma"/>
                <a:cs typeface="Tahoma"/>
              </a:rPr>
              <a:t>and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65">
                <a:latin typeface="Tahoma"/>
                <a:cs typeface="Tahoma"/>
              </a:rPr>
              <a:t>time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85">
                <a:latin typeface="Tahoma"/>
                <a:cs typeface="Tahoma"/>
              </a:rPr>
              <a:t>and</a:t>
            </a:r>
            <a:r>
              <a:rPr dirty="0" sz="3100" spc="-170">
                <a:latin typeface="Tahoma"/>
                <a:cs typeface="Tahoma"/>
              </a:rPr>
              <a:t> </a:t>
            </a:r>
            <a:r>
              <a:rPr dirty="0" sz="3100" spc="229">
                <a:latin typeface="Tahoma"/>
                <a:cs typeface="Tahoma"/>
              </a:rPr>
              <a:t>there</a:t>
            </a:r>
            <a:r>
              <a:rPr dirty="0" sz="3100" spc="-175">
                <a:latin typeface="Tahoma"/>
                <a:cs typeface="Tahoma"/>
              </a:rPr>
              <a:t> </a:t>
            </a:r>
            <a:r>
              <a:rPr dirty="0" sz="3100" spc="114">
                <a:latin typeface="Tahoma"/>
                <a:cs typeface="Tahoma"/>
              </a:rPr>
              <a:t>is	</a:t>
            </a:r>
            <a:r>
              <a:rPr dirty="0" sz="3100" spc="180">
                <a:latin typeface="Tahoma"/>
                <a:cs typeface="Tahoma"/>
              </a:rPr>
              <a:t>no </a:t>
            </a:r>
            <a:r>
              <a:rPr dirty="0" sz="3100" spc="160">
                <a:latin typeface="Tahoma"/>
                <a:cs typeface="Tahoma"/>
              </a:rPr>
              <a:t>need </a:t>
            </a:r>
            <a:r>
              <a:rPr dirty="0" sz="3100" spc="305">
                <a:latin typeface="Tahoma"/>
                <a:cs typeface="Tahoma"/>
              </a:rPr>
              <a:t>of </a:t>
            </a:r>
            <a:r>
              <a:rPr dirty="0" sz="3100" spc="135">
                <a:latin typeface="Tahoma"/>
                <a:cs typeface="Tahoma"/>
              </a:rPr>
              <a:t>using </a:t>
            </a:r>
            <a:r>
              <a:rPr dirty="0" sz="3100" spc="260">
                <a:latin typeface="Tahoma"/>
                <a:cs typeface="Tahoma"/>
              </a:rPr>
              <a:t>extra </a:t>
            </a:r>
            <a:r>
              <a:rPr dirty="0" sz="3100" spc="175">
                <a:latin typeface="Tahoma"/>
                <a:cs typeface="Tahoma"/>
              </a:rPr>
              <a:t>thing </a:t>
            </a:r>
            <a:r>
              <a:rPr dirty="0" sz="3100" spc="170">
                <a:latin typeface="Tahoma"/>
                <a:cs typeface="Tahoma"/>
              </a:rPr>
              <a:t>like </a:t>
            </a:r>
            <a:r>
              <a:rPr dirty="0" sz="3100" spc="114">
                <a:latin typeface="Tahoma"/>
                <a:cs typeface="Tahoma"/>
              </a:rPr>
              <a:t>paper, </a:t>
            </a:r>
            <a:r>
              <a:rPr dirty="0" sz="3100" spc="-955">
                <a:latin typeface="Tahoma"/>
                <a:cs typeface="Tahoma"/>
              </a:rPr>
              <a:t> </a:t>
            </a:r>
            <a:r>
              <a:rPr dirty="0" sz="3100" spc="140">
                <a:latin typeface="Tahoma"/>
                <a:cs typeface="Tahoma"/>
              </a:rPr>
              <a:t>pen</a:t>
            </a:r>
            <a:r>
              <a:rPr dirty="0" sz="3100" spc="-185">
                <a:latin typeface="Tahoma"/>
                <a:cs typeface="Tahoma"/>
              </a:rPr>
              <a:t> </a:t>
            </a:r>
            <a:r>
              <a:rPr dirty="0" sz="3100" spc="125">
                <a:latin typeface="Tahoma"/>
                <a:cs typeface="Tahoma"/>
              </a:rPr>
              <a:t>etc.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7167" y="2108087"/>
            <a:ext cx="5019675" cy="14147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100" spc="800"/>
              <a:t>Abstract</a:t>
            </a:r>
            <a:endParaRPr sz="9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418" y="2622016"/>
            <a:ext cx="8023225" cy="830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250" spc="370"/>
              <a:t>Functional</a:t>
            </a:r>
            <a:r>
              <a:rPr dirty="0" sz="5250" spc="-350"/>
              <a:t> </a:t>
            </a:r>
            <a:r>
              <a:rPr dirty="0" sz="5250" spc="229"/>
              <a:t>Specification: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2117849" y="4705244"/>
            <a:ext cx="14582775" cy="425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5"/>
              </a:spcBef>
              <a:buSzPct val="97297"/>
              <a:buAutoNum type="arabicPeriod"/>
              <a:tabLst>
                <a:tab pos="318135" algn="l"/>
              </a:tabLst>
            </a:pPr>
            <a:r>
              <a:rPr dirty="0" sz="3700" spc="185">
                <a:latin typeface="Tahoma"/>
                <a:cs typeface="Tahoma"/>
              </a:rPr>
              <a:t>Registering</a:t>
            </a:r>
            <a:r>
              <a:rPr dirty="0" sz="3700" spc="-229">
                <a:latin typeface="Tahoma"/>
                <a:cs typeface="Tahoma"/>
              </a:rPr>
              <a:t> </a:t>
            </a:r>
            <a:r>
              <a:rPr dirty="0" sz="3700" spc="190">
                <a:latin typeface="Tahoma"/>
                <a:cs typeface="Tahoma"/>
              </a:rPr>
              <a:t>new</a:t>
            </a:r>
            <a:r>
              <a:rPr dirty="0" sz="3700" spc="-229">
                <a:latin typeface="Tahoma"/>
                <a:cs typeface="Tahoma"/>
              </a:rPr>
              <a:t> </a:t>
            </a:r>
            <a:r>
              <a:rPr dirty="0" sz="3700" spc="180">
                <a:latin typeface="Tahoma"/>
                <a:cs typeface="Tahoma"/>
              </a:rPr>
              <a:t>Student.</a:t>
            </a:r>
            <a:endParaRPr sz="3700">
              <a:latin typeface="Tahoma"/>
              <a:cs typeface="Tahoma"/>
            </a:endParaRPr>
          </a:p>
          <a:p>
            <a:pPr marL="12700" marR="5080">
              <a:lnSpc>
                <a:spcPct val="216200"/>
              </a:lnSpc>
              <a:buSzPct val="97297"/>
              <a:buAutoNum type="arabicPeriod"/>
              <a:tabLst>
                <a:tab pos="414020" algn="l"/>
              </a:tabLst>
            </a:pPr>
            <a:r>
              <a:rPr dirty="0" sz="3700" spc="235">
                <a:latin typeface="Tahoma"/>
                <a:cs typeface="Tahoma"/>
              </a:rPr>
              <a:t>Getting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65">
                <a:latin typeface="Tahoma"/>
                <a:cs typeface="Tahoma"/>
              </a:rPr>
              <a:t>the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50">
                <a:latin typeface="Tahoma"/>
                <a:cs typeface="Tahoma"/>
              </a:rPr>
              <a:t>student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15">
                <a:latin typeface="Tahoma"/>
                <a:cs typeface="Tahoma"/>
              </a:rPr>
              <a:t>and</a:t>
            </a:r>
            <a:r>
              <a:rPr dirty="0" sz="3700" spc="-210">
                <a:latin typeface="Tahoma"/>
                <a:cs typeface="Tahoma"/>
              </a:rPr>
              <a:t> </a:t>
            </a:r>
            <a:r>
              <a:rPr dirty="0" sz="3700" spc="370">
                <a:latin typeface="Tahoma"/>
                <a:cs typeface="Tahoma"/>
              </a:rPr>
              <a:t>staff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50">
                <a:latin typeface="Tahoma"/>
                <a:cs typeface="Tahoma"/>
              </a:rPr>
              <a:t>info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15">
                <a:latin typeface="Tahoma"/>
                <a:cs typeface="Tahoma"/>
              </a:rPr>
              <a:t>and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29">
                <a:latin typeface="Tahoma"/>
                <a:cs typeface="Tahoma"/>
              </a:rPr>
              <a:t>storing</a:t>
            </a:r>
            <a:r>
              <a:rPr dirty="0" sz="3700" spc="-210">
                <a:latin typeface="Tahoma"/>
                <a:cs typeface="Tahoma"/>
              </a:rPr>
              <a:t> </a:t>
            </a:r>
            <a:r>
              <a:rPr dirty="0" sz="3700" spc="270">
                <a:latin typeface="Tahoma"/>
                <a:cs typeface="Tahoma"/>
              </a:rPr>
              <a:t>it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325">
                <a:latin typeface="Tahoma"/>
                <a:cs typeface="Tahoma"/>
              </a:rPr>
              <a:t>to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185">
                <a:latin typeface="Tahoma"/>
                <a:cs typeface="Tahoma"/>
              </a:rPr>
              <a:t>databases. </a:t>
            </a:r>
            <a:r>
              <a:rPr dirty="0" sz="3700" spc="-1140">
                <a:latin typeface="Tahoma"/>
                <a:cs typeface="Tahoma"/>
              </a:rPr>
              <a:t> </a:t>
            </a:r>
            <a:r>
              <a:rPr dirty="0" sz="3700" spc="185">
                <a:latin typeface="Tahoma"/>
                <a:cs typeface="Tahoma"/>
              </a:rPr>
              <a:t>3.Getting</a:t>
            </a:r>
            <a:r>
              <a:rPr dirty="0" sz="3700" spc="-220">
                <a:latin typeface="Tahoma"/>
                <a:cs typeface="Tahoma"/>
              </a:rPr>
              <a:t> </a:t>
            </a:r>
            <a:r>
              <a:rPr dirty="0" sz="3700" spc="265">
                <a:latin typeface="Tahoma"/>
                <a:cs typeface="Tahoma"/>
              </a:rPr>
              <a:t>the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85">
                <a:latin typeface="Tahoma"/>
                <a:cs typeface="Tahoma"/>
              </a:rPr>
              <a:t>type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360">
                <a:latin typeface="Tahoma"/>
                <a:cs typeface="Tahoma"/>
              </a:rPr>
              <a:t>of</a:t>
            </a:r>
            <a:r>
              <a:rPr dirty="0" sz="3700" spc="-215">
                <a:latin typeface="Tahoma"/>
                <a:cs typeface="Tahoma"/>
              </a:rPr>
              <a:t> </a:t>
            </a:r>
            <a:r>
              <a:rPr dirty="0" sz="3700" spc="200">
                <a:latin typeface="Tahoma"/>
                <a:cs typeface="Tahoma"/>
              </a:rPr>
              <a:t>question</a:t>
            </a:r>
            <a:r>
              <a:rPr dirty="0" sz="3700" spc="-220">
                <a:latin typeface="Tahoma"/>
                <a:cs typeface="Tahoma"/>
              </a:rPr>
              <a:t> </a:t>
            </a:r>
            <a:r>
              <a:rPr dirty="0" sz="3700" spc="135">
                <a:latin typeface="Tahoma"/>
                <a:cs typeface="Tahoma"/>
              </a:rPr>
              <a:t>paper.</a:t>
            </a:r>
            <a:endParaRPr sz="3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700" spc="180">
                <a:latin typeface="Tahoma"/>
                <a:cs typeface="Tahoma"/>
              </a:rPr>
              <a:t>4.Generating</a:t>
            </a:r>
            <a:r>
              <a:rPr dirty="0" sz="3700" spc="-225">
                <a:latin typeface="Tahoma"/>
                <a:cs typeface="Tahoma"/>
              </a:rPr>
              <a:t> </a:t>
            </a:r>
            <a:r>
              <a:rPr dirty="0" sz="3700" spc="280">
                <a:latin typeface="Tahoma"/>
                <a:cs typeface="Tahoma"/>
              </a:rPr>
              <a:t>result</a:t>
            </a:r>
            <a:r>
              <a:rPr dirty="0" sz="3700" spc="-220">
                <a:latin typeface="Tahoma"/>
                <a:cs typeface="Tahoma"/>
              </a:rPr>
              <a:t> </a:t>
            </a:r>
            <a:r>
              <a:rPr dirty="0" sz="3700" spc="350">
                <a:latin typeface="Tahoma"/>
                <a:cs typeface="Tahoma"/>
              </a:rPr>
              <a:t>after</a:t>
            </a:r>
            <a:r>
              <a:rPr dirty="0" sz="3700" spc="-220">
                <a:latin typeface="Tahoma"/>
                <a:cs typeface="Tahoma"/>
              </a:rPr>
              <a:t> </a:t>
            </a:r>
            <a:r>
              <a:rPr dirty="0" sz="3700" spc="265">
                <a:latin typeface="Tahoma"/>
                <a:cs typeface="Tahoma"/>
              </a:rPr>
              <a:t>the</a:t>
            </a:r>
            <a:r>
              <a:rPr dirty="0" sz="3700" spc="-220">
                <a:latin typeface="Tahoma"/>
                <a:cs typeface="Tahoma"/>
              </a:rPr>
              <a:t> </a:t>
            </a:r>
            <a:r>
              <a:rPr dirty="0" sz="3700" spc="110">
                <a:latin typeface="Tahoma"/>
                <a:cs typeface="Tahoma"/>
              </a:rPr>
              <a:t>exam.</a:t>
            </a:r>
            <a:endParaRPr sz="3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91998" cy="31795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87846" y="7510346"/>
            <a:ext cx="3300153" cy="2776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581" y="4162628"/>
            <a:ext cx="4328795" cy="22180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04"/>
              </a:spcBef>
            </a:pPr>
            <a:r>
              <a:rPr dirty="0" sz="7200" spc="305">
                <a:latin typeface="Tahoma"/>
                <a:cs typeface="Tahoma"/>
              </a:rPr>
              <a:t>Schema </a:t>
            </a:r>
            <a:r>
              <a:rPr dirty="0" sz="7200" spc="310">
                <a:latin typeface="Tahoma"/>
                <a:cs typeface="Tahoma"/>
              </a:rPr>
              <a:t> </a:t>
            </a:r>
            <a:r>
              <a:rPr dirty="0" sz="7200" spc="185">
                <a:latin typeface="Tahoma"/>
                <a:cs typeface="Tahoma"/>
              </a:rPr>
              <a:t>D</a:t>
            </a:r>
            <a:r>
              <a:rPr dirty="0" sz="7200" spc="-840">
                <a:latin typeface="Tahoma"/>
                <a:cs typeface="Tahoma"/>
              </a:rPr>
              <a:t>I</a:t>
            </a:r>
            <a:r>
              <a:rPr dirty="0" sz="7200" spc="1190">
                <a:latin typeface="Tahoma"/>
                <a:cs typeface="Tahoma"/>
              </a:rPr>
              <a:t>A</a:t>
            </a:r>
            <a:r>
              <a:rPr dirty="0" sz="7200" spc="330">
                <a:latin typeface="Tahoma"/>
                <a:cs typeface="Tahoma"/>
              </a:rPr>
              <a:t>G</a:t>
            </a:r>
            <a:r>
              <a:rPr dirty="0" sz="7200" spc="70">
                <a:latin typeface="Tahoma"/>
                <a:cs typeface="Tahoma"/>
              </a:rPr>
              <a:t>R</a:t>
            </a:r>
            <a:r>
              <a:rPr dirty="0" sz="7200" spc="1190">
                <a:latin typeface="Tahoma"/>
                <a:cs typeface="Tahoma"/>
              </a:rPr>
              <a:t>A</a:t>
            </a:r>
            <a:r>
              <a:rPr dirty="0" sz="7200" spc="715">
                <a:latin typeface="Tahoma"/>
                <a:cs typeface="Tahoma"/>
              </a:rPr>
              <a:t>M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4749165" cy="2798445"/>
          </a:xfrm>
          <a:custGeom>
            <a:avLst/>
            <a:gdLst/>
            <a:ahLst/>
            <a:cxnLst/>
            <a:rect l="l" t="t" r="r" b="b"/>
            <a:pathLst>
              <a:path w="4749165" h="2798445">
                <a:moveTo>
                  <a:pt x="0" y="0"/>
                </a:moveTo>
                <a:lnTo>
                  <a:pt x="4747208" y="0"/>
                </a:lnTo>
                <a:lnTo>
                  <a:pt x="4748729" y="42221"/>
                </a:lnTo>
                <a:lnTo>
                  <a:pt x="4747457" y="91375"/>
                </a:lnTo>
                <a:lnTo>
                  <a:pt x="4743306" y="138444"/>
                </a:lnTo>
                <a:lnTo>
                  <a:pt x="4736520" y="183605"/>
                </a:lnTo>
                <a:lnTo>
                  <a:pt x="4727344" y="227038"/>
                </a:lnTo>
                <a:lnTo>
                  <a:pt x="4716023" y="268920"/>
                </a:lnTo>
                <a:lnTo>
                  <a:pt x="4702801" y="309429"/>
                </a:lnTo>
                <a:lnTo>
                  <a:pt x="4687924" y="348742"/>
                </a:lnTo>
                <a:lnTo>
                  <a:pt x="4671635" y="387038"/>
                </a:lnTo>
                <a:lnTo>
                  <a:pt x="4654179" y="424494"/>
                </a:lnTo>
                <a:lnTo>
                  <a:pt x="4635801" y="461289"/>
                </a:lnTo>
                <a:lnTo>
                  <a:pt x="4616746" y="497599"/>
                </a:lnTo>
                <a:lnTo>
                  <a:pt x="4538646" y="641559"/>
                </a:lnTo>
                <a:lnTo>
                  <a:pt x="4519874" y="678118"/>
                </a:lnTo>
                <a:lnTo>
                  <a:pt x="4501893" y="715261"/>
                </a:lnTo>
                <a:lnTo>
                  <a:pt x="4484946" y="753164"/>
                </a:lnTo>
                <a:lnTo>
                  <a:pt x="4469280" y="792006"/>
                </a:lnTo>
                <a:lnTo>
                  <a:pt x="4455138" y="831966"/>
                </a:lnTo>
                <a:lnTo>
                  <a:pt x="4442766" y="873220"/>
                </a:lnTo>
                <a:lnTo>
                  <a:pt x="4438100" y="889527"/>
                </a:lnTo>
                <a:lnTo>
                  <a:pt x="4432615" y="907108"/>
                </a:lnTo>
                <a:lnTo>
                  <a:pt x="4419165" y="945918"/>
                </a:lnTo>
                <a:lnTo>
                  <a:pt x="4402383" y="989307"/>
                </a:lnTo>
                <a:lnTo>
                  <a:pt x="4382238" y="1036933"/>
                </a:lnTo>
                <a:lnTo>
                  <a:pt x="4358697" y="1088454"/>
                </a:lnTo>
                <a:lnTo>
                  <a:pt x="4331727" y="1143529"/>
                </a:lnTo>
                <a:lnTo>
                  <a:pt x="4301296" y="1201814"/>
                </a:lnTo>
                <a:lnTo>
                  <a:pt x="4267372" y="1262969"/>
                </a:lnTo>
                <a:lnTo>
                  <a:pt x="4229922" y="1326651"/>
                </a:lnTo>
                <a:lnTo>
                  <a:pt x="4209865" y="1359332"/>
                </a:lnTo>
                <a:lnTo>
                  <a:pt x="4188915" y="1392517"/>
                </a:lnTo>
                <a:lnTo>
                  <a:pt x="4167066" y="1426163"/>
                </a:lnTo>
                <a:lnTo>
                  <a:pt x="4144316" y="1460227"/>
                </a:lnTo>
                <a:lnTo>
                  <a:pt x="4120661" y="1494666"/>
                </a:lnTo>
                <a:lnTo>
                  <a:pt x="4096095" y="1529438"/>
                </a:lnTo>
                <a:lnTo>
                  <a:pt x="4070616" y="1564499"/>
                </a:lnTo>
                <a:lnTo>
                  <a:pt x="4044219" y="1599807"/>
                </a:lnTo>
                <a:lnTo>
                  <a:pt x="4016900" y="1635320"/>
                </a:lnTo>
                <a:lnTo>
                  <a:pt x="3988655" y="1670994"/>
                </a:lnTo>
                <a:lnTo>
                  <a:pt x="3959480" y="1706787"/>
                </a:lnTo>
                <a:lnTo>
                  <a:pt x="3929371" y="1742655"/>
                </a:lnTo>
                <a:lnTo>
                  <a:pt x="3898324" y="1778557"/>
                </a:lnTo>
                <a:lnTo>
                  <a:pt x="3866335" y="1814450"/>
                </a:lnTo>
                <a:lnTo>
                  <a:pt x="3833399" y="1850290"/>
                </a:lnTo>
                <a:lnTo>
                  <a:pt x="3799514" y="1886035"/>
                </a:lnTo>
                <a:lnTo>
                  <a:pt x="3764674" y="1921642"/>
                </a:lnTo>
                <a:lnTo>
                  <a:pt x="3728875" y="1957069"/>
                </a:lnTo>
                <a:lnTo>
                  <a:pt x="3692115" y="1992273"/>
                </a:lnTo>
                <a:lnTo>
                  <a:pt x="3654388" y="2027210"/>
                </a:lnTo>
                <a:lnTo>
                  <a:pt x="3615690" y="2061839"/>
                </a:lnTo>
                <a:lnTo>
                  <a:pt x="3576018" y="2096116"/>
                </a:lnTo>
                <a:lnTo>
                  <a:pt x="3535367" y="2129998"/>
                </a:lnTo>
                <a:lnTo>
                  <a:pt x="3493734" y="2163444"/>
                </a:lnTo>
                <a:lnTo>
                  <a:pt x="3451114" y="2196410"/>
                </a:lnTo>
                <a:lnTo>
                  <a:pt x="3407503" y="2228853"/>
                </a:lnTo>
                <a:lnTo>
                  <a:pt x="3362898" y="2260731"/>
                </a:lnTo>
                <a:lnTo>
                  <a:pt x="3317293" y="2292001"/>
                </a:lnTo>
                <a:lnTo>
                  <a:pt x="3270686" y="2322620"/>
                </a:lnTo>
                <a:lnTo>
                  <a:pt x="3223072" y="2352545"/>
                </a:lnTo>
                <a:lnTo>
                  <a:pt x="3174447" y="2381734"/>
                </a:lnTo>
                <a:lnTo>
                  <a:pt x="3124807" y="2410145"/>
                </a:lnTo>
                <a:lnTo>
                  <a:pt x="3074148" y="2437733"/>
                </a:lnTo>
                <a:lnTo>
                  <a:pt x="3022465" y="2464456"/>
                </a:lnTo>
                <a:lnTo>
                  <a:pt x="2969756" y="2490272"/>
                </a:lnTo>
                <a:lnTo>
                  <a:pt x="2916015" y="2515139"/>
                </a:lnTo>
                <a:lnTo>
                  <a:pt x="2861240" y="2539012"/>
                </a:lnTo>
                <a:lnTo>
                  <a:pt x="2805424" y="2561849"/>
                </a:lnTo>
                <a:lnTo>
                  <a:pt x="2748566" y="2583609"/>
                </a:lnTo>
                <a:lnTo>
                  <a:pt x="2690660" y="2604247"/>
                </a:lnTo>
                <a:lnTo>
                  <a:pt x="2631703" y="2623721"/>
                </a:lnTo>
                <a:lnTo>
                  <a:pt x="2571690" y="2641989"/>
                </a:lnTo>
                <a:lnTo>
                  <a:pt x="2510617" y="2659007"/>
                </a:lnTo>
                <a:lnTo>
                  <a:pt x="2448481" y="2674733"/>
                </a:lnTo>
                <a:lnTo>
                  <a:pt x="2385278" y="2689125"/>
                </a:lnTo>
                <a:lnTo>
                  <a:pt x="2321002" y="2702138"/>
                </a:lnTo>
                <a:lnTo>
                  <a:pt x="2255651" y="2713732"/>
                </a:lnTo>
                <a:lnTo>
                  <a:pt x="2189221" y="2723862"/>
                </a:lnTo>
                <a:lnTo>
                  <a:pt x="2121706" y="2732486"/>
                </a:lnTo>
                <a:lnTo>
                  <a:pt x="2048734" y="2740722"/>
                </a:lnTo>
                <a:lnTo>
                  <a:pt x="1976908" y="2748445"/>
                </a:lnTo>
                <a:lnTo>
                  <a:pt x="1906224" y="2755646"/>
                </a:lnTo>
                <a:lnTo>
                  <a:pt x="1836678" y="2762316"/>
                </a:lnTo>
                <a:lnTo>
                  <a:pt x="1768265" y="2768448"/>
                </a:lnTo>
                <a:lnTo>
                  <a:pt x="1700982" y="2774033"/>
                </a:lnTo>
                <a:lnTo>
                  <a:pt x="1634825" y="2779063"/>
                </a:lnTo>
                <a:lnTo>
                  <a:pt x="1569788" y="2783529"/>
                </a:lnTo>
                <a:lnTo>
                  <a:pt x="1505868" y="2787423"/>
                </a:lnTo>
                <a:lnTo>
                  <a:pt x="1443061" y="2790737"/>
                </a:lnTo>
                <a:lnTo>
                  <a:pt x="1381363" y="2793463"/>
                </a:lnTo>
                <a:lnTo>
                  <a:pt x="1320769" y="2795592"/>
                </a:lnTo>
                <a:lnTo>
                  <a:pt x="1261275" y="2797116"/>
                </a:lnTo>
                <a:lnTo>
                  <a:pt x="1202877" y="2798026"/>
                </a:lnTo>
                <a:lnTo>
                  <a:pt x="1145571" y="2798315"/>
                </a:lnTo>
                <a:lnTo>
                  <a:pt x="1089353" y="2797974"/>
                </a:lnTo>
                <a:lnTo>
                  <a:pt x="1034219" y="2796995"/>
                </a:lnTo>
                <a:lnTo>
                  <a:pt x="980164" y="2795369"/>
                </a:lnTo>
                <a:lnTo>
                  <a:pt x="927184" y="2793088"/>
                </a:lnTo>
                <a:lnTo>
                  <a:pt x="875275" y="2790145"/>
                </a:lnTo>
                <a:lnTo>
                  <a:pt x="824434" y="2786529"/>
                </a:lnTo>
                <a:lnTo>
                  <a:pt x="774655" y="2782235"/>
                </a:lnTo>
                <a:lnTo>
                  <a:pt x="725934" y="2777252"/>
                </a:lnTo>
                <a:lnTo>
                  <a:pt x="678268" y="2771572"/>
                </a:lnTo>
                <a:lnTo>
                  <a:pt x="631652" y="2765188"/>
                </a:lnTo>
                <a:lnTo>
                  <a:pt x="586082" y="2758092"/>
                </a:lnTo>
                <a:lnTo>
                  <a:pt x="541554" y="2750274"/>
                </a:lnTo>
                <a:lnTo>
                  <a:pt x="498064" y="2741726"/>
                </a:lnTo>
                <a:lnTo>
                  <a:pt x="455607" y="2732441"/>
                </a:lnTo>
                <a:lnTo>
                  <a:pt x="414179" y="2722409"/>
                </a:lnTo>
                <a:lnTo>
                  <a:pt x="373777" y="2711623"/>
                </a:lnTo>
                <a:lnTo>
                  <a:pt x="334396" y="2700074"/>
                </a:lnTo>
                <a:lnTo>
                  <a:pt x="296031" y="2687755"/>
                </a:lnTo>
                <a:lnTo>
                  <a:pt x="258680" y="2674656"/>
                </a:lnTo>
                <a:lnTo>
                  <a:pt x="222336" y="2660769"/>
                </a:lnTo>
                <a:lnTo>
                  <a:pt x="186998" y="2646086"/>
                </a:lnTo>
                <a:lnTo>
                  <a:pt x="119316" y="2614300"/>
                </a:lnTo>
                <a:lnTo>
                  <a:pt x="55602" y="2579231"/>
                </a:lnTo>
                <a:lnTo>
                  <a:pt x="0" y="2543601"/>
                </a:lnTo>
                <a:lnTo>
                  <a:pt x="0" y="0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4094" y="199310"/>
            <a:ext cx="12704445" cy="10088245"/>
            <a:chOff x="5584094" y="199310"/>
            <a:chExt cx="12704445" cy="10088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4094" y="199310"/>
              <a:ext cx="11677649" cy="98869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299" y="9630584"/>
              <a:ext cx="1028699" cy="6564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5975" y="7968269"/>
              <a:ext cx="2392023" cy="2318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144" y="4225211"/>
            <a:ext cx="3149600" cy="17462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912494">
              <a:lnSpc>
                <a:spcPct val="108600"/>
              </a:lnSpc>
              <a:spcBef>
                <a:spcPts val="90"/>
              </a:spcBef>
            </a:pPr>
            <a:r>
              <a:rPr dirty="0" sz="5200" spc="280"/>
              <a:t>E-R </a:t>
            </a:r>
            <a:r>
              <a:rPr dirty="0" sz="5200" spc="285"/>
              <a:t> </a:t>
            </a:r>
            <a:r>
              <a:rPr dirty="0" sz="5200" spc="145"/>
              <a:t>D</a:t>
            </a:r>
            <a:r>
              <a:rPr dirty="0" sz="5200" spc="-605"/>
              <a:t>I</a:t>
            </a:r>
            <a:r>
              <a:rPr dirty="0" sz="5200" spc="875"/>
              <a:t>A</a:t>
            </a:r>
            <a:r>
              <a:rPr dirty="0" sz="5200" spc="254"/>
              <a:t>G</a:t>
            </a:r>
            <a:r>
              <a:rPr dirty="0" sz="5200" spc="65"/>
              <a:t>R</a:t>
            </a:r>
            <a:r>
              <a:rPr dirty="0" sz="5200" spc="875"/>
              <a:t>A</a:t>
            </a:r>
            <a:r>
              <a:rPr dirty="0" sz="5200" spc="540"/>
              <a:t>M</a:t>
            </a:r>
            <a:endParaRPr sz="52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3667760" cy="2731135"/>
            <a:chOff x="0" y="0"/>
            <a:chExt cx="3667760" cy="27311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320185" cy="979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3667760" cy="2731135"/>
            </a:xfrm>
            <a:custGeom>
              <a:avLst/>
              <a:gdLst/>
              <a:ahLst/>
              <a:cxnLst/>
              <a:rect l="l" t="t" r="r" b="b"/>
              <a:pathLst>
                <a:path w="3667760" h="2731135">
                  <a:moveTo>
                    <a:pt x="0" y="0"/>
                  </a:moveTo>
                  <a:lnTo>
                    <a:pt x="3667339" y="0"/>
                  </a:lnTo>
                  <a:lnTo>
                    <a:pt x="3666720" y="23899"/>
                  </a:lnTo>
                  <a:lnTo>
                    <a:pt x="3662569" y="70967"/>
                  </a:lnTo>
                  <a:lnTo>
                    <a:pt x="3655783" y="116129"/>
                  </a:lnTo>
                  <a:lnTo>
                    <a:pt x="3646607" y="159562"/>
                  </a:lnTo>
                  <a:lnTo>
                    <a:pt x="3635286" y="201444"/>
                  </a:lnTo>
                  <a:lnTo>
                    <a:pt x="3622065" y="241953"/>
                  </a:lnTo>
                  <a:lnTo>
                    <a:pt x="3607187" y="281266"/>
                  </a:lnTo>
                  <a:lnTo>
                    <a:pt x="3590898" y="319562"/>
                  </a:lnTo>
                  <a:lnTo>
                    <a:pt x="3573442" y="357018"/>
                  </a:lnTo>
                  <a:lnTo>
                    <a:pt x="3555065" y="393812"/>
                  </a:lnTo>
                  <a:lnTo>
                    <a:pt x="3536010" y="430123"/>
                  </a:lnTo>
                  <a:lnTo>
                    <a:pt x="3457909" y="574083"/>
                  </a:lnTo>
                  <a:lnTo>
                    <a:pt x="3439137" y="610642"/>
                  </a:lnTo>
                  <a:lnTo>
                    <a:pt x="3421156" y="647784"/>
                  </a:lnTo>
                  <a:lnTo>
                    <a:pt x="3404210" y="685688"/>
                  </a:lnTo>
                  <a:lnTo>
                    <a:pt x="3388544" y="724530"/>
                  </a:lnTo>
                  <a:lnTo>
                    <a:pt x="3374402" y="764489"/>
                  </a:lnTo>
                  <a:lnTo>
                    <a:pt x="3362029" y="805743"/>
                  </a:lnTo>
                  <a:lnTo>
                    <a:pt x="3357364" y="822051"/>
                  </a:lnTo>
                  <a:lnTo>
                    <a:pt x="3351878" y="839632"/>
                  </a:lnTo>
                  <a:lnTo>
                    <a:pt x="3338428" y="878442"/>
                  </a:lnTo>
                  <a:lnTo>
                    <a:pt x="3321647" y="921831"/>
                  </a:lnTo>
                  <a:lnTo>
                    <a:pt x="3301501" y="969457"/>
                  </a:lnTo>
                  <a:lnTo>
                    <a:pt x="3277960" y="1020978"/>
                  </a:lnTo>
                  <a:lnTo>
                    <a:pt x="3250990" y="1076052"/>
                  </a:lnTo>
                  <a:lnTo>
                    <a:pt x="3220560" y="1134338"/>
                  </a:lnTo>
                  <a:lnTo>
                    <a:pt x="3186636" y="1195493"/>
                  </a:lnTo>
                  <a:lnTo>
                    <a:pt x="3149186" y="1259174"/>
                  </a:lnTo>
                  <a:lnTo>
                    <a:pt x="3129129" y="1291856"/>
                  </a:lnTo>
                  <a:lnTo>
                    <a:pt x="3108178" y="1325041"/>
                  </a:lnTo>
                  <a:lnTo>
                    <a:pt x="3086330" y="1358687"/>
                  </a:lnTo>
                  <a:lnTo>
                    <a:pt x="3063580" y="1392751"/>
                  </a:lnTo>
                  <a:lnTo>
                    <a:pt x="3039924" y="1427190"/>
                  </a:lnTo>
                  <a:lnTo>
                    <a:pt x="3015359" y="1461961"/>
                  </a:lnTo>
                  <a:lnTo>
                    <a:pt x="2989879" y="1497023"/>
                  </a:lnTo>
                  <a:lnTo>
                    <a:pt x="2963482" y="1532331"/>
                  </a:lnTo>
                  <a:lnTo>
                    <a:pt x="2936163" y="1567844"/>
                  </a:lnTo>
                  <a:lnTo>
                    <a:pt x="2907918" y="1603518"/>
                  </a:lnTo>
                  <a:lnTo>
                    <a:pt x="2878743" y="1639311"/>
                  </a:lnTo>
                  <a:lnTo>
                    <a:pt x="2848634" y="1675179"/>
                  </a:lnTo>
                  <a:lnTo>
                    <a:pt x="2817587" y="1711081"/>
                  </a:lnTo>
                  <a:lnTo>
                    <a:pt x="2785598" y="1746974"/>
                  </a:lnTo>
                  <a:lnTo>
                    <a:pt x="2752663" y="1782814"/>
                  </a:lnTo>
                  <a:lnTo>
                    <a:pt x="2718777" y="1818559"/>
                  </a:lnTo>
                  <a:lnTo>
                    <a:pt x="2683937" y="1854166"/>
                  </a:lnTo>
                  <a:lnTo>
                    <a:pt x="2648139" y="1889593"/>
                  </a:lnTo>
                  <a:lnTo>
                    <a:pt x="2611378" y="1924796"/>
                  </a:lnTo>
                  <a:lnTo>
                    <a:pt x="2573651" y="1959734"/>
                  </a:lnTo>
                  <a:lnTo>
                    <a:pt x="2534953" y="1994362"/>
                  </a:lnTo>
                  <a:lnTo>
                    <a:pt x="2495281" y="2028639"/>
                  </a:lnTo>
                  <a:lnTo>
                    <a:pt x="2454631" y="2062522"/>
                  </a:lnTo>
                  <a:lnTo>
                    <a:pt x="2412997" y="2095968"/>
                  </a:lnTo>
                  <a:lnTo>
                    <a:pt x="2370377" y="2128934"/>
                  </a:lnTo>
                  <a:lnTo>
                    <a:pt x="2326766" y="2161377"/>
                  </a:lnTo>
                  <a:lnTo>
                    <a:pt x="2282161" y="2193255"/>
                  </a:lnTo>
                  <a:lnTo>
                    <a:pt x="2236557" y="2224525"/>
                  </a:lnTo>
                  <a:lnTo>
                    <a:pt x="2189949" y="2255144"/>
                  </a:lnTo>
                  <a:lnTo>
                    <a:pt x="2142335" y="2285069"/>
                  </a:lnTo>
                  <a:lnTo>
                    <a:pt x="2093710" y="2314258"/>
                  </a:lnTo>
                  <a:lnTo>
                    <a:pt x="2044070" y="2342668"/>
                  </a:lnTo>
                  <a:lnTo>
                    <a:pt x="1993411" y="2370256"/>
                  </a:lnTo>
                  <a:lnTo>
                    <a:pt x="1941729" y="2396980"/>
                  </a:lnTo>
                  <a:lnTo>
                    <a:pt x="1889019" y="2422796"/>
                  </a:lnTo>
                  <a:lnTo>
                    <a:pt x="1835279" y="2447662"/>
                  </a:lnTo>
                  <a:lnTo>
                    <a:pt x="1780503" y="2471536"/>
                  </a:lnTo>
                  <a:lnTo>
                    <a:pt x="1724688" y="2494373"/>
                  </a:lnTo>
                  <a:lnTo>
                    <a:pt x="1667829" y="2516133"/>
                  </a:lnTo>
                  <a:lnTo>
                    <a:pt x="1609923" y="2536771"/>
                  </a:lnTo>
                  <a:lnTo>
                    <a:pt x="1550966" y="2556245"/>
                  </a:lnTo>
                  <a:lnTo>
                    <a:pt x="1490953" y="2574513"/>
                  </a:lnTo>
                  <a:lnTo>
                    <a:pt x="1429881" y="2591531"/>
                  </a:lnTo>
                  <a:lnTo>
                    <a:pt x="1367745" y="2607257"/>
                  </a:lnTo>
                  <a:lnTo>
                    <a:pt x="1304541" y="2621648"/>
                  </a:lnTo>
                  <a:lnTo>
                    <a:pt x="1240266" y="2634662"/>
                  </a:lnTo>
                  <a:lnTo>
                    <a:pt x="1174915" y="2646255"/>
                  </a:lnTo>
                  <a:lnTo>
                    <a:pt x="1108484" y="2656385"/>
                  </a:lnTo>
                  <a:lnTo>
                    <a:pt x="1040969" y="2665010"/>
                  </a:lnTo>
                  <a:lnTo>
                    <a:pt x="967997" y="2673246"/>
                  </a:lnTo>
                  <a:lnTo>
                    <a:pt x="896171" y="2680969"/>
                  </a:lnTo>
                  <a:lnTo>
                    <a:pt x="825488" y="2688170"/>
                  </a:lnTo>
                  <a:lnTo>
                    <a:pt x="755941" y="2694840"/>
                  </a:lnTo>
                  <a:lnTo>
                    <a:pt x="687529" y="2700972"/>
                  </a:lnTo>
                  <a:lnTo>
                    <a:pt x="620246" y="2706557"/>
                  </a:lnTo>
                  <a:lnTo>
                    <a:pt x="554088" y="2711586"/>
                  </a:lnTo>
                  <a:lnTo>
                    <a:pt x="489051" y="2716053"/>
                  </a:lnTo>
                  <a:lnTo>
                    <a:pt x="425131" y="2719947"/>
                  </a:lnTo>
                  <a:lnTo>
                    <a:pt x="362324" y="2723261"/>
                  </a:lnTo>
                  <a:lnTo>
                    <a:pt x="300626" y="2725987"/>
                  </a:lnTo>
                  <a:lnTo>
                    <a:pt x="240032" y="2728115"/>
                  </a:lnTo>
                  <a:lnTo>
                    <a:pt x="180538" y="2729639"/>
                  </a:lnTo>
                  <a:lnTo>
                    <a:pt x="122141" y="2730550"/>
                  </a:lnTo>
                  <a:lnTo>
                    <a:pt x="64835" y="2730839"/>
                  </a:lnTo>
                  <a:lnTo>
                    <a:pt x="8617" y="2730498"/>
                  </a:lnTo>
                  <a:lnTo>
                    <a:pt x="0" y="2730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8AA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3855458"/>
            <a:ext cx="171450" cy="171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4598407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6084307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7570207"/>
            <a:ext cx="171450" cy="171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54050" marR="3866515">
              <a:lnSpc>
                <a:spcPct val="116100"/>
              </a:lnSpc>
              <a:spcBef>
                <a:spcPts val="95"/>
              </a:spcBef>
            </a:pPr>
            <a:r>
              <a:rPr dirty="0" spc="335"/>
              <a:t>P</a:t>
            </a:r>
            <a:r>
              <a:rPr dirty="0" spc="400"/>
              <a:t>r</a:t>
            </a:r>
            <a:r>
              <a:rPr dirty="0" spc="235"/>
              <a:t>o</a:t>
            </a:r>
            <a:r>
              <a:rPr dirty="0" spc="130"/>
              <a:t>g</a:t>
            </a:r>
            <a:r>
              <a:rPr dirty="0" spc="400"/>
              <a:t>r</a:t>
            </a:r>
            <a:r>
              <a:rPr dirty="0" spc="295"/>
              <a:t>a</a:t>
            </a:r>
            <a:r>
              <a:rPr dirty="0" spc="45"/>
              <a:t>mm</a:t>
            </a:r>
            <a:r>
              <a:rPr dirty="0" spc="110"/>
              <a:t>i</a:t>
            </a:r>
            <a:r>
              <a:rPr dirty="0" spc="200"/>
              <a:t>n</a:t>
            </a:r>
            <a:r>
              <a:rPr dirty="0" spc="135"/>
              <a:t>g</a:t>
            </a:r>
            <a:r>
              <a:rPr dirty="0" spc="-250"/>
              <a:t> </a:t>
            </a:r>
            <a:r>
              <a:rPr dirty="0" spc="415"/>
              <a:t>l</a:t>
            </a:r>
            <a:r>
              <a:rPr dirty="0" spc="295"/>
              <a:t>a</a:t>
            </a:r>
            <a:r>
              <a:rPr dirty="0" spc="200"/>
              <a:t>n</a:t>
            </a:r>
            <a:r>
              <a:rPr dirty="0" spc="130"/>
              <a:t>g</a:t>
            </a:r>
            <a:r>
              <a:rPr dirty="0" spc="200"/>
              <a:t>u</a:t>
            </a:r>
            <a:r>
              <a:rPr dirty="0" spc="295"/>
              <a:t>a</a:t>
            </a:r>
            <a:r>
              <a:rPr dirty="0" spc="130"/>
              <a:t>g</a:t>
            </a:r>
            <a:r>
              <a:rPr dirty="0" spc="195"/>
              <a:t>e</a:t>
            </a:r>
            <a:r>
              <a:rPr dirty="0" spc="-250"/>
              <a:t> </a:t>
            </a:r>
            <a:r>
              <a:rPr dirty="0" spc="-484"/>
              <a:t>:</a:t>
            </a:r>
            <a:r>
              <a:rPr dirty="0" spc="-250"/>
              <a:t> </a:t>
            </a:r>
            <a:r>
              <a:rPr dirty="0" spc="335"/>
              <a:t>P</a:t>
            </a:r>
            <a:r>
              <a:rPr dirty="0" spc="95"/>
              <a:t>H</a:t>
            </a:r>
            <a:r>
              <a:rPr dirty="0" spc="335"/>
              <a:t>P</a:t>
            </a:r>
            <a:r>
              <a:rPr dirty="0" spc="-275"/>
              <a:t>,</a:t>
            </a:r>
            <a:r>
              <a:rPr dirty="0" spc="-250"/>
              <a:t> </a:t>
            </a:r>
            <a:r>
              <a:rPr dirty="0" spc="415"/>
              <a:t>M</a:t>
            </a:r>
            <a:r>
              <a:rPr dirty="0" spc="459"/>
              <a:t>Y</a:t>
            </a:r>
            <a:r>
              <a:rPr dirty="0" spc="105"/>
              <a:t>S</a:t>
            </a:r>
            <a:r>
              <a:rPr dirty="0" spc="509"/>
              <a:t>Q</a:t>
            </a:r>
            <a:r>
              <a:rPr dirty="0" spc="370"/>
              <a:t>L</a:t>
            </a:r>
            <a:r>
              <a:rPr dirty="0" spc="-285"/>
              <a:t>.  </a:t>
            </a:r>
            <a:r>
              <a:rPr dirty="0" spc="245"/>
              <a:t>Operating</a:t>
            </a:r>
            <a:r>
              <a:rPr dirty="0" spc="-250"/>
              <a:t> </a:t>
            </a:r>
            <a:r>
              <a:rPr dirty="0" spc="250"/>
              <a:t>system</a:t>
            </a:r>
            <a:r>
              <a:rPr dirty="0" spc="-245"/>
              <a:t> </a:t>
            </a:r>
            <a:r>
              <a:rPr dirty="0" spc="-484"/>
              <a:t>:</a:t>
            </a:r>
            <a:r>
              <a:rPr dirty="0" spc="-245"/>
              <a:t> </a:t>
            </a:r>
            <a:r>
              <a:rPr dirty="0" spc="455"/>
              <a:t>ANY</a:t>
            </a:r>
            <a:r>
              <a:rPr dirty="0" spc="-245"/>
              <a:t> </a:t>
            </a:r>
            <a:r>
              <a:rPr dirty="0" spc="195"/>
              <a:t>OS</a:t>
            </a:r>
            <a:r>
              <a:rPr dirty="0" spc="-245"/>
              <a:t> </a:t>
            </a:r>
            <a:r>
              <a:rPr dirty="0" spc="95"/>
              <a:t>(Recommended: </a:t>
            </a:r>
            <a:r>
              <a:rPr dirty="0" spc="-1300"/>
              <a:t> </a:t>
            </a:r>
            <a:r>
              <a:rPr dirty="0" spc="185"/>
              <a:t>Windows8,Windows</a:t>
            </a:r>
            <a:r>
              <a:rPr dirty="0" spc="-260"/>
              <a:t> </a:t>
            </a:r>
            <a:r>
              <a:rPr dirty="0" spc="260"/>
              <a:t>Vista,</a:t>
            </a:r>
            <a:r>
              <a:rPr dirty="0" spc="-254"/>
              <a:t> </a:t>
            </a:r>
            <a:r>
              <a:rPr dirty="0" spc="220"/>
              <a:t>Windows</a:t>
            </a:r>
            <a:r>
              <a:rPr dirty="0" spc="-260"/>
              <a:t> </a:t>
            </a:r>
            <a:r>
              <a:rPr dirty="0" spc="185"/>
              <a:t>XP).</a:t>
            </a:r>
          </a:p>
          <a:p>
            <a:pPr marL="654050" marR="5080">
              <a:lnSpc>
                <a:spcPts val="5850"/>
              </a:lnSpc>
              <a:spcBef>
                <a:spcPts val="330"/>
              </a:spcBef>
            </a:pPr>
            <a:r>
              <a:rPr dirty="0" spc="275"/>
              <a:t>Application</a:t>
            </a:r>
            <a:r>
              <a:rPr dirty="0" spc="-250"/>
              <a:t> </a:t>
            </a:r>
            <a:r>
              <a:rPr dirty="0" spc="225"/>
              <a:t>required</a:t>
            </a:r>
            <a:r>
              <a:rPr dirty="0" spc="-250"/>
              <a:t> </a:t>
            </a:r>
            <a:r>
              <a:rPr dirty="0" spc="-484"/>
              <a:t>:</a:t>
            </a:r>
            <a:r>
              <a:rPr dirty="0" spc="-245"/>
              <a:t> </a:t>
            </a:r>
            <a:r>
              <a:rPr dirty="0" spc="290"/>
              <a:t>Apache</a:t>
            </a:r>
            <a:r>
              <a:rPr dirty="0" spc="-250"/>
              <a:t> </a:t>
            </a:r>
            <a:r>
              <a:rPr dirty="0" spc="245"/>
              <a:t>Neatbeans</a:t>
            </a:r>
            <a:r>
              <a:rPr dirty="0" spc="-245"/>
              <a:t> </a:t>
            </a:r>
            <a:r>
              <a:rPr dirty="0" spc="-20"/>
              <a:t>IDE</a:t>
            </a:r>
            <a:r>
              <a:rPr dirty="0" spc="-250"/>
              <a:t> </a:t>
            </a:r>
            <a:r>
              <a:rPr dirty="0" spc="235"/>
              <a:t>application</a:t>
            </a:r>
            <a:r>
              <a:rPr dirty="0" spc="-245"/>
              <a:t> </a:t>
            </a:r>
            <a:r>
              <a:rPr dirty="0" spc="315"/>
              <a:t>&amp; </a:t>
            </a:r>
            <a:r>
              <a:rPr dirty="0" spc="-1300"/>
              <a:t> </a:t>
            </a:r>
            <a:r>
              <a:rPr dirty="0" spc="160"/>
              <a:t>Xampp.</a:t>
            </a:r>
          </a:p>
          <a:p>
            <a:pPr marL="654050">
              <a:lnSpc>
                <a:spcPct val="100000"/>
              </a:lnSpc>
              <a:spcBef>
                <a:spcPts val="480"/>
              </a:spcBef>
            </a:pPr>
            <a:r>
              <a:rPr dirty="0" spc="325"/>
              <a:t>C</a:t>
            </a:r>
            <a:r>
              <a:rPr dirty="0" spc="235"/>
              <a:t>o</a:t>
            </a:r>
            <a:r>
              <a:rPr dirty="0" spc="185"/>
              <a:t>d</a:t>
            </a:r>
            <a:r>
              <a:rPr dirty="0" spc="110"/>
              <a:t>i</a:t>
            </a:r>
            <a:r>
              <a:rPr dirty="0" spc="200"/>
              <a:t>n</a:t>
            </a:r>
            <a:r>
              <a:rPr dirty="0" spc="135"/>
              <a:t>g</a:t>
            </a:r>
            <a:r>
              <a:rPr dirty="0" spc="-250"/>
              <a:t> </a:t>
            </a:r>
            <a:r>
              <a:rPr dirty="0" spc="415"/>
              <a:t>l</a:t>
            </a:r>
            <a:r>
              <a:rPr dirty="0" spc="295"/>
              <a:t>a</a:t>
            </a:r>
            <a:r>
              <a:rPr dirty="0" spc="200"/>
              <a:t>n</a:t>
            </a:r>
            <a:r>
              <a:rPr dirty="0" spc="130"/>
              <a:t>g</a:t>
            </a:r>
            <a:r>
              <a:rPr dirty="0" spc="200"/>
              <a:t>u</a:t>
            </a:r>
            <a:r>
              <a:rPr dirty="0" spc="295"/>
              <a:t>a</a:t>
            </a:r>
            <a:r>
              <a:rPr dirty="0" spc="130"/>
              <a:t>g</a:t>
            </a:r>
            <a:r>
              <a:rPr dirty="0" spc="195"/>
              <a:t>e</a:t>
            </a:r>
            <a:r>
              <a:rPr dirty="0" spc="-250"/>
              <a:t> </a:t>
            </a:r>
            <a:r>
              <a:rPr dirty="0" spc="-484"/>
              <a:t>:</a:t>
            </a:r>
            <a:r>
              <a:rPr dirty="0" spc="-250"/>
              <a:t> </a:t>
            </a:r>
            <a:r>
              <a:rPr dirty="0" spc="335"/>
              <a:t>P</a:t>
            </a:r>
            <a:r>
              <a:rPr dirty="0" spc="95"/>
              <a:t>H</a:t>
            </a:r>
            <a:r>
              <a:rPr dirty="0" spc="335"/>
              <a:t>P</a:t>
            </a:r>
            <a:r>
              <a:rPr dirty="0" spc="-275"/>
              <a:t>,</a:t>
            </a:r>
            <a:r>
              <a:rPr dirty="0" spc="95"/>
              <a:t>H</a:t>
            </a:r>
            <a:r>
              <a:rPr dirty="0" spc="615"/>
              <a:t>T</a:t>
            </a:r>
            <a:r>
              <a:rPr dirty="0" spc="415"/>
              <a:t>M</a:t>
            </a:r>
            <a:r>
              <a:rPr dirty="0" spc="370"/>
              <a:t>L</a:t>
            </a:r>
            <a:r>
              <a:rPr dirty="0" spc="-275"/>
              <a:t>,</a:t>
            </a:r>
            <a:r>
              <a:rPr dirty="0" spc="325"/>
              <a:t>C</a:t>
            </a:r>
            <a:r>
              <a:rPr dirty="0" spc="105"/>
              <a:t>SS</a:t>
            </a:r>
            <a:r>
              <a:rPr dirty="0" spc="-275"/>
              <a:t>,</a:t>
            </a:r>
            <a:r>
              <a:rPr dirty="0" spc="550"/>
              <a:t>J</a:t>
            </a:r>
            <a:r>
              <a:rPr dirty="0" spc="295"/>
              <a:t>a</a:t>
            </a:r>
            <a:r>
              <a:rPr dirty="0" spc="585"/>
              <a:t>v</a:t>
            </a:r>
            <a:r>
              <a:rPr dirty="0" spc="295"/>
              <a:t>a</a:t>
            </a:r>
            <a:r>
              <a:rPr dirty="0" spc="175"/>
              <a:t>s</a:t>
            </a:r>
            <a:r>
              <a:rPr dirty="0" spc="229"/>
              <a:t>c</a:t>
            </a:r>
            <a:r>
              <a:rPr dirty="0" spc="400"/>
              <a:t>r</a:t>
            </a:r>
            <a:r>
              <a:rPr dirty="0" spc="110"/>
              <a:t>i</a:t>
            </a:r>
            <a:r>
              <a:rPr dirty="0" spc="120"/>
              <a:t>p</a:t>
            </a:r>
            <a:r>
              <a:rPr dirty="0" spc="475"/>
              <a:t>t</a:t>
            </a:r>
            <a:r>
              <a:rPr dirty="0" spc="-275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7465" y="1739670"/>
            <a:ext cx="8977630" cy="7854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950" spc="455"/>
              <a:t>SOFTWARE</a:t>
            </a:r>
            <a:r>
              <a:rPr dirty="0" sz="4950" spc="-345"/>
              <a:t> </a:t>
            </a:r>
            <a:r>
              <a:rPr dirty="0" sz="4950" spc="220"/>
              <a:t>REQUIREMENTS:</a:t>
            </a:r>
            <a:endParaRPr sz="495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749165" cy="2798445"/>
          </a:xfrm>
          <a:custGeom>
            <a:avLst/>
            <a:gdLst/>
            <a:ahLst/>
            <a:cxnLst/>
            <a:rect l="l" t="t" r="r" b="b"/>
            <a:pathLst>
              <a:path w="4749165" h="2798445">
                <a:moveTo>
                  <a:pt x="0" y="0"/>
                </a:moveTo>
                <a:lnTo>
                  <a:pt x="4747208" y="0"/>
                </a:lnTo>
                <a:lnTo>
                  <a:pt x="4748729" y="42224"/>
                </a:lnTo>
                <a:lnTo>
                  <a:pt x="4747457" y="91378"/>
                </a:lnTo>
                <a:lnTo>
                  <a:pt x="4743306" y="138447"/>
                </a:lnTo>
                <a:lnTo>
                  <a:pt x="4736520" y="183608"/>
                </a:lnTo>
                <a:lnTo>
                  <a:pt x="4727344" y="227041"/>
                </a:lnTo>
                <a:lnTo>
                  <a:pt x="4716023" y="268923"/>
                </a:lnTo>
                <a:lnTo>
                  <a:pt x="4702801" y="309432"/>
                </a:lnTo>
                <a:lnTo>
                  <a:pt x="4687924" y="348745"/>
                </a:lnTo>
                <a:lnTo>
                  <a:pt x="4671635" y="387041"/>
                </a:lnTo>
                <a:lnTo>
                  <a:pt x="4654179" y="424497"/>
                </a:lnTo>
                <a:lnTo>
                  <a:pt x="4635801" y="461292"/>
                </a:lnTo>
                <a:lnTo>
                  <a:pt x="4616746" y="497602"/>
                </a:lnTo>
                <a:lnTo>
                  <a:pt x="4538646" y="641562"/>
                </a:lnTo>
                <a:lnTo>
                  <a:pt x="4519874" y="678121"/>
                </a:lnTo>
                <a:lnTo>
                  <a:pt x="4501893" y="715264"/>
                </a:lnTo>
                <a:lnTo>
                  <a:pt x="4484946" y="753167"/>
                </a:lnTo>
                <a:lnTo>
                  <a:pt x="4469280" y="792009"/>
                </a:lnTo>
                <a:lnTo>
                  <a:pt x="4455138" y="831969"/>
                </a:lnTo>
                <a:lnTo>
                  <a:pt x="4442766" y="873223"/>
                </a:lnTo>
                <a:lnTo>
                  <a:pt x="4438100" y="889530"/>
                </a:lnTo>
                <a:lnTo>
                  <a:pt x="4432615" y="907111"/>
                </a:lnTo>
                <a:lnTo>
                  <a:pt x="4419165" y="945921"/>
                </a:lnTo>
                <a:lnTo>
                  <a:pt x="4402383" y="989310"/>
                </a:lnTo>
                <a:lnTo>
                  <a:pt x="4382238" y="1036936"/>
                </a:lnTo>
                <a:lnTo>
                  <a:pt x="4358697" y="1088457"/>
                </a:lnTo>
                <a:lnTo>
                  <a:pt x="4331727" y="1143532"/>
                </a:lnTo>
                <a:lnTo>
                  <a:pt x="4301296" y="1201817"/>
                </a:lnTo>
                <a:lnTo>
                  <a:pt x="4267372" y="1262972"/>
                </a:lnTo>
                <a:lnTo>
                  <a:pt x="4229922" y="1326654"/>
                </a:lnTo>
                <a:lnTo>
                  <a:pt x="4209865" y="1359335"/>
                </a:lnTo>
                <a:lnTo>
                  <a:pt x="4188915" y="1392520"/>
                </a:lnTo>
                <a:lnTo>
                  <a:pt x="4167066" y="1426166"/>
                </a:lnTo>
                <a:lnTo>
                  <a:pt x="4144316" y="1460230"/>
                </a:lnTo>
                <a:lnTo>
                  <a:pt x="4120661" y="1494669"/>
                </a:lnTo>
                <a:lnTo>
                  <a:pt x="4096095" y="1529441"/>
                </a:lnTo>
                <a:lnTo>
                  <a:pt x="4070616" y="1564502"/>
                </a:lnTo>
                <a:lnTo>
                  <a:pt x="4044219" y="1599810"/>
                </a:lnTo>
                <a:lnTo>
                  <a:pt x="4016900" y="1635323"/>
                </a:lnTo>
                <a:lnTo>
                  <a:pt x="3988655" y="1670997"/>
                </a:lnTo>
                <a:lnTo>
                  <a:pt x="3959480" y="1706790"/>
                </a:lnTo>
                <a:lnTo>
                  <a:pt x="3929371" y="1742658"/>
                </a:lnTo>
                <a:lnTo>
                  <a:pt x="3898324" y="1778560"/>
                </a:lnTo>
                <a:lnTo>
                  <a:pt x="3866335" y="1814453"/>
                </a:lnTo>
                <a:lnTo>
                  <a:pt x="3833399" y="1850293"/>
                </a:lnTo>
                <a:lnTo>
                  <a:pt x="3799514" y="1886038"/>
                </a:lnTo>
                <a:lnTo>
                  <a:pt x="3764674" y="1921645"/>
                </a:lnTo>
                <a:lnTo>
                  <a:pt x="3728875" y="1957072"/>
                </a:lnTo>
                <a:lnTo>
                  <a:pt x="3692115" y="1992276"/>
                </a:lnTo>
                <a:lnTo>
                  <a:pt x="3654388" y="2027213"/>
                </a:lnTo>
                <a:lnTo>
                  <a:pt x="3615690" y="2061842"/>
                </a:lnTo>
                <a:lnTo>
                  <a:pt x="3576018" y="2096119"/>
                </a:lnTo>
                <a:lnTo>
                  <a:pt x="3535367" y="2130001"/>
                </a:lnTo>
                <a:lnTo>
                  <a:pt x="3493734" y="2163447"/>
                </a:lnTo>
                <a:lnTo>
                  <a:pt x="3451114" y="2196413"/>
                </a:lnTo>
                <a:lnTo>
                  <a:pt x="3407503" y="2228856"/>
                </a:lnTo>
                <a:lnTo>
                  <a:pt x="3362898" y="2260734"/>
                </a:lnTo>
                <a:lnTo>
                  <a:pt x="3317293" y="2292004"/>
                </a:lnTo>
                <a:lnTo>
                  <a:pt x="3270686" y="2322623"/>
                </a:lnTo>
                <a:lnTo>
                  <a:pt x="3223072" y="2352548"/>
                </a:lnTo>
                <a:lnTo>
                  <a:pt x="3174447" y="2381737"/>
                </a:lnTo>
                <a:lnTo>
                  <a:pt x="3124807" y="2410147"/>
                </a:lnTo>
                <a:lnTo>
                  <a:pt x="3074148" y="2437736"/>
                </a:lnTo>
                <a:lnTo>
                  <a:pt x="3022465" y="2464459"/>
                </a:lnTo>
                <a:lnTo>
                  <a:pt x="2969756" y="2490275"/>
                </a:lnTo>
                <a:lnTo>
                  <a:pt x="2916015" y="2515142"/>
                </a:lnTo>
                <a:lnTo>
                  <a:pt x="2861240" y="2539015"/>
                </a:lnTo>
                <a:lnTo>
                  <a:pt x="2805424" y="2561852"/>
                </a:lnTo>
                <a:lnTo>
                  <a:pt x="2748566" y="2583612"/>
                </a:lnTo>
                <a:lnTo>
                  <a:pt x="2690660" y="2604250"/>
                </a:lnTo>
                <a:lnTo>
                  <a:pt x="2631703" y="2623724"/>
                </a:lnTo>
                <a:lnTo>
                  <a:pt x="2571690" y="2641992"/>
                </a:lnTo>
                <a:lnTo>
                  <a:pt x="2510617" y="2659010"/>
                </a:lnTo>
                <a:lnTo>
                  <a:pt x="2448481" y="2674736"/>
                </a:lnTo>
                <a:lnTo>
                  <a:pt x="2385278" y="2689128"/>
                </a:lnTo>
                <a:lnTo>
                  <a:pt x="2321002" y="2702141"/>
                </a:lnTo>
                <a:lnTo>
                  <a:pt x="2255651" y="2713735"/>
                </a:lnTo>
                <a:lnTo>
                  <a:pt x="2189221" y="2723865"/>
                </a:lnTo>
                <a:lnTo>
                  <a:pt x="2121706" y="2732489"/>
                </a:lnTo>
                <a:lnTo>
                  <a:pt x="2048734" y="2740725"/>
                </a:lnTo>
                <a:lnTo>
                  <a:pt x="1976908" y="2748448"/>
                </a:lnTo>
                <a:lnTo>
                  <a:pt x="1906224" y="2755649"/>
                </a:lnTo>
                <a:lnTo>
                  <a:pt x="1836678" y="2762319"/>
                </a:lnTo>
                <a:lnTo>
                  <a:pt x="1768265" y="2768451"/>
                </a:lnTo>
                <a:lnTo>
                  <a:pt x="1700982" y="2774036"/>
                </a:lnTo>
                <a:lnTo>
                  <a:pt x="1634825" y="2779066"/>
                </a:lnTo>
                <a:lnTo>
                  <a:pt x="1569788" y="2783532"/>
                </a:lnTo>
                <a:lnTo>
                  <a:pt x="1505868" y="2787426"/>
                </a:lnTo>
                <a:lnTo>
                  <a:pt x="1443061" y="2790740"/>
                </a:lnTo>
                <a:lnTo>
                  <a:pt x="1381363" y="2793466"/>
                </a:lnTo>
                <a:lnTo>
                  <a:pt x="1320769" y="2795595"/>
                </a:lnTo>
                <a:lnTo>
                  <a:pt x="1261275" y="2797119"/>
                </a:lnTo>
                <a:lnTo>
                  <a:pt x="1202877" y="2798029"/>
                </a:lnTo>
                <a:lnTo>
                  <a:pt x="1145571" y="2798318"/>
                </a:lnTo>
                <a:lnTo>
                  <a:pt x="1089353" y="2797977"/>
                </a:lnTo>
                <a:lnTo>
                  <a:pt x="1034219" y="2796998"/>
                </a:lnTo>
                <a:lnTo>
                  <a:pt x="980164" y="2795372"/>
                </a:lnTo>
                <a:lnTo>
                  <a:pt x="927184" y="2793091"/>
                </a:lnTo>
                <a:lnTo>
                  <a:pt x="875275" y="2790148"/>
                </a:lnTo>
                <a:lnTo>
                  <a:pt x="824434" y="2786532"/>
                </a:lnTo>
                <a:lnTo>
                  <a:pt x="774655" y="2782238"/>
                </a:lnTo>
                <a:lnTo>
                  <a:pt x="725934" y="2777255"/>
                </a:lnTo>
                <a:lnTo>
                  <a:pt x="678268" y="2771575"/>
                </a:lnTo>
                <a:lnTo>
                  <a:pt x="631652" y="2765191"/>
                </a:lnTo>
                <a:lnTo>
                  <a:pt x="586082" y="2758095"/>
                </a:lnTo>
                <a:lnTo>
                  <a:pt x="541554" y="2750277"/>
                </a:lnTo>
                <a:lnTo>
                  <a:pt x="498064" y="2741729"/>
                </a:lnTo>
                <a:lnTo>
                  <a:pt x="455607" y="2732444"/>
                </a:lnTo>
                <a:lnTo>
                  <a:pt x="414179" y="2722412"/>
                </a:lnTo>
                <a:lnTo>
                  <a:pt x="373777" y="2711626"/>
                </a:lnTo>
                <a:lnTo>
                  <a:pt x="334396" y="2700077"/>
                </a:lnTo>
                <a:lnTo>
                  <a:pt x="296031" y="2687758"/>
                </a:lnTo>
                <a:lnTo>
                  <a:pt x="258680" y="2674659"/>
                </a:lnTo>
                <a:lnTo>
                  <a:pt x="222336" y="2660772"/>
                </a:lnTo>
                <a:lnTo>
                  <a:pt x="186998" y="2646089"/>
                </a:lnTo>
                <a:lnTo>
                  <a:pt x="119316" y="2614303"/>
                </a:lnTo>
                <a:lnTo>
                  <a:pt x="55602" y="2579234"/>
                </a:lnTo>
                <a:lnTo>
                  <a:pt x="0" y="2543604"/>
                </a:lnTo>
                <a:lnTo>
                  <a:pt x="0" y="0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95975" y="7968269"/>
            <a:ext cx="2392023" cy="231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659" y="1769536"/>
            <a:ext cx="15392399" cy="8096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634" y="756511"/>
            <a:ext cx="238125" cy="238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0548" y="374622"/>
            <a:ext cx="4650105" cy="8915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50" spc="254"/>
              <a:t>Sign-Up</a:t>
            </a:r>
            <a:r>
              <a:rPr dirty="0" sz="5650" spc="-405"/>
              <a:t> </a:t>
            </a:r>
            <a:r>
              <a:rPr dirty="0" sz="5650" spc="340"/>
              <a:t>Page</a:t>
            </a:r>
            <a:endParaRPr sz="5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268" y="2140684"/>
            <a:ext cx="14916149" cy="7591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810" y="954410"/>
            <a:ext cx="200025" cy="200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3407" y="607573"/>
            <a:ext cx="3779520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950" spc="95"/>
              <a:t>Sign-In</a:t>
            </a:r>
            <a:r>
              <a:rPr dirty="0" sz="4950" spc="-385"/>
              <a:t> </a:t>
            </a:r>
            <a:r>
              <a:rPr dirty="0" sz="4950" spc="285"/>
              <a:t>Page</a:t>
            </a:r>
            <a:endParaRPr sz="4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G4_36_Pranav_Konde</dc:creator>
  <cp:keywords>DAEw0SFY5N8,BAEwz8vGwBs</cp:keywords>
  <dc:title>P.E.S. Modern College of Engineering</dc:title>
  <dcterms:created xsi:type="dcterms:W3CDTF">2021-11-29T07:56:21Z</dcterms:created>
  <dcterms:modified xsi:type="dcterms:W3CDTF">2021-11-29T07:56:21Z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2021-11-29T00:00:00Z</vt:filetime>
  </property>
</Properties>
</file>