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9" y="1821635"/>
            <a:ext cx="11499273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Secure Data Hiding in Image Using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5944" y="3557434"/>
            <a:ext cx="798018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PRANAV KOUSHIK 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: BMS INSTITUTE OF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AIML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EMAIL:npranavkoushik6@gmail.com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STU673de6e3cddc41732110051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GITHUB:https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://github.com/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pranavkoushik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Stego_Shield.git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42360" y="518160"/>
            <a:ext cx="4907280" cy="6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9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implements a secure and user-friendly steganography solution for embedding textual data within digital images. By leveraging LSB steganography with password-based encryption and pseudo-random pixel selection, it ensures data integrity, image quality preservation, and enhanced security. The intuitive web interface built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makes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steganographic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techniques accessible to both technical and non-technical users. With robust error handling, multi-format support, and real-time feedback, the solution balances usability and security effectively. This project has significant applications in secure communication, digital watermarking, and privacy protection, making it a valuable tool for individuals and organizations requiring covert data transmission.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302026"/>
            <a:ext cx="11173927" cy="467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https://github.com/pranavkoushik/Stego_Shield.git</a:t>
            </a:r>
            <a:endParaRPr lang="en-IN" sz="2800" u="sng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728" y="1689915"/>
            <a:ext cx="8031499" cy="467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 err="1" smtClean="0">
                <a:solidFill>
                  <a:schemeClr val="accent1"/>
                </a:solidFill>
                <a:latin typeface="Arial"/>
                <a:cs typeface="Arial"/>
              </a:rPr>
              <a:t>Ibm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 learning plan certificate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83" y="1884031"/>
            <a:ext cx="11359380" cy="53543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latin typeface="Arial"/>
                <a:ea typeface="+mn-lt"/>
                <a:cs typeface="Arial"/>
              </a:rPr>
              <a:t>  </a:t>
            </a:r>
            <a:endParaRPr lang="en-US" b="1" i="1" dirty="0">
              <a:latin typeface="Arial"/>
              <a:cs typeface="Arial"/>
            </a:endParaRPr>
          </a:p>
          <a:p>
            <a:pPr marL="305435" indent="-305435"/>
            <a:r>
              <a:rPr lang="en-US" sz="2000" b="1" i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i="1" dirty="0">
                <a:latin typeface="Arial"/>
                <a:ea typeface="+mn-lt"/>
                <a:cs typeface="Arial"/>
              </a:rPr>
              <a:t>Technology used</a:t>
            </a:r>
            <a:endParaRPr lang="en-US" b="1" i="1" dirty="0">
              <a:latin typeface="Arial"/>
              <a:cs typeface="Arial"/>
            </a:endParaRPr>
          </a:p>
          <a:p>
            <a:pPr marL="305435" indent="-305435"/>
            <a:r>
              <a:rPr lang="en-US" sz="2000" b="1" i="1" dirty="0">
                <a:latin typeface="Arial"/>
                <a:ea typeface="+mn-lt"/>
                <a:cs typeface="+mn-lt"/>
              </a:rPr>
              <a:t>Wow factor </a:t>
            </a:r>
          </a:p>
          <a:p>
            <a:pPr marL="305435" indent="-305435"/>
            <a:r>
              <a:rPr lang="en-US" sz="2000" b="1" i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i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i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i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i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1468583"/>
            <a:ext cx="11685218" cy="39990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addresses the critical need for secure data concealment in digital communications through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steganographic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techniques.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Specifically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it tackles the challenge of embedding textual data within digital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enhances secure data concealment in digital communications using LSB steganography. It ensures data integrity, image quality preservation, and security through password-based encryption and SHA-256 hashing. The implementation features a web-based interface for seamless file handling and real-time feedback. Success is measured by invisible alterations, reliable message recovery, and efficient error handling. The solution supports secure communication, digital watermarking, and privacy-preserving information sharing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71" y="483734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799" y="1444203"/>
            <a:ext cx="9282546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Technologies: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(3.x) for steganography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web interface.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Libraries: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(image processing), Pillow (image handling),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Hashlib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(SHA-256 security).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Implementation: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LSB technique, password-based encryption, random pixel selection, and delimiter-based encoding.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 UI with file upload/download, real-time feedback, tabs, custom styling, and session management.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Features: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 protection, pseudo-random pixel selection, message delimiters, and input validation.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version control and a structured file system for better maintainability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1" y="1956176"/>
            <a:ext cx="9241539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SHA-256 hashing for password-based pseudo-random pixel selection, making extraction difficult without the correct password.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Non-Sequential Bit Storage: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Unlike standard LSB methods, this project distributes text data in a non-linear pattern, adding an extra layer of security.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Web Interface: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using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offers an intuitive, real-time, and interactive experience, eliminating the need for technical expertise.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Quality Preservation: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implementation ensures minimal distortion, maintaining visual integrity even after embedding text.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930528"/>
            <a:ext cx="96804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Securely transmit sensitive information without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confidential data and implement secure communication channels.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Safeguard classified communications from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&amp; Corporations: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internal communications and prevent data leaks.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Academics: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steganography techniques for digital security studies.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seeking privacy in personal communication and data storage.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583" y="1301750"/>
            <a:ext cx="7668834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05200" y="596265"/>
            <a:ext cx="4892040" cy="61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6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712720" y="1569720"/>
            <a:ext cx="661416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767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fadb41d3-f9cb-40fb-903c-8cacaba95bb5"/>
    <ds:schemaRef ds:uri="b30265f8-c5e2-4918-b4a1-b977299ca3e2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266</TotalTime>
  <Words>547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30</cp:revision>
  <dcterms:created xsi:type="dcterms:W3CDTF">2021-05-26T16:50:10Z</dcterms:created>
  <dcterms:modified xsi:type="dcterms:W3CDTF">2025-02-25T11:41:14Z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