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 Bold" panose="020B0604020202020204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DM Sans Italics" panose="020B0604020202020204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Oswald" panose="00000500000000000000" pitchFamily="2" charset="0"/>
      <p:regular r:id="rId23"/>
      <p:bold r:id="rId24"/>
    </p:embeddedFont>
    <p:embeddedFont>
      <p:font typeface="Oswald Bold" panose="000008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9" d="100"/>
          <a:sy n="69" d="100"/>
        </p:scale>
        <p:origin x="835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sv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04077" y="602871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236347" y="4348786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KALI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KONVENINENT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LEVERAGING WSL FOR KALI LINUX ON THE GO!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93660" y="1538248"/>
            <a:ext cx="1865640" cy="579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PRANAV MAHAJAN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20102" y="3030981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FIN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720102" y="4905847"/>
            <a:ext cx="10951206" cy="5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699" lvl="1" indent="-312849" algn="l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371799" y="479510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371799" y="3362530"/>
            <a:ext cx="9610044" cy="1948998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522502" y="6165086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8" y="0"/>
                </a:lnTo>
                <a:lnTo>
                  <a:pt x="1156648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522502" y="3650383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3662994" y="1683509"/>
            <a:ext cx="4296549" cy="6223191"/>
          </a:xfrm>
          <a:custGeom>
            <a:avLst/>
            <a:gdLst/>
            <a:ahLst/>
            <a:cxnLst/>
            <a:rect l="l" t="t" r="r" b="b"/>
            <a:pathLst>
              <a:path w="4296549" h="6223191">
                <a:moveTo>
                  <a:pt x="0" y="0"/>
                </a:moveTo>
                <a:lnTo>
                  <a:pt x="4296549" y="0"/>
                </a:lnTo>
                <a:lnTo>
                  <a:pt x="4296549" y="6223191"/>
                </a:lnTo>
                <a:lnTo>
                  <a:pt x="0" y="62231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1734" r="-3762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038225" y="923925"/>
            <a:ext cx="8398548" cy="105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69"/>
              </a:lnSpc>
            </a:pPr>
            <a:r>
              <a:rPr lang="en-US" sz="6282" spc="615">
                <a:solidFill>
                  <a:srgbClr val="231F20"/>
                </a:solidFill>
                <a:latin typeface="Oswald Bold"/>
              </a:rPr>
              <a:t>//WHOAMI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08899" y="3432764"/>
            <a:ext cx="7132181" cy="1566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Graduating senior at University of Cincinnati</a:t>
            </a:r>
          </a:p>
          <a:p>
            <a:pPr marL="477229" lvl="1" indent="-238614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Passionate about tech!</a:t>
            </a:r>
          </a:p>
          <a:p>
            <a:pPr marL="477229" lvl="1" indent="-238614" algn="l">
              <a:lnSpc>
                <a:spcPts val="3050"/>
              </a:lnSpc>
              <a:spcBef>
                <a:spcPct val="0"/>
              </a:spcBef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Builder+Breaker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08899" y="6005886"/>
            <a:ext cx="7132181" cy="1180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229" lvl="1" indent="-238614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Learning about WSL</a:t>
            </a:r>
          </a:p>
          <a:p>
            <a:pPr marL="477229" lvl="1" indent="-238614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Quick Start</a:t>
            </a:r>
          </a:p>
          <a:p>
            <a:pPr marL="477229" lvl="1" indent="-238614" algn="l">
              <a:lnSpc>
                <a:spcPts val="3050"/>
              </a:lnSpc>
              <a:spcBef>
                <a:spcPct val="0"/>
              </a:spcBef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Using Kali Linux on WSL</a:t>
            </a:r>
          </a:p>
        </p:txBody>
      </p:sp>
      <p:sp>
        <p:nvSpPr>
          <p:cNvPr id="21" name="Freeform 21"/>
          <p:cNvSpPr/>
          <p:nvPr/>
        </p:nvSpPr>
        <p:spPr>
          <a:xfrm>
            <a:off x="15589765" y="8565404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163000" y="5108043"/>
            <a:ext cx="4473739" cy="2443073"/>
          </a:xfrm>
          <a:custGeom>
            <a:avLst/>
            <a:gdLst/>
            <a:ahLst/>
            <a:cxnLst/>
            <a:rect l="l" t="t" r="r" b="b"/>
            <a:pathLst>
              <a:path w="4473739" h="2443073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28" b="-1847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2163000" y="4471296"/>
            <a:ext cx="4473739" cy="636748"/>
            <a:chOff x="0" y="0"/>
            <a:chExt cx="1178269" cy="1677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178269" cy="2248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Italics"/>
                </a:rPr>
                <a:t>Mission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"/>
              </a:rPr>
              <a:t>WHY WSL2?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893475" y="4539091"/>
            <a:ext cx="9034431" cy="2808103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224667" y="4786481"/>
            <a:ext cx="8900334" cy="1486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484" lvl="1" indent="-300242">
              <a:lnSpc>
                <a:spcPts val="3838"/>
              </a:lnSpc>
              <a:buFont typeface="Arial"/>
              <a:buChar char="•"/>
            </a:pPr>
            <a:r>
              <a:rPr lang="en-US" sz="2781" spc="272">
                <a:solidFill>
                  <a:srgbClr val="231F20"/>
                </a:solidFill>
                <a:latin typeface="DM Sans"/>
              </a:rPr>
              <a:t>Faster than a Full Linux VM</a:t>
            </a:r>
          </a:p>
          <a:p>
            <a:pPr marL="600484" lvl="1" indent="-300242">
              <a:lnSpc>
                <a:spcPts val="3838"/>
              </a:lnSpc>
              <a:buFont typeface="Arial"/>
              <a:buChar char="•"/>
            </a:pPr>
            <a:r>
              <a:rPr lang="en-US" sz="2781" spc="272">
                <a:solidFill>
                  <a:srgbClr val="231F20"/>
                </a:solidFill>
                <a:latin typeface="DM Sans"/>
              </a:rPr>
              <a:t>Lightweight</a:t>
            </a:r>
          </a:p>
          <a:p>
            <a:pPr marL="600484" lvl="1" indent="-300242">
              <a:lnSpc>
                <a:spcPts val="3838"/>
              </a:lnSpc>
              <a:buFont typeface="Arial"/>
              <a:buChar char="•"/>
            </a:pPr>
            <a:r>
              <a:rPr lang="en-US" sz="2781" spc="272">
                <a:solidFill>
                  <a:srgbClr val="231F20"/>
                </a:solidFill>
                <a:latin typeface="DM Sans"/>
              </a:rPr>
              <a:t>Accessible</a:t>
            </a:r>
          </a:p>
        </p:txBody>
      </p:sp>
      <p:sp>
        <p:nvSpPr>
          <p:cNvPr id="17" name="Freeform 17"/>
          <p:cNvSpPr/>
          <p:nvPr/>
        </p:nvSpPr>
        <p:spPr>
          <a:xfrm>
            <a:off x="15804077" y="602871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60522" y="-45388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4257348" y="3276600"/>
            <a:ext cx="10149125" cy="6851940"/>
          </a:xfrm>
          <a:custGeom>
            <a:avLst/>
            <a:gdLst/>
            <a:ahLst/>
            <a:cxnLst/>
            <a:rect l="l" t="t" r="r" b="b"/>
            <a:pathLst>
              <a:path w="10149125" h="6851940">
                <a:moveTo>
                  <a:pt x="0" y="0"/>
                </a:moveTo>
                <a:lnTo>
                  <a:pt x="10149125" y="0"/>
                </a:lnTo>
                <a:lnTo>
                  <a:pt x="10149125" y="6851940"/>
                </a:lnTo>
                <a:lnTo>
                  <a:pt x="0" y="68519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52" b="-11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HOW DOES IT WORK?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804077" y="602871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20102" y="3030981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CONSTRAINTS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720102" y="4905847"/>
            <a:ext cx="10951206" cy="154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699" lvl="1" indent="-312849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No systemd*</a:t>
            </a:r>
          </a:p>
          <a:p>
            <a:pPr marL="625699" lvl="1" indent="-312849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Each process is isolated from the others</a:t>
            </a:r>
          </a:p>
          <a:p>
            <a:pPr marL="625699" lvl="1" indent="-312849" algn="l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Configuration is (slightly) complicated </a:t>
            </a:r>
          </a:p>
        </p:txBody>
      </p:sp>
      <p:sp>
        <p:nvSpPr>
          <p:cNvPr id="6" name="Freeform 6"/>
          <p:cNvSpPr/>
          <p:nvPr/>
        </p:nvSpPr>
        <p:spPr>
          <a:xfrm>
            <a:off x="15804077" y="602871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60522" y="-45388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SETUP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28800" y="4652327"/>
            <a:ext cx="14439661" cy="2754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Install Terminal from the </a:t>
            </a:r>
            <a:r>
              <a:rPr lang="en-US" sz="5199" dirty="0" err="1">
                <a:solidFill>
                  <a:srgbClr val="000000"/>
                </a:solidFill>
                <a:latin typeface="Canva Sans Bold"/>
              </a:rPr>
              <a:t>microsoft</a:t>
            </a:r>
            <a:r>
              <a:rPr lang="en-US" sz="5199" dirty="0">
                <a:solidFill>
                  <a:srgbClr val="000000"/>
                </a:solidFill>
                <a:latin typeface="Canva Sans Bold"/>
              </a:rPr>
              <a:t> store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Enable Windows features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 dirty="0">
                <a:solidFill>
                  <a:srgbClr val="000000"/>
                </a:solidFill>
                <a:latin typeface="Canva Sans Bold"/>
              </a:rPr>
              <a:t>Download a Distribution from the store!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804077" y="602871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20102" y="3030981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GETTING GOOEY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720102" y="4905847"/>
            <a:ext cx="10951206" cy="5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699" lvl="1" indent="-312849" algn="l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GUI Config</a:t>
            </a:r>
          </a:p>
        </p:txBody>
      </p:sp>
      <p:sp>
        <p:nvSpPr>
          <p:cNvPr id="6" name="Freeform 6"/>
          <p:cNvSpPr/>
          <p:nvPr/>
        </p:nvSpPr>
        <p:spPr>
          <a:xfrm>
            <a:off x="15804077" y="602871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60522" y="-45388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CROSS-PLATFORM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45104" y="4652327"/>
            <a:ext cx="5197793" cy="2754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File storage</a:t>
            </a:r>
          </a:p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Networking</a:t>
            </a:r>
          </a:p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Applications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804077" y="602871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20102" y="3030981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NOTABLE POINTS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720102" y="4905847"/>
            <a:ext cx="10951206" cy="1025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699" lvl="1" indent="-312849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VPN Connections</a:t>
            </a:r>
          </a:p>
          <a:p>
            <a:pPr marL="625699" lvl="1" indent="-312849" algn="l">
              <a:lnSpc>
                <a:spcPts val="3999"/>
              </a:lnSpc>
              <a:buFont typeface="Arial"/>
              <a:buChar char="•"/>
            </a:pPr>
            <a:r>
              <a:rPr lang="en-US" sz="2898" spc="284">
                <a:solidFill>
                  <a:srgbClr val="F5FFF5"/>
                </a:solidFill>
                <a:latin typeface="DM Sans"/>
              </a:rPr>
              <a:t>Microsoft Defender for Endpoints Plugin</a:t>
            </a:r>
          </a:p>
        </p:txBody>
      </p:sp>
      <p:sp>
        <p:nvSpPr>
          <p:cNvPr id="6" name="Freeform 6"/>
          <p:cNvSpPr/>
          <p:nvPr/>
        </p:nvSpPr>
        <p:spPr>
          <a:xfrm>
            <a:off x="15804077" y="602871"/>
            <a:ext cx="1044806" cy="963952"/>
          </a:xfrm>
          <a:custGeom>
            <a:avLst/>
            <a:gdLst/>
            <a:ahLst/>
            <a:cxnLst/>
            <a:rect l="l" t="t" r="r" b="b"/>
            <a:pathLst>
              <a:path w="1044806" h="963952">
                <a:moveTo>
                  <a:pt x="0" y="0"/>
                </a:moveTo>
                <a:lnTo>
                  <a:pt x="1044806" y="0"/>
                </a:lnTo>
                <a:lnTo>
                  <a:pt x="1044806" y="963952"/>
                </a:lnTo>
                <a:lnTo>
                  <a:pt x="0" y="96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4" r="-46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109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DM Sans Italics</vt:lpstr>
      <vt:lpstr>Canva Sans Bold</vt:lpstr>
      <vt:lpstr>DM Sans</vt:lpstr>
      <vt:lpstr>Oswald Bold</vt:lpstr>
      <vt:lpstr>Montserrat Classic Bold</vt:lpstr>
      <vt:lpstr>Calibri</vt:lpstr>
      <vt:lpstr>Oswald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Pranav Mahajan</dc:title>
  <cp:lastModifiedBy>Mahajan, Pranav (mahajapp)</cp:lastModifiedBy>
  <cp:revision>2</cp:revision>
  <dcterms:created xsi:type="dcterms:W3CDTF">2006-08-16T00:00:00Z</dcterms:created>
  <dcterms:modified xsi:type="dcterms:W3CDTF">2023-11-20T18:16:04Z</dcterms:modified>
  <dc:identifier>DAF0oFm3nW0</dc:identifier>
</cp:coreProperties>
</file>