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38" y="0"/>
            <a:ext cx="1212457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59" y="0"/>
            <a:ext cx="120843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8702"/>
            <a:ext cx="12185650" cy="66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700"/>
            <a:ext cx="12185650" cy="67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230"/>
            <a:ext cx="12185650" cy="6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68" y="0"/>
            <a:ext cx="1211231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POONAM MAGDUM</cp:lastModifiedBy>
  <cp:revision>1</cp:revision>
  <dcterms:created xsi:type="dcterms:W3CDTF">2020-01-15T11:09:52Z</dcterms:created>
  <dcterms:modified xsi:type="dcterms:W3CDTF">2024-09-01T17:25:39Z</dcterms:modified>
</cp:coreProperties>
</file>