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A81D3F-A5BB-AAE1-B4AD-61932DC4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300027" cy="3454400"/>
          </a:xfrm>
        </p:spPr>
        <p:txBody>
          <a:bodyPr/>
          <a:lstStyle/>
          <a:p>
            <a:r>
              <a:rPr lang="en-IN" sz="6600" dirty="0"/>
              <a:t>Beagle board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043618-343B-31E6-7C49-CB344FF9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4439920"/>
            <a:ext cx="3867470" cy="13512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38DA0BF-590C-48F0-F06B-545582281D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54354" b="-54354"/>
          <a:stretch/>
        </p:blipFill>
        <p:spPr>
          <a:xfrm>
            <a:off x="5588000" y="-678418"/>
            <a:ext cx="5611811" cy="793035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6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D83A-F9B8-1295-A39E-4CD8413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beagle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75A1-1A01-597D-AF2F-E1993905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a small team of engineers as an educational board that could be used in colleges around the world to teach open source hardware and software capabilities</a:t>
            </a:r>
          </a:p>
          <a:p>
            <a:r>
              <a:rPr lang="en-US" dirty="0"/>
              <a:t>to provide users a powerful computer at a low cost with few restrictions</a:t>
            </a:r>
          </a:p>
          <a:p>
            <a:r>
              <a:rPr lang="en-US" dirty="0"/>
              <a:t>to provide users the open source hardware details so as to continually improve the product line by keeping the line fresh with new innovations.</a:t>
            </a:r>
          </a:p>
          <a:p>
            <a:r>
              <a:rPr lang="en-US" dirty="0"/>
              <a:t>powerful computing power and small physical size allows them to be used in wide variety of projects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862-7213-B64F-D743-E6F61178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beagle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5ACC-64BE-DE1E-035F-41DE92A0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Introduced on July 28, 2008</a:t>
            </a:r>
          </a:p>
          <a:p>
            <a:r>
              <a:rPr lang="en-IN" dirty="0"/>
              <a:t>A low-power open-source single-board computer</a:t>
            </a:r>
          </a:p>
          <a:p>
            <a:r>
              <a:rPr lang="en-IN" dirty="0"/>
              <a:t>Designed with open source software development in mind</a:t>
            </a:r>
          </a:p>
        </p:txBody>
      </p:sp>
    </p:spTree>
    <p:extLst>
      <p:ext uri="{BB962C8B-B14F-4D97-AF65-F5344CB8AC3E}">
        <p14:creationId xmlns:p14="http://schemas.microsoft.com/office/powerpoint/2010/main" val="165341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6F83-68DD-7E0D-2E64-CC3A6AB8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beagle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F857-BDB1-A51C-0DBB-6F5D9EC9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using Cadence OrCAD for schematics and Cadence Allegro for PCB manufacturing</a:t>
            </a:r>
          </a:p>
          <a:p>
            <a:r>
              <a:rPr lang="en-US" dirty="0"/>
              <a:t>no simulation software was used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2E5F-AD93-CC0A-8BB4-0063C204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10237-7C44-34BA-DF82-739831BA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1" y="2762550"/>
            <a:ext cx="3761623" cy="2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9128-14BF-880A-A7F0-1FF05D3F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1705-AEDC-78CA-DBEC-0D0EA323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Measures approximately 75mm x 75mm</a:t>
            </a:r>
          </a:p>
          <a:p>
            <a:r>
              <a:rPr lang="en-IN" dirty="0"/>
              <a:t>Has all functionality of a basic computer </a:t>
            </a:r>
          </a:p>
          <a:p>
            <a:r>
              <a:rPr lang="en-IN" dirty="0"/>
              <a:t>Built-in storage and memory provided through a </a:t>
            </a:r>
            <a:r>
              <a:rPr lang="en-IN" dirty="0" err="1"/>
              <a:t>PoP</a:t>
            </a:r>
            <a:r>
              <a:rPr lang="en-IN" dirty="0"/>
              <a:t> chip</a:t>
            </a:r>
          </a:p>
          <a:p>
            <a:r>
              <a:rPr lang="en-IN" dirty="0"/>
              <a:t>256MB if NAND flash memory &amp; 256MB of RAM</a:t>
            </a:r>
          </a:p>
          <a:p>
            <a:pPr marL="0" indent="0">
              <a:buNone/>
            </a:pPr>
            <a:r>
              <a:rPr lang="en-IN" dirty="0"/>
              <a:t>	(128MB on earlier models)</a:t>
            </a:r>
          </a:p>
          <a:p>
            <a:r>
              <a:rPr lang="en-IN" dirty="0"/>
              <a:t>Uses </a:t>
            </a:r>
            <a:r>
              <a:rPr lang="en-IN" dirty="0" err="1"/>
              <a:t>upto</a:t>
            </a:r>
            <a:r>
              <a:rPr lang="en-IN" dirty="0"/>
              <a:t> 2W of power</a:t>
            </a:r>
          </a:p>
          <a:p>
            <a:r>
              <a:rPr lang="en-IN" dirty="0"/>
              <a:t>Can be powered from the USB connector</a:t>
            </a:r>
          </a:p>
          <a:p>
            <a:r>
              <a:rPr lang="en-IN" dirty="0"/>
              <a:t>Separate 5V can also be provided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4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4D0F-64F8-A8A5-CD2A-760F3267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Rev. c4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FD0B-207A-8938-A54D-D6030021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on package (</a:t>
            </a:r>
            <a:r>
              <a:rPr lang="en-US" dirty="0" err="1"/>
              <a:t>PoP</a:t>
            </a:r>
            <a:r>
              <a:rPr lang="en-US" dirty="0"/>
              <a:t>) SoC/Memory chip</a:t>
            </a:r>
          </a:p>
          <a:p>
            <a:pPr lvl="1"/>
            <a:r>
              <a:rPr lang="en-US" dirty="0"/>
              <a:t>Processor TI OMAP3530 SoC – 720 MHz ARM Cortex-A8 core</a:t>
            </a:r>
          </a:p>
          <a:p>
            <a:pPr lvl="1"/>
            <a:r>
              <a:rPr lang="en-US" dirty="0"/>
              <a:t>"HD capable" TMS320C64x+ core (520 MHz up to 720p @30 fps)</a:t>
            </a:r>
          </a:p>
          <a:p>
            <a:pPr lvl="1"/>
            <a:r>
              <a:rPr lang="en-US" dirty="0"/>
              <a:t>Imagination Technologies </a:t>
            </a:r>
            <a:r>
              <a:rPr lang="en-US" dirty="0" err="1"/>
              <a:t>PowerVR</a:t>
            </a:r>
            <a:r>
              <a:rPr lang="en-US" dirty="0"/>
              <a:t> SGX 2D/3D graphics processor supporting dual independent displays</a:t>
            </a:r>
          </a:p>
          <a:p>
            <a:pPr lvl="1"/>
            <a:r>
              <a:rPr lang="en-US" dirty="0"/>
              <a:t>256 MB LPDDR RAM</a:t>
            </a:r>
          </a:p>
          <a:p>
            <a:pPr lvl="1"/>
            <a:r>
              <a:rPr lang="en-US" dirty="0"/>
              <a:t>256 MB NAND Flash memory</a:t>
            </a:r>
          </a:p>
        </p:txBody>
      </p:sp>
    </p:spTree>
    <p:extLst>
      <p:ext uri="{BB962C8B-B14F-4D97-AF65-F5344CB8AC3E}">
        <p14:creationId xmlns:p14="http://schemas.microsoft.com/office/powerpoint/2010/main" val="190362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C546-A5E8-0AF6-6D60-16930B8D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Rev. c4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2610-8C77-7769-94EB-33BC5449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Peripheral connections</a:t>
            </a:r>
          </a:p>
          <a:p>
            <a:pPr lvl="1"/>
            <a:r>
              <a:rPr lang="en-IN" dirty="0"/>
              <a:t>DVI-D (HDMI connector chosen for size – maximum resolution is 1280 × 1024 – and it does not output digital audio)</a:t>
            </a:r>
          </a:p>
          <a:p>
            <a:pPr lvl="1"/>
            <a:r>
              <a:rPr lang="en-IN" dirty="0"/>
              <a:t>S-Video</a:t>
            </a:r>
          </a:p>
          <a:p>
            <a:pPr lvl="1"/>
            <a:r>
              <a:rPr lang="en-IN" dirty="0"/>
              <a:t>USB OTG (mini AB)</a:t>
            </a:r>
          </a:p>
          <a:p>
            <a:pPr lvl="1"/>
            <a:r>
              <a:rPr lang="en-IN" dirty="0"/>
              <a:t>1 USB port</a:t>
            </a:r>
          </a:p>
        </p:txBody>
      </p:sp>
    </p:spTree>
    <p:extLst>
      <p:ext uri="{BB962C8B-B14F-4D97-AF65-F5344CB8AC3E}">
        <p14:creationId xmlns:p14="http://schemas.microsoft.com/office/powerpoint/2010/main" val="19921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038B-93FA-8F30-D079-91EEE7B2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Rev. c4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2AD8-0BF9-80EE-E1E0-1B7E0BEC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Peripheral connections</a:t>
            </a:r>
          </a:p>
          <a:p>
            <a:pPr lvl="1"/>
            <a:r>
              <a:rPr lang="en-IN" dirty="0"/>
              <a:t>SD/MMC card slot</a:t>
            </a:r>
          </a:p>
          <a:p>
            <a:pPr lvl="1"/>
            <a:r>
              <a:rPr lang="en-IN" dirty="0"/>
              <a:t>Stereo in and out jacks</a:t>
            </a:r>
          </a:p>
          <a:p>
            <a:pPr lvl="1"/>
            <a:r>
              <a:rPr lang="en-IN" dirty="0"/>
              <a:t>RS-232 port</a:t>
            </a:r>
          </a:p>
          <a:p>
            <a:pPr lvl="1"/>
            <a:r>
              <a:rPr lang="en-IN" dirty="0"/>
              <a:t>JTAG connector</a:t>
            </a:r>
          </a:p>
          <a:p>
            <a:pPr lvl="1"/>
            <a:r>
              <a:rPr lang="en-IN" dirty="0"/>
              <a:t>Power socket (5 V barrel connector type)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8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C520-6EC0-FADA-A741-0B065E3E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Rev. c4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515C-E828-1B86-C264-242DB602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Development</a:t>
            </a:r>
          </a:p>
          <a:p>
            <a:pPr lvl="1"/>
            <a:r>
              <a:rPr lang="en-IN" dirty="0"/>
              <a:t>Boot code stored in ROM</a:t>
            </a:r>
          </a:p>
          <a:p>
            <a:pPr lvl="1"/>
            <a:r>
              <a:rPr lang="en-IN" dirty="0"/>
              <a:t>Boot from NAND memory, SD/MMC, USB, or serial</a:t>
            </a:r>
          </a:p>
          <a:p>
            <a:pPr lvl="1"/>
            <a:r>
              <a:rPr lang="en-IN" dirty="0"/>
              <a:t>Alternative boot source button.</a:t>
            </a:r>
          </a:p>
        </p:txBody>
      </p:sp>
    </p:spTree>
    <p:extLst>
      <p:ext uri="{BB962C8B-B14F-4D97-AF65-F5344CB8AC3E}">
        <p14:creationId xmlns:p14="http://schemas.microsoft.com/office/powerpoint/2010/main" val="30900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F501-F98C-017B-A274-227E80D5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Rev. c4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89B1-652F-7CBF-5C4B-10932CAE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Development </a:t>
            </a:r>
          </a:p>
          <a:p>
            <a:pPr lvl="1"/>
            <a:r>
              <a:rPr lang="en-IN" dirty="0"/>
              <a:t>Has been demonstrated using Android, Angstrom Linux, Fedora, Ubuntu, Gentoo, Arch Linux ARM, openSUSE for ARM and </a:t>
            </a:r>
            <a:r>
              <a:rPr lang="en-IN" dirty="0" err="1"/>
              <a:t>Maemo</a:t>
            </a:r>
            <a:r>
              <a:rPr lang="en-IN" dirty="0"/>
              <a:t> Linux distributions, VxWorks, FreeBSD, the Windows CE operating system, Symbian, QNX and a version of RISC OS 5 made available by RISC OS Open.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605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408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Beagle board</vt:lpstr>
      <vt:lpstr>What is beagle board</vt:lpstr>
      <vt:lpstr>What is beagle board</vt:lpstr>
      <vt:lpstr>features</vt:lpstr>
      <vt:lpstr>Rev. c4 specification </vt:lpstr>
      <vt:lpstr>Rev. c4 specification </vt:lpstr>
      <vt:lpstr>Rev. c4 specification </vt:lpstr>
      <vt:lpstr>Rev. c4 specification </vt:lpstr>
      <vt:lpstr>Rev. c4 specification </vt:lpstr>
      <vt:lpstr>Use of beagle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Beagle board</dc:title>
  <dc:creator>Namrata sawant</dc:creator>
  <cp:lastModifiedBy>Namrata sawant</cp:lastModifiedBy>
  <cp:revision>1</cp:revision>
  <dcterms:created xsi:type="dcterms:W3CDTF">2023-03-05T17:33:03Z</dcterms:created>
  <dcterms:modified xsi:type="dcterms:W3CDTF">2023-03-05T18:58:25Z</dcterms:modified>
</cp:coreProperties>
</file>