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27"/>
    <p:restoredTop sz="96327"/>
  </p:normalViewPr>
  <p:slideViewPr>
    <p:cSldViewPr snapToGrid="0" showGuides="1">
      <p:cViewPr>
        <p:scale>
          <a:sx n="103" d="100"/>
          <a:sy n="103" d="100"/>
        </p:scale>
        <p:origin x="-472" y="6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0A605-34C1-FF3E-0802-C49ECFE2B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AAB64-E21A-1E76-CBE0-FA8980C270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A6B7F-02B7-4ED4-869A-D29065C5C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C890-7BF2-D440-8FCC-7D475A0332B8}" type="datetimeFigureOut">
              <a:rPr lang="en-US" smtClean="0"/>
              <a:t>3/11/24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B207B-5449-7F46-6E2B-DFC41B346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123F5-341F-220A-36D0-D96BA1BC3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D7259-BF16-9240-A8A2-440D7D81B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223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1C56E-53E1-7FE9-C241-25791EB41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55EC82-B417-C43F-CF81-01D01405C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73C2C-81BC-C6B0-0F4D-A21A1C9C9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C890-7BF2-D440-8FCC-7D475A0332B8}" type="datetimeFigureOut">
              <a:rPr lang="en-US" smtClean="0"/>
              <a:t>3/11/24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A0664-B8AC-948E-7701-F58F6005D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4D89C-F8C2-2166-B397-A2A1A7AFF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D7259-BF16-9240-A8A2-440D7D81B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70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BE00B8-ABA4-76F7-4C6C-3A5B659C6F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ABCCEB-C6C1-166F-BDA5-2C11F82AE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54BE6-E65F-4B1A-3E5F-92B992FDF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C890-7BF2-D440-8FCC-7D475A0332B8}" type="datetimeFigureOut">
              <a:rPr lang="en-US" smtClean="0"/>
              <a:t>3/11/24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50B40-64B7-A7B0-0644-41F660E2B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6F9E2-1F61-9EAF-BBFB-9635A581E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D7259-BF16-9240-A8A2-440D7D81B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76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0108F-BD7C-3272-FAD1-A99E8098E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A18AC-1682-95E2-4C9D-CC8EA827D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A04DB-0A9B-3737-5C7F-655CAD929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C890-7BF2-D440-8FCC-7D475A0332B8}" type="datetimeFigureOut">
              <a:rPr lang="en-US" smtClean="0"/>
              <a:t>3/11/24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A349A-B431-92FF-9043-75AEB66EB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A046A-6279-0F20-0BAA-C9F60CAC6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D7259-BF16-9240-A8A2-440D7D81B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246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16012-70C8-9AAB-3940-FE9E610AA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9F765-A6A3-1CCF-C6BA-36C51DFF2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F51D4-96A5-95A5-8265-82AE9AB1D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C890-7BF2-D440-8FCC-7D475A0332B8}" type="datetimeFigureOut">
              <a:rPr lang="en-US" smtClean="0"/>
              <a:t>3/11/24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DC1BA-B671-1D96-819C-010CCAFFD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8F8C2-8832-665C-305D-D68C11B8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D7259-BF16-9240-A8A2-440D7D81B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55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907CC-126B-4A7E-A3E0-0A5F71A7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99FE6-A208-0581-7FE6-288E45A6E5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FAC9E2-AF54-E687-B47B-676977A54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56D4F-1EDC-22A5-74CC-A0DB983B5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C890-7BF2-D440-8FCC-7D475A0332B8}" type="datetimeFigureOut">
              <a:rPr lang="en-US" smtClean="0"/>
              <a:t>3/11/24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741975-4961-78FA-C328-2FC23D554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7090C-AFFB-2334-D6D5-CD406EB06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D7259-BF16-9240-A8A2-440D7D81B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519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08741-21B5-2736-F651-AA5FD0162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0568FD-2A79-F92F-831E-2E3A4D533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B701F8-4BBE-DE3E-5EE7-07FEBF46E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9DD5DD-52EB-7E73-9283-9A416CBC14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6AAC9C-605B-A238-462E-76C0228E91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FE0E18-F37D-9D23-01AC-3B6C0AB26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C890-7BF2-D440-8FCC-7D475A0332B8}" type="datetimeFigureOut">
              <a:rPr lang="en-US" smtClean="0"/>
              <a:t>3/11/24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88500F-63C2-6FE8-1BD6-481A2CE1A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38CD2A-B58C-BEDE-1912-6D5AA23A1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D7259-BF16-9240-A8A2-440D7D81B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55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111DC-A22A-87AE-6CAF-F2D48ED1A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F3FB57-CACD-9ACB-11B6-AE0D68285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C890-7BF2-D440-8FCC-7D475A0332B8}" type="datetimeFigureOut">
              <a:rPr lang="en-US" smtClean="0"/>
              <a:t>3/11/24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9A5166-9190-E862-C322-BA0E23A9C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2B92DC-F8D2-CF6A-92AD-739DABC4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D7259-BF16-9240-A8A2-440D7D81B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076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BFFD16-3D9D-7B57-1DE4-D2D0F832B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C890-7BF2-D440-8FCC-7D475A0332B8}" type="datetimeFigureOut">
              <a:rPr lang="en-US" smtClean="0"/>
              <a:t>3/11/24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F60434-7890-B239-E4E3-C5BE4450F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08F193-6522-64EF-B14A-4C087F111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D7259-BF16-9240-A8A2-440D7D81B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708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7933A-1C55-7E52-3E34-17099BAD0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4922C-AB7D-C561-C46C-C5FE44E12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87BB73-EB20-2B64-EF21-4D34A11A3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22F50-BE3E-47C9-722E-FDF34530B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C890-7BF2-D440-8FCC-7D475A0332B8}" type="datetimeFigureOut">
              <a:rPr lang="en-US" smtClean="0"/>
              <a:t>3/11/24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4CCC9-0B77-5084-8BE1-19DAF3CDC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DCFC76-DB27-6167-2C25-DC0C33B30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D7259-BF16-9240-A8A2-440D7D81B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33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28356-C004-4DBF-9533-5E0139292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B4E289-0A30-3D87-023B-8FC25BD2D4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8177A5-99F9-7981-5CAE-AD24C2141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CBCBB6-AB53-62E9-A8F5-6AB40E2CB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C890-7BF2-D440-8FCC-7D475A0332B8}" type="datetimeFigureOut">
              <a:rPr lang="en-US" smtClean="0"/>
              <a:t>3/11/24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6A8FD6-CDE5-085E-9403-3F0B30DC5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808E1D-5A7B-2078-9A66-3C66AC73D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D7259-BF16-9240-A8A2-440D7D81B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268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556F46-5B82-E61F-AF01-E25EEDE06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1088A-C745-D859-5C96-35D329E20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B9CDF-E1B1-49F0-34DE-6085850994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9AC890-7BF2-D440-8FCC-7D475A0332B8}" type="datetimeFigureOut">
              <a:rPr lang="en-US" smtClean="0"/>
              <a:t>3/11/24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7F317-45D7-9FFB-2208-DA4DCB7CAB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3AD40-C2F3-B8F9-7E8B-8830A3085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3D7259-BF16-9240-A8A2-440D7D81B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2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096589CC-69CE-66E7-6B74-25534785BDBE}"/>
              </a:ext>
            </a:extLst>
          </p:cNvPr>
          <p:cNvGrpSpPr/>
          <p:nvPr/>
        </p:nvGrpSpPr>
        <p:grpSpPr>
          <a:xfrm>
            <a:off x="670560" y="2194560"/>
            <a:ext cx="1743456" cy="2060448"/>
            <a:chOff x="471331" y="699926"/>
            <a:chExt cx="3841028" cy="473298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D5D4D5C-19C7-DF71-D6A4-67C2A0F5562B}"/>
                </a:ext>
              </a:extLst>
            </p:cNvPr>
            <p:cNvSpPr/>
            <p:nvPr/>
          </p:nvSpPr>
          <p:spPr>
            <a:xfrm>
              <a:off x="1428049" y="1911746"/>
              <a:ext cx="519842" cy="47935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43A794B-19D9-493B-D585-D26FCDE3D97C}"/>
                </a:ext>
              </a:extLst>
            </p:cNvPr>
            <p:cNvSpPr/>
            <p:nvPr/>
          </p:nvSpPr>
          <p:spPr>
            <a:xfrm>
              <a:off x="3787737" y="4143208"/>
              <a:ext cx="519842" cy="47935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6EED69-3A4E-C084-4ECE-076B22A03A11}"/>
                </a:ext>
              </a:extLst>
            </p:cNvPr>
            <p:cNvSpPr/>
            <p:nvPr/>
          </p:nvSpPr>
          <p:spPr>
            <a:xfrm>
              <a:off x="1966935" y="4528540"/>
              <a:ext cx="519842" cy="47935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AA80AC3-991F-F87C-03ED-0E1C635C30E2}"/>
                </a:ext>
              </a:extLst>
            </p:cNvPr>
            <p:cNvSpPr/>
            <p:nvPr/>
          </p:nvSpPr>
          <p:spPr>
            <a:xfrm>
              <a:off x="2540783" y="2714793"/>
              <a:ext cx="519842" cy="47935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B54F22F-0B2E-35AB-7DDB-C4D54EE92DD7}"/>
                </a:ext>
              </a:extLst>
            </p:cNvPr>
            <p:cNvSpPr/>
            <p:nvPr/>
          </p:nvSpPr>
          <p:spPr>
            <a:xfrm>
              <a:off x="1375465" y="3290674"/>
              <a:ext cx="519842" cy="47935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C811153-A723-EA28-2326-AD5DD083B415}"/>
                </a:ext>
              </a:extLst>
            </p:cNvPr>
            <p:cNvSpPr/>
            <p:nvPr/>
          </p:nvSpPr>
          <p:spPr>
            <a:xfrm>
              <a:off x="3588107" y="1222374"/>
              <a:ext cx="519842" cy="47935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BF94476-C5EB-598E-9A18-73DAEBA9368F}"/>
                </a:ext>
              </a:extLst>
            </p:cNvPr>
            <p:cNvSpPr/>
            <p:nvPr/>
          </p:nvSpPr>
          <p:spPr>
            <a:xfrm>
              <a:off x="2777521" y="3594494"/>
              <a:ext cx="519842" cy="47935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3BA0661-F134-C41F-4B9A-B0CE38EDB915}"/>
                </a:ext>
              </a:extLst>
            </p:cNvPr>
            <p:cNvSpPr/>
            <p:nvPr/>
          </p:nvSpPr>
          <p:spPr>
            <a:xfrm>
              <a:off x="2517600" y="1380212"/>
              <a:ext cx="519842" cy="479359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FA4D756-2DFC-95CC-3CC0-13555266F0EF}"/>
                </a:ext>
              </a:extLst>
            </p:cNvPr>
            <p:cNvSpPr/>
            <p:nvPr/>
          </p:nvSpPr>
          <p:spPr>
            <a:xfrm>
              <a:off x="471331" y="2558213"/>
              <a:ext cx="519842" cy="479359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AF475D4-06C4-763D-ED70-9740D049D9C0}"/>
                </a:ext>
              </a:extLst>
            </p:cNvPr>
            <p:cNvSpPr/>
            <p:nvPr/>
          </p:nvSpPr>
          <p:spPr>
            <a:xfrm>
              <a:off x="3792517" y="2558213"/>
              <a:ext cx="519842" cy="479359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A1044BC-AA62-CFEA-78B7-6158DA129EC4}"/>
                </a:ext>
              </a:extLst>
            </p:cNvPr>
            <p:cNvSpPr/>
            <p:nvPr/>
          </p:nvSpPr>
          <p:spPr>
            <a:xfrm>
              <a:off x="2800704" y="4953555"/>
              <a:ext cx="519842" cy="479359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E6D2A1B-F9B8-5F42-38A8-88EE39EFA6F1}"/>
                </a:ext>
              </a:extLst>
            </p:cNvPr>
            <p:cNvSpPr/>
            <p:nvPr/>
          </p:nvSpPr>
          <p:spPr>
            <a:xfrm>
              <a:off x="1319513" y="699926"/>
              <a:ext cx="519842" cy="479359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CE766FA-E121-AD57-38FA-2DC7FE1741FC}"/>
                </a:ext>
              </a:extLst>
            </p:cNvPr>
            <p:cNvCxnSpPr>
              <a:stCxn id="12" idx="7"/>
              <a:endCxn id="4" idx="3"/>
            </p:cNvCxnSpPr>
            <p:nvPr/>
          </p:nvCxnSpPr>
          <p:spPr>
            <a:xfrm flipV="1">
              <a:off x="915044" y="2320904"/>
              <a:ext cx="589134" cy="30751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A516337-0CAD-84F5-EE99-89889BAFA176}"/>
                </a:ext>
              </a:extLst>
            </p:cNvPr>
            <p:cNvCxnSpPr>
              <a:cxnSpLocks/>
              <a:stCxn id="4" idx="7"/>
              <a:endCxn id="11" idx="2"/>
            </p:cNvCxnSpPr>
            <p:nvPr/>
          </p:nvCxnSpPr>
          <p:spPr>
            <a:xfrm flipV="1">
              <a:off x="1871762" y="1619892"/>
              <a:ext cx="645838" cy="36205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540CD22-BD3B-BFD7-7D10-606F4C176FB0}"/>
                </a:ext>
              </a:extLst>
            </p:cNvPr>
            <p:cNvCxnSpPr>
              <a:stCxn id="4" idx="0"/>
              <a:endCxn id="15" idx="4"/>
            </p:cNvCxnSpPr>
            <p:nvPr/>
          </p:nvCxnSpPr>
          <p:spPr>
            <a:xfrm flipH="1" flipV="1">
              <a:off x="1579434" y="1179285"/>
              <a:ext cx="108536" cy="73246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3615C96-CE57-FD29-70F3-DA04AB63818E}"/>
                </a:ext>
              </a:extLst>
            </p:cNvPr>
            <p:cNvCxnSpPr>
              <a:stCxn id="4" idx="4"/>
              <a:endCxn id="8" idx="0"/>
            </p:cNvCxnSpPr>
            <p:nvPr/>
          </p:nvCxnSpPr>
          <p:spPr>
            <a:xfrm flipH="1">
              <a:off x="1635386" y="2391105"/>
              <a:ext cx="52584" cy="89956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E4A0A45-3C89-E3EA-0008-EE8F523F53B5}"/>
                </a:ext>
              </a:extLst>
            </p:cNvPr>
            <p:cNvCxnSpPr>
              <a:cxnSpLocks/>
              <a:stCxn id="4" idx="5"/>
              <a:endCxn id="7" idx="1"/>
            </p:cNvCxnSpPr>
            <p:nvPr/>
          </p:nvCxnSpPr>
          <p:spPr>
            <a:xfrm>
              <a:off x="1871762" y="2320904"/>
              <a:ext cx="745150" cy="46409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0C28D25-B2C7-F494-ADB1-35221D61583E}"/>
                </a:ext>
              </a:extLst>
            </p:cNvPr>
            <p:cNvCxnSpPr>
              <a:cxnSpLocks/>
              <a:stCxn id="8" idx="4"/>
              <a:endCxn id="6" idx="1"/>
            </p:cNvCxnSpPr>
            <p:nvPr/>
          </p:nvCxnSpPr>
          <p:spPr>
            <a:xfrm>
              <a:off x="1635386" y="3770033"/>
              <a:ext cx="407678" cy="82870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3AFAA25-30D7-5BA6-4CAF-82F79AEAAECD}"/>
                </a:ext>
              </a:extLst>
            </p:cNvPr>
            <p:cNvCxnSpPr>
              <a:cxnSpLocks/>
              <a:stCxn id="8" idx="6"/>
              <a:endCxn id="10" idx="2"/>
            </p:cNvCxnSpPr>
            <p:nvPr/>
          </p:nvCxnSpPr>
          <p:spPr>
            <a:xfrm>
              <a:off x="1895307" y="3530354"/>
              <a:ext cx="882214" cy="30382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24FEBDF-6792-9E89-4CD2-5681369D920E}"/>
                </a:ext>
              </a:extLst>
            </p:cNvPr>
            <p:cNvCxnSpPr>
              <a:cxnSpLocks/>
              <a:stCxn id="10" idx="4"/>
              <a:endCxn id="14" idx="0"/>
            </p:cNvCxnSpPr>
            <p:nvPr/>
          </p:nvCxnSpPr>
          <p:spPr>
            <a:xfrm>
              <a:off x="3037442" y="4073853"/>
              <a:ext cx="23183" cy="87970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6CF43BF-2DD3-FBCD-075D-285BF2E24D9B}"/>
                </a:ext>
              </a:extLst>
            </p:cNvPr>
            <p:cNvCxnSpPr>
              <a:cxnSpLocks/>
              <a:endCxn id="14" idx="2"/>
            </p:cNvCxnSpPr>
            <p:nvPr/>
          </p:nvCxnSpPr>
          <p:spPr>
            <a:xfrm>
              <a:off x="2336414" y="4953555"/>
              <a:ext cx="464290" cy="23968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D0D2B39-D485-9DA1-FECC-0B76FD84CC33}"/>
                </a:ext>
              </a:extLst>
            </p:cNvPr>
            <p:cNvCxnSpPr>
              <a:cxnSpLocks/>
              <a:stCxn id="8" idx="7"/>
              <a:endCxn id="7" idx="3"/>
            </p:cNvCxnSpPr>
            <p:nvPr/>
          </p:nvCxnSpPr>
          <p:spPr>
            <a:xfrm flipV="1">
              <a:off x="1819178" y="3123951"/>
              <a:ext cx="797734" cy="23692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D2ECE02-59CF-A835-28FE-F6064105E971}"/>
                </a:ext>
              </a:extLst>
            </p:cNvPr>
            <p:cNvCxnSpPr>
              <a:cxnSpLocks/>
              <a:stCxn id="10" idx="6"/>
              <a:endCxn id="5" idx="1"/>
            </p:cNvCxnSpPr>
            <p:nvPr/>
          </p:nvCxnSpPr>
          <p:spPr>
            <a:xfrm>
              <a:off x="3297363" y="3834174"/>
              <a:ext cx="566503" cy="3792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6C88D40-2693-F5BE-8E3C-37D5CFB61152}"/>
                </a:ext>
              </a:extLst>
            </p:cNvPr>
            <p:cNvCxnSpPr>
              <a:cxnSpLocks/>
              <a:stCxn id="14" idx="7"/>
              <a:endCxn id="5" idx="3"/>
            </p:cNvCxnSpPr>
            <p:nvPr/>
          </p:nvCxnSpPr>
          <p:spPr>
            <a:xfrm flipV="1">
              <a:off x="3244417" y="4552366"/>
              <a:ext cx="619449" cy="47139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A9616D0-4ED7-B17D-98D7-51345C23DC76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 flipV="1">
              <a:off x="2931282" y="2797893"/>
              <a:ext cx="861235" cy="7402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AE7A0D9-8A85-F391-045C-45F81853B1B4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>
              <a:off x="2900016" y="3159857"/>
              <a:ext cx="137426" cy="43463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B3FDBD5-B78E-CA1C-0E10-F2793B65FF21}"/>
                </a:ext>
              </a:extLst>
            </p:cNvPr>
            <p:cNvCxnSpPr>
              <a:cxnSpLocks/>
              <a:stCxn id="11" idx="5"/>
              <a:endCxn id="13" idx="1"/>
            </p:cNvCxnSpPr>
            <p:nvPr/>
          </p:nvCxnSpPr>
          <p:spPr>
            <a:xfrm>
              <a:off x="2961313" y="1789370"/>
              <a:ext cx="907333" cy="83904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8BC1FAC-8D62-440C-BEE7-CC39F2458C7E}"/>
                </a:ext>
              </a:extLst>
            </p:cNvPr>
            <p:cNvCxnSpPr>
              <a:cxnSpLocks/>
              <a:stCxn id="13" idx="4"/>
              <a:endCxn id="5" idx="0"/>
            </p:cNvCxnSpPr>
            <p:nvPr/>
          </p:nvCxnSpPr>
          <p:spPr>
            <a:xfrm flipH="1">
              <a:off x="4047658" y="3037572"/>
              <a:ext cx="4780" cy="11056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E1C9C39-7238-C372-0F1B-9DFAC06813B3}"/>
                </a:ext>
              </a:extLst>
            </p:cNvPr>
            <p:cNvCxnSpPr>
              <a:cxnSpLocks/>
              <a:stCxn id="9" idx="4"/>
              <a:endCxn id="13" idx="0"/>
            </p:cNvCxnSpPr>
            <p:nvPr/>
          </p:nvCxnSpPr>
          <p:spPr>
            <a:xfrm>
              <a:off x="3848028" y="1701733"/>
              <a:ext cx="204410" cy="85648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D5F350C-C62D-A3BF-8E48-037DBCFD57A5}"/>
                </a:ext>
              </a:extLst>
            </p:cNvPr>
            <p:cNvCxnSpPr>
              <a:cxnSpLocks/>
              <a:stCxn id="11" idx="7"/>
              <a:endCxn id="9" idx="2"/>
            </p:cNvCxnSpPr>
            <p:nvPr/>
          </p:nvCxnSpPr>
          <p:spPr>
            <a:xfrm>
              <a:off x="2961313" y="1450413"/>
              <a:ext cx="626794" cy="1164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CF22773-D9BC-F2FC-1183-23F7A9A6BEA9}"/>
                </a:ext>
              </a:extLst>
            </p:cNvPr>
            <p:cNvCxnSpPr>
              <a:cxnSpLocks/>
              <a:stCxn id="15" idx="6"/>
              <a:endCxn id="9" idx="1"/>
            </p:cNvCxnSpPr>
            <p:nvPr/>
          </p:nvCxnSpPr>
          <p:spPr>
            <a:xfrm>
              <a:off x="1839355" y="939606"/>
              <a:ext cx="1824881" cy="35296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25DD611-3C6C-1456-8468-7CB315F52A93}"/>
              </a:ext>
            </a:extLst>
          </p:cNvPr>
          <p:cNvGrpSpPr/>
          <p:nvPr/>
        </p:nvGrpSpPr>
        <p:grpSpPr>
          <a:xfrm>
            <a:off x="104149" y="3386312"/>
            <a:ext cx="1023305" cy="949975"/>
            <a:chOff x="2593275" y="1187877"/>
            <a:chExt cx="1811135" cy="1229535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BAEF5074-F2D3-E16B-C902-C9181B6FFCF6}"/>
                </a:ext>
              </a:extLst>
            </p:cNvPr>
            <p:cNvSpPr/>
            <p:nvPr/>
          </p:nvSpPr>
          <p:spPr>
            <a:xfrm>
              <a:off x="2593275" y="1555913"/>
              <a:ext cx="235958" cy="20868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65341F80-CFF6-6A70-289B-559095543A5D}"/>
                </a:ext>
              </a:extLst>
            </p:cNvPr>
            <p:cNvSpPr/>
            <p:nvPr/>
          </p:nvSpPr>
          <p:spPr>
            <a:xfrm>
              <a:off x="2593275" y="1855633"/>
              <a:ext cx="235958" cy="208683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4B892383-8754-5DDF-010F-BD59A6FBD27E}"/>
                </a:ext>
              </a:extLst>
            </p:cNvPr>
            <p:cNvSpPr/>
            <p:nvPr/>
          </p:nvSpPr>
          <p:spPr>
            <a:xfrm>
              <a:off x="2593275" y="1256193"/>
              <a:ext cx="235958" cy="20868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53117FA9-58D7-BA62-962C-CFC53DB8ADE7}"/>
                </a:ext>
              </a:extLst>
            </p:cNvPr>
            <p:cNvSpPr/>
            <p:nvPr/>
          </p:nvSpPr>
          <p:spPr>
            <a:xfrm>
              <a:off x="2593275" y="2155353"/>
              <a:ext cx="235958" cy="208683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5FF500E-4ACA-C0CE-F885-1AFF9DFA83EA}"/>
                </a:ext>
              </a:extLst>
            </p:cNvPr>
            <p:cNvSpPr txBox="1"/>
            <p:nvPr/>
          </p:nvSpPr>
          <p:spPr>
            <a:xfrm>
              <a:off x="2829233" y="1187877"/>
              <a:ext cx="1087191" cy="318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No label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6D9A412-21E6-1689-D818-5520ADBC1F7B}"/>
                </a:ext>
              </a:extLst>
            </p:cNvPr>
            <p:cNvSpPr txBox="1"/>
            <p:nvPr/>
          </p:nvSpPr>
          <p:spPr>
            <a:xfrm>
              <a:off x="2834684" y="1487598"/>
              <a:ext cx="1331184" cy="318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Calibration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8CFA7A2-1F7B-8AAD-270D-B06A1FB3695C}"/>
                </a:ext>
              </a:extLst>
            </p:cNvPr>
            <p:cNvSpPr txBox="1"/>
            <p:nvPr/>
          </p:nvSpPr>
          <p:spPr>
            <a:xfrm>
              <a:off x="2829233" y="1792830"/>
              <a:ext cx="1575177" cy="318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Development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62B8ADA-2A3A-6D37-681F-8A6FCE6B4F77}"/>
                </a:ext>
              </a:extLst>
            </p:cNvPr>
            <p:cNvSpPr txBox="1"/>
            <p:nvPr/>
          </p:nvSpPr>
          <p:spPr>
            <a:xfrm>
              <a:off x="2834990" y="2098733"/>
              <a:ext cx="715527" cy="318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Test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9A84018-6258-6966-A933-0BC019DAC3E2}"/>
                  </a:ext>
                </a:extLst>
              </p:cNvPr>
              <p:cNvSpPr txBox="1"/>
              <p:nvPr/>
            </p:nvSpPr>
            <p:spPr>
              <a:xfrm>
                <a:off x="2622731" y="2668836"/>
                <a:ext cx="68943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Base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𝐺𝑁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9A84018-6258-6966-A933-0BC019DAC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731" y="2668836"/>
                <a:ext cx="689431" cy="646331"/>
              </a:xfrm>
              <a:prstGeom prst="rect">
                <a:avLst/>
              </a:prstGeom>
              <a:blipFill>
                <a:blip r:embed="rId2"/>
                <a:stretch>
                  <a:fillRect l="-7273" t="-5769" r="-23636"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108264D-27AB-68DF-49AB-0225AC307086}"/>
              </a:ext>
            </a:extLst>
          </p:cNvPr>
          <p:cNvCxnSpPr/>
          <p:nvPr/>
        </p:nvCxnSpPr>
        <p:spPr>
          <a:xfrm>
            <a:off x="2655216" y="3435318"/>
            <a:ext cx="8331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Right Brace 93">
            <a:extLst>
              <a:ext uri="{FF2B5EF4-FFF2-40B4-BE49-F238E27FC236}">
                <a16:creationId xmlns:a16="http://schemas.microsoft.com/office/drawing/2014/main" id="{E174B796-17CD-72F7-F5CC-2C7255D92C2A}"/>
              </a:ext>
            </a:extLst>
          </p:cNvPr>
          <p:cNvSpPr/>
          <p:nvPr/>
        </p:nvSpPr>
        <p:spPr>
          <a:xfrm rot="5400000">
            <a:off x="1497317" y="3544557"/>
            <a:ext cx="144805" cy="2418080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2599421-A8D5-B26C-9D3B-EE4F9129461F}"/>
              </a:ext>
            </a:extLst>
          </p:cNvPr>
          <p:cNvSpPr txBox="1"/>
          <p:nvPr/>
        </p:nvSpPr>
        <p:spPr>
          <a:xfrm>
            <a:off x="579120" y="4963160"/>
            <a:ext cx="215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 model training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B6EE2C1B-FF0B-09E1-AFF5-CE73740E0DD5}"/>
              </a:ext>
            </a:extLst>
          </p:cNvPr>
          <p:cNvSpPr/>
          <p:nvPr/>
        </p:nvSpPr>
        <p:spPr>
          <a:xfrm>
            <a:off x="2930362" y="3572980"/>
            <a:ext cx="177062" cy="17830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1D62A1E-F338-207F-5953-12800B629F7A}"/>
              </a:ext>
            </a:extLst>
          </p:cNvPr>
          <p:cNvSpPr/>
          <p:nvPr/>
        </p:nvSpPr>
        <p:spPr>
          <a:xfrm>
            <a:off x="3638856" y="2403243"/>
            <a:ext cx="4781330" cy="211287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16E59E79-8807-A78A-C8DB-0B91C561ED12}"/>
              </a:ext>
            </a:extLst>
          </p:cNvPr>
          <p:cNvSpPr/>
          <p:nvPr/>
        </p:nvSpPr>
        <p:spPr>
          <a:xfrm>
            <a:off x="5608100" y="3330976"/>
            <a:ext cx="235958" cy="20868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D2CDDEB7-A596-BB4E-8FB9-22C8E538F9C7}"/>
              </a:ext>
            </a:extLst>
          </p:cNvPr>
          <p:cNvSpPr/>
          <p:nvPr/>
        </p:nvSpPr>
        <p:spPr>
          <a:xfrm>
            <a:off x="5338195" y="3754772"/>
            <a:ext cx="235958" cy="2086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0D597098-86C5-1C3A-DDC9-89C30EFC8356}"/>
              </a:ext>
            </a:extLst>
          </p:cNvPr>
          <p:cNvSpPr/>
          <p:nvPr/>
        </p:nvSpPr>
        <p:spPr>
          <a:xfrm>
            <a:off x="6190616" y="3571380"/>
            <a:ext cx="235958" cy="2086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B600CD42-1632-AEBF-3CF0-1A411982DE09}"/>
              </a:ext>
            </a:extLst>
          </p:cNvPr>
          <p:cNvSpPr/>
          <p:nvPr/>
        </p:nvSpPr>
        <p:spPr>
          <a:xfrm>
            <a:off x="5510417" y="2712771"/>
            <a:ext cx="235958" cy="2086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C3C16935-1ACE-E8D7-5854-29FD98A1120B}"/>
              </a:ext>
            </a:extLst>
          </p:cNvPr>
          <p:cNvSpPr/>
          <p:nvPr/>
        </p:nvSpPr>
        <p:spPr>
          <a:xfrm>
            <a:off x="4037461" y="3796435"/>
            <a:ext cx="235958" cy="20868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D5325780-076E-23F3-6F66-C4527A004851}"/>
              </a:ext>
            </a:extLst>
          </p:cNvPr>
          <p:cNvCxnSpPr/>
          <p:nvPr/>
        </p:nvCxnSpPr>
        <p:spPr>
          <a:xfrm flipV="1">
            <a:off x="4155440" y="3194865"/>
            <a:ext cx="0" cy="4211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B6C3DF82-80D4-0F46-277C-4EBEB5324B62}"/>
                  </a:ext>
                </a:extLst>
              </p:cNvPr>
              <p:cNvSpPr txBox="1"/>
              <p:nvPr/>
            </p:nvSpPr>
            <p:spPr>
              <a:xfrm>
                <a:off x="4216706" y="3283950"/>
                <a:ext cx="505026" cy="2438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𝐺𝑁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B6C3DF82-80D4-0F46-277C-4EBEB5324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706" y="3283950"/>
                <a:ext cx="505026" cy="2438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8" name="Graphic 107" descr="Bar chart with solid fill">
            <a:extLst>
              <a:ext uri="{FF2B5EF4-FFF2-40B4-BE49-F238E27FC236}">
                <a16:creationId xmlns:a16="http://schemas.microsoft.com/office/drawing/2014/main" id="{620279B1-3F36-3DF0-C00C-78F538FB89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09700" y="2629819"/>
            <a:ext cx="487580" cy="48758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69FCD099-0278-7704-4A5D-F12072C5087B}"/>
                  </a:ext>
                </a:extLst>
              </p:cNvPr>
              <p:cNvSpPr txBox="1"/>
              <p:nvPr/>
            </p:nvSpPr>
            <p:spPr>
              <a:xfrm>
                <a:off x="4337764" y="2752672"/>
                <a:ext cx="2884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acc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69FCD099-0278-7704-4A5D-F12072C50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764" y="2752672"/>
                <a:ext cx="288412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D9A77AE-E984-A005-714B-EDC5FBF30045}"/>
              </a:ext>
            </a:extLst>
          </p:cNvPr>
          <p:cNvCxnSpPr/>
          <p:nvPr/>
        </p:nvCxnSpPr>
        <p:spPr>
          <a:xfrm>
            <a:off x="4721732" y="3426751"/>
            <a:ext cx="4598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2" name="Graphic 111" descr="Bar chart with solid fill">
            <a:extLst>
              <a:ext uri="{FF2B5EF4-FFF2-40B4-BE49-F238E27FC236}">
                <a16:creationId xmlns:a16="http://schemas.microsoft.com/office/drawing/2014/main" id="{1BAB14E3-EAD8-A37F-CACE-8B93705277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39313" y="2615513"/>
            <a:ext cx="235955" cy="235955"/>
          </a:xfrm>
          <a:prstGeom prst="rect">
            <a:avLst/>
          </a:prstGeom>
        </p:spPr>
      </p:pic>
      <p:pic>
        <p:nvPicPr>
          <p:cNvPr id="113" name="Graphic 112" descr="Bar chart with solid fill">
            <a:extLst>
              <a:ext uri="{FF2B5EF4-FFF2-40B4-BE49-F238E27FC236}">
                <a16:creationId xmlns:a16="http://schemas.microsoft.com/office/drawing/2014/main" id="{28634763-032F-9D08-CE1A-2D78B6C11F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35492" y="3966721"/>
            <a:ext cx="235955" cy="235955"/>
          </a:xfrm>
          <a:prstGeom prst="rect">
            <a:avLst/>
          </a:prstGeom>
        </p:spPr>
      </p:pic>
      <p:pic>
        <p:nvPicPr>
          <p:cNvPr id="114" name="Graphic 113" descr="Bar chart with solid fill">
            <a:extLst>
              <a:ext uri="{FF2B5EF4-FFF2-40B4-BE49-F238E27FC236}">
                <a16:creationId xmlns:a16="http://schemas.microsoft.com/office/drawing/2014/main" id="{8160A818-9B42-8A76-582A-FD10B5A392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34072" y="3544154"/>
            <a:ext cx="235955" cy="235955"/>
          </a:xfrm>
          <a:prstGeom prst="rect">
            <a:avLst/>
          </a:prstGeom>
        </p:spPr>
      </p:pic>
      <p:pic>
        <p:nvPicPr>
          <p:cNvPr id="115" name="Graphic 114" descr="Bar chart with solid fill">
            <a:extLst>
              <a:ext uri="{FF2B5EF4-FFF2-40B4-BE49-F238E27FC236}">
                <a16:creationId xmlns:a16="http://schemas.microsoft.com/office/drawing/2014/main" id="{08F6EF0F-A676-B929-6C9E-4E4EBE1E02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12490" y="3530091"/>
            <a:ext cx="235955" cy="235955"/>
          </a:xfrm>
          <a:prstGeom prst="rect">
            <a:avLst/>
          </a:prstGeom>
        </p:spPr>
      </p:pic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38F041D8-0A80-213E-F42C-895C9D1F5C5F}"/>
              </a:ext>
            </a:extLst>
          </p:cNvPr>
          <p:cNvCxnSpPr>
            <a:cxnSpLocks/>
            <a:stCxn id="98" idx="0"/>
            <a:endCxn id="101" idx="4"/>
          </p:cNvCxnSpPr>
          <p:nvPr/>
        </p:nvCxnSpPr>
        <p:spPr>
          <a:xfrm flipH="1" flipV="1">
            <a:off x="5628396" y="2921454"/>
            <a:ext cx="97683" cy="4095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5BE9EF48-F89A-915F-5099-CA0226EEFE1D}"/>
              </a:ext>
            </a:extLst>
          </p:cNvPr>
          <p:cNvCxnSpPr>
            <a:cxnSpLocks/>
            <a:stCxn id="98" idx="3"/>
            <a:endCxn id="99" idx="0"/>
          </p:cNvCxnSpPr>
          <p:nvPr/>
        </p:nvCxnSpPr>
        <p:spPr>
          <a:xfrm flipH="1">
            <a:off x="5456174" y="3509098"/>
            <a:ext cx="186481" cy="2456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49C0B91A-62A0-F2D1-DEA4-46D9173F550F}"/>
              </a:ext>
            </a:extLst>
          </p:cNvPr>
          <p:cNvCxnSpPr>
            <a:cxnSpLocks/>
            <a:stCxn id="100" idx="2"/>
            <a:endCxn id="98" idx="6"/>
          </p:cNvCxnSpPr>
          <p:nvPr/>
        </p:nvCxnSpPr>
        <p:spPr>
          <a:xfrm flipH="1" flipV="1">
            <a:off x="5844058" y="3435318"/>
            <a:ext cx="346558" cy="2404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4D5CCD87-47A7-EBB5-E36B-87D7C5D92D8F}"/>
                  </a:ext>
                </a:extLst>
              </p:cNvPr>
              <p:cNvSpPr txBox="1"/>
              <p:nvPr/>
            </p:nvSpPr>
            <p:spPr>
              <a:xfrm>
                <a:off x="5823821" y="3008256"/>
                <a:ext cx="50502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𝐺𝑁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4D5CCD87-47A7-EBB5-E36B-87D7C5D92D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3821" y="3008256"/>
                <a:ext cx="505026" cy="338554"/>
              </a:xfrm>
              <a:prstGeom prst="rect">
                <a:avLst/>
              </a:prstGeom>
              <a:blipFill>
                <a:blip r:embed="rId7"/>
                <a:stretch>
                  <a:fillRect r="-24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41D27125-5785-9A27-32CA-BF4871BB746C}"/>
                  </a:ext>
                </a:extLst>
              </p:cNvPr>
              <p:cNvSpPr txBox="1"/>
              <p:nvPr/>
            </p:nvSpPr>
            <p:spPr>
              <a:xfrm>
                <a:off x="5865039" y="3966207"/>
                <a:ext cx="1019253" cy="3250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𝑒𝑓𝑓𝑖𝑐𝑖𝑒𝑛𝑐𝑦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41D27125-5785-9A27-32CA-BF4871BB7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5039" y="3966207"/>
                <a:ext cx="1019253" cy="325025"/>
              </a:xfrm>
              <a:prstGeom prst="rect">
                <a:avLst/>
              </a:prstGeom>
              <a:blipFill>
                <a:blip r:embed="rId8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D0D37897-7EEF-CF46-3DF1-C5033B436569}"/>
              </a:ext>
            </a:extLst>
          </p:cNvPr>
          <p:cNvCxnSpPr/>
          <p:nvPr/>
        </p:nvCxnSpPr>
        <p:spPr>
          <a:xfrm>
            <a:off x="6549825" y="3342508"/>
            <a:ext cx="4598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4" name="Graphic 133" descr="Bar chart with solid fill">
            <a:extLst>
              <a:ext uri="{FF2B5EF4-FFF2-40B4-BE49-F238E27FC236}">
                <a16:creationId xmlns:a16="http://schemas.microsoft.com/office/drawing/2014/main" id="{4A3ABA04-F9AD-8C2C-52D0-96619205DD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18597" y="2424359"/>
            <a:ext cx="748811" cy="748811"/>
          </a:xfrm>
          <a:prstGeom prst="rect">
            <a:avLst/>
          </a:prstGeom>
        </p:spPr>
      </p:pic>
      <p:sp>
        <p:nvSpPr>
          <p:cNvPr id="135" name="Oval 134">
            <a:extLst>
              <a:ext uri="{FF2B5EF4-FFF2-40B4-BE49-F238E27FC236}">
                <a16:creationId xmlns:a16="http://schemas.microsoft.com/office/drawing/2014/main" id="{D2F5D1BC-5EE4-6FBF-4AEF-B73913C5D886}"/>
              </a:ext>
            </a:extLst>
          </p:cNvPr>
          <p:cNvSpPr/>
          <p:nvPr/>
        </p:nvSpPr>
        <p:spPr>
          <a:xfrm>
            <a:off x="7613630" y="3908373"/>
            <a:ext cx="235958" cy="20868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663E20C7-B85B-3A8C-B152-67206574CDC9}"/>
              </a:ext>
            </a:extLst>
          </p:cNvPr>
          <p:cNvCxnSpPr>
            <a:cxnSpLocks/>
          </p:cNvCxnSpPr>
          <p:nvPr/>
        </p:nvCxnSpPr>
        <p:spPr>
          <a:xfrm flipV="1">
            <a:off x="7711946" y="3513778"/>
            <a:ext cx="0" cy="2185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DA0B3736-DCA8-B483-5C9D-62DCDBD9A3EB}"/>
              </a:ext>
            </a:extLst>
          </p:cNvPr>
          <p:cNvCxnSpPr>
            <a:cxnSpLocks/>
          </p:cNvCxnSpPr>
          <p:nvPr/>
        </p:nvCxnSpPr>
        <p:spPr>
          <a:xfrm flipV="1">
            <a:off x="7711946" y="3168002"/>
            <a:ext cx="0" cy="2185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73DF4877-4C94-2D0E-A0F9-125A2451B182}"/>
                  </a:ext>
                </a:extLst>
              </p:cNvPr>
              <p:cNvSpPr txBox="1"/>
              <p:nvPr/>
            </p:nvSpPr>
            <p:spPr>
              <a:xfrm>
                <a:off x="7756877" y="3507435"/>
                <a:ext cx="505026" cy="2438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𝐺𝑁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73DF4877-4C94-2D0E-A0F9-125A2451B1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6877" y="3507435"/>
                <a:ext cx="505026" cy="24384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D96593B0-E676-3BCE-7F05-C3590379272A}"/>
                  </a:ext>
                </a:extLst>
              </p:cNvPr>
              <p:cNvSpPr txBox="1"/>
              <p:nvPr/>
            </p:nvSpPr>
            <p:spPr>
              <a:xfrm>
                <a:off x="7773136" y="3154189"/>
                <a:ext cx="505026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𝐺𝑁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D96593B0-E676-3BCE-7F05-C359037927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3136" y="3154189"/>
                <a:ext cx="505026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TextBox 141">
            <a:extLst>
              <a:ext uri="{FF2B5EF4-FFF2-40B4-BE49-F238E27FC236}">
                <a16:creationId xmlns:a16="http://schemas.microsoft.com/office/drawing/2014/main" id="{7432B4E2-F236-74D8-2817-52B7473120E9}"/>
              </a:ext>
            </a:extLst>
          </p:cNvPr>
          <p:cNvSpPr txBox="1"/>
          <p:nvPr/>
        </p:nvSpPr>
        <p:spPr>
          <a:xfrm>
            <a:off x="7405543" y="2515151"/>
            <a:ext cx="287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4" name="Right Brace 143">
            <a:extLst>
              <a:ext uri="{FF2B5EF4-FFF2-40B4-BE49-F238E27FC236}">
                <a16:creationId xmlns:a16="http://schemas.microsoft.com/office/drawing/2014/main" id="{2B541C45-DD62-B5D0-93EA-7AF0F55C8F1F}"/>
              </a:ext>
            </a:extLst>
          </p:cNvPr>
          <p:cNvSpPr/>
          <p:nvPr/>
        </p:nvSpPr>
        <p:spPr>
          <a:xfrm rot="5400000">
            <a:off x="6051823" y="2341614"/>
            <a:ext cx="100216" cy="4926151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D8D31EA-493D-A7AC-3956-C8014BAD4FA8}"/>
              </a:ext>
            </a:extLst>
          </p:cNvPr>
          <p:cNvSpPr txBox="1"/>
          <p:nvPr/>
        </p:nvSpPr>
        <p:spPr>
          <a:xfrm>
            <a:off x="4392649" y="5006021"/>
            <a:ext cx="3406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Topology aware CF-GNN training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77F6C26E-1A11-0077-987E-8F0D8BBBE7AD}"/>
              </a:ext>
            </a:extLst>
          </p:cNvPr>
          <p:cNvCxnSpPr/>
          <p:nvPr/>
        </p:nvCxnSpPr>
        <p:spPr>
          <a:xfrm>
            <a:off x="8751150" y="3451677"/>
            <a:ext cx="8331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Oval 150">
            <a:extLst>
              <a:ext uri="{FF2B5EF4-FFF2-40B4-BE49-F238E27FC236}">
                <a16:creationId xmlns:a16="http://schemas.microsoft.com/office/drawing/2014/main" id="{B12BC409-49EB-5D35-7367-2D3D51E71199}"/>
              </a:ext>
            </a:extLst>
          </p:cNvPr>
          <p:cNvSpPr/>
          <p:nvPr/>
        </p:nvSpPr>
        <p:spPr>
          <a:xfrm>
            <a:off x="10558976" y="3838089"/>
            <a:ext cx="235958" cy="20868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EA91AE6F-08BB-4285-E97A-EE7767363BA8}"/>
              </a:ext>
            </a:extLst>
          </p:cNvPr>
          <p:cNvSpPr txBox="1"/>
          <p:nvPr/>
        </p:nvSpPr>
        <p:spPr>
          <a:xfrm>
            <a:off x="7803926" y="2786875"/>
            <a:ext cx="287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7CA68B0A-BC03-5A50-10F2-C2BD8095804B}"/>
              </a:ext>
            </a:extLst>
          </p:cNvPr>
          <p:cNvCxnSpPr/>
          <p:nvPr/>
        </p:nvCxnSpPr>
        <p:spPr>
          <a:xfrm flipV="1">
            <a:off x="10676955" y="3218412"/>
            <a:ext cx="0" cy="4211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7" name="Graphic 156" descr="Bar chart with solid fill">
            <a:extLst>
              <a:ext uri="{FF2B5EF4-FFF2-40B4-BE49-F238E27FC236}">
                <a16:creationId xmlns:a16="http://schemas.microsoft.com/office/drawing/2014/main" id="{E60AE6E6-6FEA-DE6D-E880-68D2117D9B7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302550" y="2365259"/>
            <a:ext cx="748811" cy="74881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5C0003C-1770-100A-375C-DC3542972EE6}"/>
                  </a:ext>
                </a:extLst>
              </p:cNvPr>
              <p:cNvSpPr txBox="1"/>
              <p:nvPr/>
            </p:nvSpPr>
            <p:spPr>
              <a:xfrm>
                <a:off x="9974125" y="2537088"/>
                <a:ext cx="3631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5C0003C-1770-100A-375C-DC3542972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4125" y="2537088"/>
                <a:ext cx="363176" cy="369332"/>
              </a:xfrm>
              <a:prstGeom prst="rect">
                <a:avLst/>
              </a:prstGeom>
              <a:blipFill>
                <a:blip r:embed="rId1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9D117464-A341-7AF9-7DBD-F934E01DA281}"/>
              </a:ext>
            </a:extLst>
          </p:cNvPr>
          <p:cNvCxnSpPr>
            <a:cxnSpLocks/>
          </p:cNvCxnSpPr>
          <p:nvPr/>
        </p:nvCxnSpPr>
        <p:spPr>
          <a:xfrm flipV="1">
            <a:off x="10254997" y="2631965"/>
            <a:ext cx="843916" cy="93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DA62EEB8-F02A-B631-378C-345BD3E5140C}"/>
                  </a:ext>
                </a:extLst>
              </p:cNvPr>
              <p:cNvSpPr txBox="1"/>
              <p:nvPr/>
            </p:nvSpPr>
            <p:spPr>
              <a:xfrm>
                <a:off x="10019048" y="1919420"/>
                <a:ext cx="15517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= {1, 2, 4}</a:t>
                </a:r>
              </a:p>
            </p:txBody>
          </p:sp>
        </mc:Choice>
        <mc:Fallback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DA62EEB8-F02A-B631-378C-345BD3E514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9048" y="1919420"/>
                <a:ext cx="1551771" cy="307777"/>
              </a:xfrm>
              <a:prstGeom prst="rect">
                <a:avLst/>
              </a:prstGeom>
              <a:blipFill>
                <a:blip r:embed="rId14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958866EC-2FA8-DA08-BEC2-FDC89D065457}"/>
                  </a:ext>
                </a:extLst>
              </p:cNvPr>
              <p:cNvSpPr txBox="1"/>
              <p:nvPr/>
            </p:nvSpPr>
            <p:spPr>
              <a:xfrm>
                <a:off x="11098913" y="3215625"/>
                <a:ext cx="92914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</a:t>
                </a:r>
              </a:p>
              <a:p>
                <a:pPr algn="ctr"/>
                <a:r>
                  <a:rPr lang="en-US" sz="1400" dirty="0"/>
                  <a:t>coverage</a:t>
                </a:r>
              </a:p>
            </p:txBody>
          </p:sp>
        </mc:Choice>
        <mc:Fallback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958866EC-2FA8-DA08-BEC2-FDC89D065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8913" y="3215625"/>
                <a:ext cx="929141" cy="523220"/>
              </a:xfrm>
              <a:prstGeom prst="rect">
                <a:avLst/>
              </a:prstGeom>
              <a:blipFill>
                <a:blip r:embed="rId15"/>
                <a:stretch>
                  <a:fillRect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Right Brace 168">
            <a:extLst>
              <a:ext uri="{FF2B5EF4-FFF2-40B4-BE49-F238E27FC236}">
                <a16:creationId xmlns:a16="http://schemas.microsoft.com/office/drawing/2014/main" id="{3747B384-CDA5-9013-7B0E-19AC413E7491}"/>
              </a:ext>
            </a:extLst>
          </p:cNvPr>
          <p:cNvSpPr/>
          <p:nvPr/>
        </p:nvSpPr>
        <p:spPr>
          <a:xfrm rot="5400000">
            <a:off x="10817214" y="3616960"/>
            <a:ext cx="144805" cy="2418080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B739CF3-960F-EF29-6F79-EA100E6F6715}"/>
              </a:ext>
            </a:extLst>
          </p:cNvPr>
          <p:cNvSpPr txBox="1"/>
          <p:nvPr/>
        </p:nvSpPr>
        <p:spPr>
          <a:xfrm>
            <a:off x="9734653" y="5035563"/>
            <a:ext cx="2309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Conformal Prediction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F01569AC-AAF0-39D4-D649-BA856DFB9B81}"/>
                  </a:ext>
                </a:extLst>
              </p:cNvPr>
              <p:cNvSpPr txBox="1"/>
              <p:nvPr/>
            </p:nvSpPr>
            <p:spPr>
              <a:xfrm>
                <a:off x="8457459" y="2748542"/>
                <a:ext cx="143341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Conformal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𝐺𝑁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F01569AC-AAF0-39D4-D649-BA856DFB9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7459" y="2748542"/>
                <a:ext cx="1433413" cy="646331"/>
              </a:xfrm>
              <a:prstGeom prst="rect">
                <a:avLst/>
              </a:prstGeom>
              <a:blipFill>
                <a:blip r:embed="rId16"/>
                <a:stretch>
                  <a:fillRect t="-3846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5" name="Oval 174">
            <a:extLst>
              <a:ext uri="{FF2B5EF4-FFF2-40B4-BE49-F238E27FC236}">
                <a16:creationId xmlns:a16="http://schemas.microsoft.com/office/drawing/2014/main" id="{717F450F-42EF-DD7C-93C5-A89C4803E419}"/>
              </a:ext>
            </a:extLst>
          </p:cNvPr>
          <p:cNvSpPr/>
          <p:nvPr/>
        </p:nvSpPr>
        <p:spPr>
          <a:xfrm>
            <a:off x="8997319" y="3705361"/>
            <a:ext cx="235958" cy="20868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354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49</Words>
  <Application>Microsoft Macintosh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Pranav Maneriker</dc:creator>
  <cp:lastModifiedBy>Pranav Maneriker</cp:lastModifiedBy>
  <cp:revision>8</cp:revision>
  <dcterms:created xsi:type="dcterms:W3CDTF">2024-03-11T12:49:28Z</dcterms:created>
  <dcterms:modified xsi:type="dcterms:W3CDTF">2024-03-11T14:24:59Z</dcterms:modified>
</cp:coreProperties>
</file>