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76"/>
  </p:normalViewPr>
  <p:slideViewPr>
    <p:cSldViewPr snapToGrid="0">
      <p:cViewPr varScale="1">
        <p:scale>
          <a:sx n="78" d="100"/>
          <a:sy n="78" d="100"/>
        </p:scale>
        <p:origin x="30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208B-B8F1-A245-A25C-DCE9D4A23D45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8E28F-BFFA-594B-A251-8EA591866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50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208B-B8F1-A245-A25C-DCE9D4A23D45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8E28F-BFFA-594B-A251-8EA591866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70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208B-B8F1-A245-A25C-DCE9D4A23D45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8E28F-BFFA-594B-A251-8EA591866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24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208B-B8F1-A245-A25C-DCE9D4A23D45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8E28F-BFFA-594B-A251-8EA591866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7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208B-B8F1-A245-A25C-DCE9D4A23D45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8E28F-BFFA-594B-A251-8EA591866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9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208B-B8F1-A245-A25C-DCE9D4A23D45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8E28F-BFFA-594B-A251-8EA591866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7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208B-B8F1-A245-A25C-DCE9D4A23D45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8E28F-BFFA-594B-A251-8EA591866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13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208B-B8F1-A245-A25C-DCE9D4A23D45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8E28F-BFFA-594B-A251-8EA591866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905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208B-B8F1-A245-A25C-DCE9D4A23D45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8E28F-BFFA-594B-A251-8EA591866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82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208B-B8F1-A245-A25C-DCE9D4A23D45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8E28F-BFFA-594B-A251-8EA591866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00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208B-B8F1-A245-A25C-DCE9D4A23D45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8E28F-BFFA-594B-A251-8EA591866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585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1208B-B8F1-A245-A25C-DCE9D4A23D45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8E28F-BFFA-594B-A251-8EA591866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BB95C6-BF45-04A8-DF99-CFD2CA2A98F2}"/>
              </a:ext>
            </a:extLst>
          </p:cNvPr>
          <p:cNvSpPr txBox="1"/>
          <p:nvPr/>
        </p:nvSpPr>
        <p:spPr>
          <a:xfrm>
            <a:off x="359229" y="228600"/>
            <a:ext cx="3363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RehabAtWork</a:t>
            </a:r>
            <a:r>
              <a:rPr lang="en-US" b="1" dirty="0"/>
              <a:t> Patient Portal</a:t>
            </a:r>
          </a:p>
        </p:txBody>
      </p:sp>
      <p:pic>
        <p:nvPicPr>
          <p:cNvPr id="6" name="Picture 5" descr="A yellow sign with black text&#10;&#10;Description automatically generated">
            <a:extLst>
              <a:ext uri="{FF2B5EF4-FFF2-40B4-BE49-F238E27FC236}">
                <a16:creationId xmlns:a16="http://schemas.microsoft.com/office/drawing/2014/main" id="{E899369F-5627-8244-B5F9-8C4D079F3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597932"/>
            <a:ext cx="1333500" cy="11557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0EA8CBE-59EB-2B4D-443D-94E4D78CA8D1}"/>
              </a:ext>
            </a:extLst>
          </p:cNvPr>
          <p:cNvSpPr/>
          <p:nvPr/>
        </p:nvSpPr>
        <p:spPr>
          <a:xfrm>
            <a:off x="5372100" y="408214"/>
            <a:ext cx="1910443" cy="6041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New Patient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DEA058-7D1B-B089-376D-A7ED394A6BCE}"/>
              </a:ext>
            </a:extLst>
          </p:cNvPr>
          <p:cNvSpPr/>
          <p:nvPr/>
        </p:nvSpPr>
        <p:spPr>
          <a:xfrm>
            <a:off x="620486" y="2318657"/>
            <a:ext cx="3869871" cy="2449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1801230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74</TotalTime>
  <Words>6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Pranav Masson</dc:creator>
  <cp:lastModifiedBy>Pranav Masson</cp:lastModifiedBy>
  <cp:revision>1</cp:revision>
  <dcterms:created xsi:type="dcterms:W3CDTF">2023-11-23T21:58:33Z</dcterms:created>
  <dcterms:modified xsi:type="dcterms:W3CDTF">2023-11-23T23:13:05Z</dcterms:modified>
</cp:coreProperties>
</file>