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9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224B-51B4-704E-A903-81ED8C3FF8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for learning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6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Overview of the model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616" y="2852936"/>
            <a:ext cx="6984776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Convolution Network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115616" y="4005064"/>
            <a:ext cx="28083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</a:t>
            </a:r>
          </a:p>
          <a:p>
            <a:pPr algn="ctr"/>
            <a:r>
              <a:rPr lang="en-US" dirty="0" smtClean="0"/>
              <a:t>(Sender Network)</a:t>
            </a:r>
            <a:endParaRPr lang="en-GB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5292080" y="4005064"/>
            <a:ext cx="28083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</a:p>
          <a:p>
            <a:pPr algn="ctr"/>
            <a:r>
              <a:rPr lang="en-US" dirty="0" smtClean="0"/>
              <a:t>(Receiver Network) 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115616" y="5517232"/>
            <a:ext cx="6984776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Environment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340768"/>
            <a:ext cx="1875086" cy="1027275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340768"/>
            <a:ext cx="1379786" cy="1027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75656" y="2382592"/>
            <a:ext cx="1160487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 smtClean="0"/>
              <a:t>Image 1 </a:t>
            </a:r>
            <a:endParaRPr lang="en-GB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96236" y="2382592"/>
            <a:ext cx="1160487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 smtClean="0"/>
              <a:t>Image 2 </a:t>
            </a:r>
            <a:endParaRPr lang="en-GB" sz="1200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91680" y="2659591"/>
            <a:ext cx="0" cy="193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44494" y="2659591"/>
            <a:ext cx="0" cy="193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483768" y="3429000"/>
            <a:ext cx="3096344" cy="528721"/>
            <a:chOff x="2699792" y="3476343"/>
            <a:chExt cx="3600400" cy="384706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>
              <a:off x="2699792" y="3476343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499992" y="3476344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5856" y="3429000"/>
            <a:ext cx="3096344" cy="528721"/>
            <a:chOff x="2699792" y="3476343"/>
            <a:chExt cx="3600400" cy="384706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H="1">
              <a:off x="2699792" y="3476343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>
              <a:off x="4499992" y="3476344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 flipV="1">
            <a:off x="3779912" y="4493134"/>
            <a:ext cx="1512168" cy="15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944494" y="4891839"/>
            <a:ext cx="0" cy="553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 flipV="1">
            <a:off x="3311860" y="4918491"/>
            <a:ext cx="2592288" cy="494490"/>
            <a:chOff x="2699792" y="3476343"/>
            <a:chExt cx="3600400" cy="384706"/>
          </a:xfrm>
        </p:grpSpPr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 flipH="1">
              <a:off x="2699792" y="3476343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4499992" y="3476344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155929" y="4955608"/>
            <a:ext cx="1160487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 smtClean="0"/>
              <a:t>Target selection by receiver </a:t>
            </a:r>
            <a:endParaRPr lang="en-GB" sz="12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4037446" y="4216135"/>
            <a:ext cx="1160487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 smtClean="0"/>
              <a:t>Word symbol </a:t>
            </a:r>
            <a:endParaRPr lang="en-GB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53258" y="5060287"/>
            <a:ext cx="1770670" cy="4985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 smtClean="0"/>
              <a:t>Feedback (+1 for match,</a:t>
            </a:r>
          </a:p>
          <a:p>
            <a:pPr marL="0" indent="0">
              <a:buNone/>
            </a:pPr>
            <a:r>
              <a:rPr lang="en-US" sz="1200" i="1" dirty="0" smtClean="0"/>
              <a:t> -1 for mismatch)</a:t>
            </a:r>
            <a:endParaRPr lang="en-GB" sz="12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75808" y="3476343"/>
            <a:ext cx="1160487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 smtClean="0"/>
              <a:t>Image activations 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114160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VGG </a:t>
            </a:r>
            <a:r>
              <a:rPr lang="en-US" dirty="0" err="1" smtClean="0"/>
              <a:t>ConvNet</a:t>
            </a:r>
            <a:r>
              <a:rPr lang="en-US" smtClean="0"/>
              <a:t> architecture</a:t>
            </a:r>
            <a:endParaRPr lang="en-US" dirty="0"/>
          </a:p>
        </p:txBody>
      </p:sp>
      <p:pic>
        <p:nvPicPr>
          <p:cNvPr id="3" name="Picture 2" descr="vgg16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4" y="2203828"/>
            <a:ext cx="8852711" cy="23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5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Structure: Sender Network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69265" r="-69265"/>
          <a:stretch>
            <a:fillRect/>
          </a:stretch>
        </p:blipFill>
        <p:spPr>
          <a:xfrm>
            <a:off x="457200" y="1600201"/>
            <a:ext cx="8052702" cy="4428676"/>
          </a:xfrm>
        </p:spPr>
      </p:pic>
    </p:spTree>
    <p:extLst>
      <p:ext uri="{BB962C8B-B14F-4D97-AF65-F5344CB8AC3E}">
        <p14:creationId xmlns:p14="http://schemas.microsoft.com/office/powerpoint/2010/main" val="278659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Structure: Receiver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7000" r="-47000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  <p:sp>
        <p:nvSpPr>
          <p:cNvPr id="5" name="Rectangle 4"/>
          <p:cNvSpPr/>
          <p:nvPr/>
        </p:nvSpPr>
        <p:spPr>
          <a:xfrm>
            <a:off x="2083716" y="2441140"/>
            <a:ext cx="1035693" cy="653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876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58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Model for learning language</vt:lpstr>
      <vt:lpstr>Overview of the model </vt:lpstr>
      <vt:lpstr>VGG ConvNet architecture</vt:lpstr>
      <vt:lpstr>Model Structure: Sender Network</vt:lpstr>
      <vt:lpstr>Model Structure: Receiver</vt:lpstr>
    </vt:vector>
  </TitlesOfParts>
  <Company>crappycrap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Modi</dc:creator>
  <cp:lastModifiedBy>Pranav Modi</cp:lastModifiedBy>
  <cp:revision>11</cp:revision>
  <dcterms:created xsi:type="dcterms:W3CDTF">2017-07-27T02:43:51Z</dcterms:created>
  <dcterms:modified xsi:type="dcterms:W3CDTF">2017-07-27T04:38:04Z</dcterms:modified>
</cp:coreProperties>
</file>