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476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7E6566-C50B-45A1-9560-6F872E1ADA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87B03-104D-405E-B496-2B4AEE399E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8A8A8-475F-4232-AB18-04D0FF77766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0F64F-30C1-4856-AF0C-AD27281F7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B0578-CFF4-4C9D-A1D5-0909E4C45F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6E923-C164-4C41-8C6C-D96BC462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A3C36-AE03-4B4A-9C26-02C5628B115E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2BD5C-776E-403E-860C-45640906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459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IN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99EB7AC-960C-4BF8-B16D-853F98D8B370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IN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FC7385D-D871-4CBE-A1AD-5181F6B7AF04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6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REAL TIME NEWS CLASSIFIER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8555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 CLASSIFICATION USING MULTINOMIAL NAÏVE BAYES AND K-NEAREST NEIGHBORS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5EDC4621-2303-450A-8B04-8BE5D558E148}"/>
              </a:ext>
            </a:extLst>
          </p:cNvPr>
          <p:cNvSpPr txBox="1"/>
          <p:nvPr/>
        </p:nvSpPr>
        <p:spPr>
          <a:xfrm>
            <a:off x="1523880" y="4900740"/>
            <a:ext cx="9143640" cy="8555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Sulagna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Patra, Saini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Datta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Pranav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Rane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Group 1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Same Problem Can Solved with SVM and Deep Learning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the approaches used for solving the problem are rudimentary and very math oriented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SVM and deep learning can be used to solve similar problems and get better accuracy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Spell Corrections will also help in improving the overall accuracy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Right now, if a word is mistyped, we can’t predict its class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74F15-9B37-4B54-9662-4E0352245041}"/>
              </a:ext>
            </a:extLst>
          </p:cNvPr>
          <p:cNvSpPr txBox="1"/>
          <p:nvPr/>
        </p:nvSpPr>
        <p:spPr>
          <a:xfrm>
            <a:off x="0" y="0"/>
            <a:ext cx="13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2F7A5-2522-47B7-AB7A-55F21DEBE2C4}"/>
              </a:ext>
            </a:extLst>
          </p:cNvPr>
          <p:cNvSpPr txBox="1"/>
          <p:nvPr/>
        </p:nvSpPr>
        <p:spPr>
          <a:xfrm>
            <a:off x="0" y="6496050"/>
            <a:ext cx="2726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Real Time News Classifier</a:t>
            </a:r>
          </a:p>
        </p:txBody>
      </p:sp>
    </p:spTree>
    <p:extLst>
      <p:ext uri="{BB962C8B-B14F-4D97-AF65-F5344CB8AC3E}">
        <p14:creationId xmlns:p14="http://schemas.microsoft.com/office/powerpoint/2010/main" val="6516863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News Editors are intended users for the tool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task of assigning a category to a news story is tedious and time consuming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objective of the project is to classify news headlines in categories such as Entertainment, Business, Science &amp; Technology  and Health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tool will be useful for Editors and Managers working at news publishing agency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tool reduces manual intervention of the editors to categorize the news headlines thus saving lot of time and money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020B60-E0A3-497C-81DD-98684B67D94C}"/>
              </a:ext>
            </a:extLst>
          </p:cNvPr>
          <p:cNvSpPr txBox="1"/>
          <p:nvPr/>
        </p:nvSpPr>
        <p:spPr>
          <a:xfrm>
            <a:off x="0" y="0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Problem 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B8AEB-8BDC-4426-ACAA-612874300E28}"/>
              </a:ext>
            </a:extLst>
          </p:cNvPr>
          <p:cNvSpPr txBox="1"/>
          <p:nvPr/>
        </p:nvSpPr>
        <p:spPr>
          <a:xfrm>
            <a:off x="0" y="6496050"/>
            <a:ext cx="2726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Real Time News Classifier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Pre-processing improves the recall for words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Pre-processing is a process that allows us to reduce consistencies in headlines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objective here is to simplify the words so that disparities in data can be reduced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undergoes the following changes: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Convert all words to lower case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 Stop Words.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a, and, the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 Punctuations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 Non English Words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 Stemming on all words.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cats, catty become cat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2288D-B985-4A9F-9E9F-7D3E8C1C318F}"/>
              </a:ext>
            </a:extLst>
          </p:cNvPr>
          <p:cNvSpPr txBox="1"/>
          <p:nvPr/>
        </p:nvSpPr>
        <p:spPr>
          <a:xfrm>
            <a:off x="0" y="0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Pre-processing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EAC13-54BC-4A93-ABBC-32023DC10B84}"/>
              </a:ext>
            </a:extLst>
          </p:cNvPr>
          <p:cNvSpPr txBox="1"/>
          <p:nvPr/>
        </p:nvSpPr>
        <p:spPr>
          <a:xfrm>
            <a:off x="0" y="6496050"/>
            <a:ext cx="2726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Real Time News Classifier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We calculate conditional probability for every word for every class for Naïve Bayes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record the words associated with all the headlines for every class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Along with the words we also save the count of words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calculate conditional probability of a word for a certain class, we use the following formula: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n(rows where word is present for a class)/n(class rows)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do this for every word for every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7C984-E317-4208-BEB3-42E934D09FEC}"/>
              </a:ext>
            </a:extLst>
          </p:cNvPr>
          <p:cNvSpPr txBox="1"/>
          <p:nvPr/>
        </p:nvSpPr>
        <p:spPr>
          <a:xfrm>
            <a:off x="0" y="0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Model Building: Naïve Bayes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59DAE-2100-4421-973B-B4B2658F2CB2}"/>
              </a:ext>
            </a:extLst>
          </p:cNvPr>
          <p:cNvSpPr txBox="1"/>
          <p:nvPr/>
        </p:nvSpPr>
        <p:spPr>
          <a:xfrm>
            <a:off x="0" y="6496050"/>
            <a:ext cx="2726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Real Time News Classifier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Class for a headline is predicted using conditional probabilities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calculate the conditional probability for every headline per class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highest of all these values is used to predict the class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high similarity for words in query and words in a class translates to high conditional probability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Words that have not been previously discovered cannot be classified as no values are available for them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517E9-9E51-4449-B7DF-3CD45C2FDA62}"/>
              </a:ext>
            </a:extLst>
          </p:cNvPr>
          <p:cNvSpPr txBox="1"/>
          <p:nvPr/>
        </p:nvSpPr>
        <p:spPr>
          <a:xfrm>
            <a:off x="0" y="0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Model Building: Naïve Bayes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5A691-7E15-4AD0-BFEF-14FDE4E15CDB}"/>
              </a:ext>
            </a:extLst>
          </p:cNvPr>
          <p:cNvSpPr txBox="1"/>
          <p:nvPr/>
        </p:nvSpPr>
        <p:spPr>
          <a:xfrm>
            <a:off x="0" y="6496050"/>
            <a:ext cx="2726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Real Time News Classifier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do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cument numbers and counts of words are retained and normalized for KNN 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 nearest neighbors assigns a class to a document based on the classes of K similar documents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instead of comparing test documents with all training documents we only compare documents with common words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Common words translates to high similarity, which translates to similar category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Hence, when we save the document numbers for all words along with their counts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50A854-49BE-4B14-A1CA-CDCAC5775FB0}"/>
              </a:ext>
            </a:extLst>
          </p:cNvPr>
          <p:cNvSpPr txBox="1"/>
          <p:nvPr/>
        </p:nvSpPr>
        <p:spPr>
          <a:xfrm>
            <a:off x="0" y="0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Model Building: KNN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CFFFA-A654-4031-AD2A-74235DB54060}"/>
              </a:ext>
            </a:extLst>
          </p:cNvPr>
          <p:cNvSpPr txBox="1"/>
          <p:nvPr/>
        </p:nvSpPr>
        <p:spPr>
          <a:xfrm>
            <a:off x="0" y="6496050"/>
            <a:ext cx="2726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Real Time News Classifier</a:t>
            </a:r>
          </a:p>
        </p:txBody>
      </p:sp>
    </p:spTree>
    <p:extLst>
      <p:ext uri="{BB962C8B-B14F-4D97-AF65-F5344CB8AC3E}">
        <p14:creationId xmlns:p14="http://schemas.microsoft.com/office/powerpoint/2010/main" val="7217919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Normalizing words using </a:t>
            </a:r>
            <a:r>
              <a:rPr lang="en-US" sz="4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Tf-iDF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increases overall accuracy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becomes hard to compare documents with same words but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counts of those words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must also give higher count to rarer words and gives a lower count to common words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scoring is managed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Tf-iDf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 the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Tf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-iDF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score of a test case is compared with documents that contain the similar words, we get a similarity score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most popular class in the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similar k documents is assigned to the test headline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5017A-1769-4B4C-9E64-1D1BFAA5A82D}"/>
              </a:ext>
            </a:extLst>
          </p:cNvPr>
          <p:cNvSpPr txBox="1"/>
          <p:nvPr/>
        </p:nvSpPr>
        <p:spPr>
          <a:xfrm>
            <a:off x="0" y="0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Model Building: KNN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55062-B18F-4E01-9C66-A22EB90B60E1}"/>
              </a:ext>
            </a:extLst>
          </p:cNvPr>
          <p:cNvSpPr txBox="1"/>
          <p:nvPr/>
        </p:nvSpPr>
        <p:spPr>
          <a:xfrm>
            <a:off x="0" y="6496050"/>
            <a:ext cx="2726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Real Time News Classifier</a:t>
            </a:r>
          </a:p>
        </p:txBody>
      </p:sp>
    </p:spTree>
    <p:extLst>
      <p:ext uri="{BB962C8B-B14F-4D97-AF65-F5344CB8AC3E}">
        <p14:creationId xmlns:p14="http://schemas.microsoft.com/office/powerpoint/2010/main" val="25442798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results of the trained Naive Bayes classifier are better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a Naïve Bayes model trained on 400,000 rows, the test set of 42000 rows gives us 82% accuracy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the same conditions, K nearest Neighbors gives us 78% accuracy where k=10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classifier for Naïve Bayes also runs quicker compared to KNN classifier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Naïve Bayes excels through its simplicity but KNN is my more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moddable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9C48C-26A5-449E-9774-E7A488C92063}"/>
              </a:ext>
            </a:extLst>
          </p:cNvPr>
          <p:cNvSpPr txBox="1"/>
          <p:nvPr/>
        </p:nvSpPr>
        <p:spPr>
          <a:xfrm>
            <a:off x="0" y="0"/>
            <a:ext cx="2188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Comparing Classifiers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9585E-250B-45F5-969B-6A91ED2EF7C5}"/>
              </a:ext>
            </a:extLst>
          </p:cNvPr>
          <p:cNvSpPr txBox="1"/>
          <p:nvPr/>
        </p:nvSpPr>
        <p:spPr>
          <a:xfrm>
            <a:off x="0" y="6496050"/>
            <a:ext cx="2726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Real Time News Classifier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Predicting class for unknown words was significant challenge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Initially a lot of records were mis-classified as Entertainment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That was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default predicted class for all the times when we tried to predict the new words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overcame that issue by validating every word for its presence in the dictionary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brand new words appear then  ‘Not Applicable’ class is predicted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this approach is expensive and not very smart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can use deep learning to identify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meaning of words and classifying new words accordingly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C5272-5EFC-4817-839A-4B91BA075494}"/>
              </a:ext>
            </a:extLst>
          </p:cNvPr>
          <p:cNvSpPr txBox="1"/>
          <p:nvPr/>
        </p:nvSpPr>
        <p:spPr>
          <a:xfrm>
            <a:off x="0" y="0"/>
            <a:ext cx="3903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Key Issues, Solutions and Improvements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114BA-E810-4F8F-9225-E8DA6B97B273}"/>
              </a:ext>
            </a:extLst>
          </p:cNvPr>
          <p:cNvSpPr txBox="1"/>
          <p:nvPr/>
        </p:nvSpPr>
        <p:spPr>
          <a:xfrm>
            <a:off x="0" y="6496050"/>
            <a:ext cx="2726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Real Time News Classifier</a:t>
            </a:r>
          </a:p>
        </p:txBody>
      </p:sp>
    </p:spTree>
    <p:extLst>
      <p:ext uri="{BB962C8B-B14F-4D97-AF65-F5344CB8AC3E}">
        <p14:creationId xmlns:p14="http://schemas.microsoft.com/office/powerpoint/2010/main" val="19354886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770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NEWS CLASSIFIER</dc:title>
  <dc:subject/>
  <dc:creator>Saini Datta</dc:creator>
  <dc:description/>
  <cp:lastModifiedBy>Saini Datta</cp:lastModifiedBy>
  <cp:revision>15</cp:revision>
  <dcterms:created xsi:type="dcterms:W3CDTF">2018-04-24T00:33:44Z</dcterms:created>
  <dcterms:modified xsi:type="dcterms:W3CDTF">2018-04-24T03:17:04Z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