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6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9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3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C405-A9EE-4A97-AF2F-0488647F2741}" type="datetimeFigureOut">
              <a:rPr lang="en-IN" smtClean="0"/>
              <a:t>22/09/2020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1DC8-0EC5-4C8D-AA7E-61134E7C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6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2020-09-22T03:21:26Z</dcterms:created>
  <dcterms:modified xsi:type="dcterms:W3CDTF">2020-09-22T03:21:41Z</dcterms:modified>
</cp:coreProperties>
</file>