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86"/>
    <p:restoredTop sz="95859"/>
  </p:normalViewPr>
  <p:slideViewPr>
    <p:cSldViewPr snapToGrid="0" snapToObjects="1">
      <p:cViewPr varScale="1">
        <p:scale>
          <a:sx n="113" d="100"/>
          <a:sy n="113" d="100"/>
        </p:scale>
        <p:origin x="2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1/23/21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1/23/21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1/23/21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E9C9-FC8D-0A43-B6B9-3466EA17FC9F}"/>
              </a:ext>
            </a:extLst>
          </p:cNvPr>
          <p:cNvSpPr>
            <a:spLocks noGrp="1"/>
          </p:cNvSpPr>
          <p:nvPr>
            <p:ph type="ctrTitle"/>
          </p:nvPr>
        </p:nvSpPr>
        <p:spPr>
          <a:xfrm>
            <a:off x="1154955" y="1219200"/>
            <a:ext cx="8825658" cy="2677648"/>
          </a:xfrm>
        </p:spPr>
        <p:txBody>
          <a:bodyPr/>
          <a:lstStyle/>
          <a:p>
            <a:r>
              <a:rPr lang="en-IN" dirty="0"/>
              <a:t>Capstone Project - The Battle of Neighborhoods (Week 1)</a:t>
            </a:r>
            <a:endParaRPr lang="en-US" dirty="0"/>
          </a:p>
        </p:txBody>
      </p:sp>
      <p:sp>
        <p:nvSpPr>
          <p:cNvPr id="3" name="Subtitle 2">
            <a:extLst>
              <a:ext uri="{FF2B5EF4-FFF2-40B4-BE49-F238E27FC236}">
                <a16:creationId xmlns:a16="http://schemas.microsoft.com/office/drawing/2014/main" id="{C9B4DA6D-BE0F-9A41-B46F-8EAF30B65302}"/>
              </a:ext>
            </a:extLst>
          </p:cNvPr>
          <p:cNvSpPr>
            <a:spLocks noGrp="1"/>
          </p:cNvSpPr>
          <p:nvPr>
            <p:ph type="subTitle" idx="1"/>
          </p:nvPr>
        </p:nvSpPr>
        <p:spPr>
          <a:xfrm>
            <a:off x="1154955" y="4175531"/>
            <a:ext cx="8825658" cy="861420"/>
          </a:xfrm>
        </p:spPr>
        <p:txBody>
          <a:bodyPr>
            <a:normAutofit/>
          </a:bodyPr>
          <a:lstStyle/>
          <a:p>
            <a:pPr algn="ctr"/>
            <a:r>
              <a:rPr lang="en-US" sz="2800" dirty="0"/>
              <a:t>Introduction</a:t>
            </a:r>
          </a:p>
        </p:txBody>
      </p:sp>
      <p:sp>
        <p:nvSpPr>
          <p:cNvPr id="4" name="TextBox 3">
            <a:extLst>
              <a:ext uri="{FF2B5EF4-FFF2-40B4-BE49-F238E27FC236}">
                <a16:creationId xmlns:a16="http://schemas.microsoft.com/office/drawing/2014/main" id="{BD0B0D49-2193-4747-85EB-BB0EB581333A}"/>
              </a:ext>
            </a:extLst>
          </p:cNvPr>
          <p:cNvSpPr txBox="1"/>
          <p:nvPr/>
        </p:nvSpPr>
        <p:spPr>
          <a:xfrm>
            <a:off x="7168445" y="5036951"/>
            <a:ext cx="2311851" cy="646331"/>
          </a:xfrm>
          <a:prstGeom prst="rect">
            <a:avLst/>
          </a:prstGeom>
          <a:noFill/>
        </p:spPr>
        <p:txBody>
          <a:bodyPr wrap="none" rtlCol="0">
            <a:spAutoFit/>
          </a:bodyPr>
          <a:lstStyle/>
          <a:p>
            <a:r>
              <a:rPr lang="en-US" dirty="0">
                <a:solidFill>
                  <a:schemeClr val="bg1"/>
                </a:solidFill>
              </a:rPr>
              <a:t>Prepared By – </a:t>
            </a:r>
          </a:p>
          <a:p>
            <a:r>
              <a:rPr lang="en-US" dirty="0">
                <a:solidFill>
                  <a:schemeClr val="bg1"/>
                </a:solidFill>
              </a:rPr>
              <a:t>Pranav Narayanan</a:t>
            </a:r>
          </a:p>
        </p:txBody>
      </p:sp>
    </p:spTree>
    <p:extLst>
      <p:ext uri="{BB962C8B-B14F-4D97-AF65-F5344CB8AC3E}">
        <p14:creationId xmlns:p14="http://schemas.microsoft.com/office/powerpoint/2010/main" val="1104181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3D92-8FDC-4C4F-9852-E92C6598F805}"/>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CC199AE3-23F5-C743-8F33-CEA5C7FDDC1C}"/>
              </a:ext>
            </a:extLst>
          </p:cNvPr>
          <p:cNvSpPr>
            <a:spLocks noGrp="1"/>
          </p:cNvSpPr>
          <p:nvPr>
            <p:ph idx="1"/>
          </p:nvPr>
        </p:nvSpPr>
        <p:spPr/>
        <p:txBody>
          <a:bodyPr/>
          <a:lstStyle/>
          <a:p>
            <a:r>
              <a:rPr lang="en-US" dirty="0"/>
              <a:t>The City of New York is famous for its excellent cuisine. It's food culture includes an array of international cuisines influenced by the city's immigrant history. </a:t>
            </a:r>
            <a:endParaRPr lang="tr-TR" dirty="0"/>
          </a:p>
          <a:p>
            <a:r>
              <a:rPr lang="en-US" dirty="0"/>
              <a:t>Due to this influence, many restaurants are operational in the city catering to a wide variety of audience. This also means that there is a huge demand for the supply of items needed to run these restaurants.</a:t>
            </a:r>
          </a:p>
          <a:p>
            <a:r>
              <a:rPr lang="en-US" dirty="0"/>
              <a:t>In this analysis, we will discuss the optimal place to start a restaurant supply chain shop which can cater to maximum restaurants.</a:t>
            </a:r>
          </a:p>
        </p:txBody>
      </p:sp>
    </p:spTree>
    <p:extLst>
      <p:ext uri="{BB962C8B-B14F-4D97-AF65-F5344CB8AC3E}">
        <p14:creationId xmlns:p14="http://schemas.microsoft.com/office/powerpoint/2010/main" val="1326875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75253-9A2D-3E4E-AAA5-17A3D32DF811}"/>
              </a:ext>
            </a:extLst>
          </p:cNvPr>
          <p:cNvSpPr>
            <a:spLocks noGrp="1"/>
          </p:cNvSpPr>
          <p:nvPr>
            <p:ph type="title"/>
          </p:nvPr>
        </p:nvSpPr>
        <p:spPr/>
        <p:txBody>
          <a:bodyPr/>
          <a:lstStyle/>
          <a:p>
            <a:r>
              <a:rPr lang="tr-TR" b="1" dirty="0"/>
              <a:t>Business Problem</a:t>
            </a:r>
            <a:endParaRPr lang="en-US" b="1" dirty="0"/>
          </a:p>
        </p:txBody>
      </p:sp>
      <p:sp>
        <p:nvSpPr>
          <p:cNvPr id="3" name="Content Placeholder 2">
            <a:extLst>
              <a:ext uri="{FF2B5EF4-FFF2-40B4-BE49-F238E27FC236}">
                <a16:creationId xmlns:a16="http://schemas.microsoft.com/office/drawing/2014/main" id="{DB01FE41-3411-6449-8D59-AFE73B34A633}"/>
              </a:ext>
            </a:extLst>
          </p:cNvPr>
          <p:cNvSpPr>
            <a:spLocks noGrp="1"/>
          </p:cNvSpPr>
          <p:nvPr>
            <p:ph idx="1"/>
          </p:nvPr>
        </p:nvSpPr>
        <p:spPr/>
        <p:txBody>
          <a:bodyPr/>
          <a:lstStyle/>
          <a:p>
            <a:r>
              <a:rPr lang="en-US" dirty="0"/>
              <a:t>My client is eager to open a restaurant supply store in New York area. Excited by the prospect that there are thousands of restaurants to cater to, they want to find the optimum location within New York city to place their supply store. This will in fact be the exact center of our relevant cluster and equidistant from outer lying restaurants thus minimizing transport time and </a:t>
            </a:r>
            <a:r>
              <a:rPr lang="en-US"/>
              <a:t>other charges.</a:t>
            </a:r>
            <a:endParaRPr lang="en-US" dirty="0"/>
          </a:p>
        </p:txBody>
      </p:sp>
    </p:spTree>
    <p:extLst>
      <p:ext uri="{BB962C8B-B14F-4D97-AF65-F5344CB8AC3E}">
        <p14:creationId xmlns:p14="http://schemas.microsoft.com/office/powerpoint/2010/main" val="31871476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64</TotalTime>
  <Words>184</Words>
  <Application>Microsoft Macintosh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Century Gothic</vt:lpstr>
      <vt:lpstr>Wingdings 3</vt:lpstr>
      <vt:lpstr>Ion Boardroom</vt:lpstr>
      <vt:lpstr>Capstone Project - The Battle of Neighborhoods (Week 1)</vt:lpstr>
      <vt:lpstr>Introduction</vt:lpstr>
      <vt:lpstr>Business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1)</dc:title>
  <dc:creator>Pranav Narayanan</dc:creator>
  <cp:lastModifiedBy>Pranav Narayanan</cp:lastModifiedBy>
  <cp:revision>3</cp:revision>
  <dcterms:created xsi:type="dcterms:W3CDTF">2021-01-23T06:43:48Z</dcterms:created>
  <dcterms:modified xsi:type="dcterms:W3CDTF">2021-01-23T07:47:56Z</dcterms:modified>
</cp:coreProperties>
</file>