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>
      <p:cViewPr>
        <p:scale>
          <a:sx n="140" d="100"/>
          <a:sy n="140" d="100"/>
        </p:scale>
        <p:origin x="-392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2DD76C-51A4-D5D7-AB54-D2DE7D82E3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22D81-5260-274F-527A-D39A18B84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868B0-95FA-B04A-A3DB-10734F4226C3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BF2ED-7F50-415E-53E2-1C3324AD53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043D-8278-71A8-B9A0-97B8F83769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FAC3A-C9A9-3444-862D-5E2D8A0A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1B3F-DF82-2340-B053-3E150A4F2125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F4D4B-909A-4843-99F6-95746FAC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0CB0-160F-1585-CC29-ED2828B6A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Scrape &amp; Query </a:t>
            </a:r>
            <a:r>
              <a:rPr lang="en-US" dirty="0" err="1"/>
              <a:t>Transfermarkt</a:t>
            </a:r>
            <a:r>
              <a:rPr lang="en-US" dirty="0"/>
              <a:t> Data for the </a:t>
            </a:r>
            <a:r>
              <a:rPr lang="en-US" dirty="0" err="1"/>
              <a:t>BCsg</a:t>
            </a:r>
            <a:r>
              <a:rPr lang="en-US" dirty="0"/>
              <a:t> round 2 data engineer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1F7BF-FD4E-27FC-21CD-1C13C172F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Pranav Natarajan</a:t>
            </a:r>
          </a:p>
        </p:txBody>
      </p:sp>
    </p:spTree>
    <p:extLst>
      <p:ext uri="{BB962C8B-B14F-4D97-AF65-F5344CB8AC3E}">
        <p14:creationId xmlns:p14="http://schemas.microsoft.com/office/powerpoint/2010/main" val="220619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1722-C31F-FF93-135E-9BEC18E6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Transfermarkt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6D3C-E6F8-EE24-34D6-A5B5ECE2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Website tailored to obtain &amp; maintain player valuation data for football across leagues.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Quantitative approach to valuation, backed by a qualitative discussion from the `</a:t>
            </a:r>
            <a:r>
              <a:rPr lang="en-US" dirty="0" err="1"/>
              <a:t>Transfermarkt</a:t>
            </a:r>
            <a:r>
              <a:rPr lang="en-US" dirty="0"/>
              <a:t> Community`</a:t>
            </a:r>
            <a:r>
              <a:rPr lang="en-US" baseline="30000" dirty="0"/>
              <a:t>1,2</a:t>
            </a:r>
            <a:r>
              <a:rPr lang="en-US" dirty="0"/>
              <a:t>.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Contains all the data we need for this project-both for teams and players!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9F009-44CF-7017-4389-D5BB635E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434" y="6373368"/>
            <a:ext cx="5901459" cy="274320"/>
          </a:xfrm>
        </p:spPr>
        <p:txBody>
          <a:bodyPr/>
          <a:lstStyle/>
          <a:p>
            <a:pPr algn="l"/>
            <a:r>
              <a:rPr lang="en-US" baseline="30000" dirty="0"/>
              <a:t>1</a:t>
            </a:r>
            <a:r>
              <a:rPr lang="en-US" dirty="0"/>
              <a:t>https://</a:t>
            </a:r>
            <a:r>
              <a:rPr lang="en-US" dirty="0" err="1"/>
              <a:t>www.transfermarkt.co.in</a:t>
            </a:r>
            <a:r>
              <a:rPr lang="en-US" dirty="0"/>
              <a:t>/</a:t>
            </a:r>
            <a:r>
              <a:rPr lang="en-US" dirty="0" err="1"/>
              <a:t>transfermarkt</a:t>
            </a:r>
            <a:r>
              <a:rPr lang="en-US" dirty="0"/>
              <a:t>-market-value-explained-how-is-it-determined-/view/news/385100</a:t>
            </a:r>
          </a:p>
          <a:p>
            <a:pPr algn="l"/>
            <a:r>
              <a:rPr lang="en-US" baseline="30000" dirty="0"/>
              <a:t>2</a:t>
            </a:r>
            <a:r>
              <a:rPr lang="en-US" dirty="0"/>
              <a:t>https://</a:t>
            </a:r>
            <a:r>
              <a:rPr lang="en-US" dirty="0" err="1"/>
              <a:t>www.nytimes.com</a:t>
            </a:r>
            <a:r>
              <a:rPr lang="en-US" dirty="0"/>
              <a:t>/2021/08/12/sports/soccer/soccer-football-</a:t>
            </a:r>
            <a:r>
              <a:rPr lang="en-US" dirty="0" err="1"/>
              <a:t>transfermarkt.html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8863-F5F0-484F-1DF8-6248292E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04947-4C34-9112-BD0D-32DE81A4E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Understand the Website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AA429-75D8-EA28-70DB-7D7C2230C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Upon inspecting the HTML code for the </a:t>
            </a:r>
            <a:r>
              <a:rPr lang="en-US" dirty="0" err="1"/>
              <a:t>Transfermarkt.us</a:t>
            </a:r>
            <a:r>
              <a:rPr lang="en-US" dirty="0"/>
              <a:t> website(s) for </a:t>
            </a:r>
            <a:r>
              <a:rPr lang="en-US" dirty="0" err="1"/>
              <a:t>LaLiga</a:t>
            </a:r>
            <a:r>
              <a:rPr lang="en-US" dirty="0"/>
              <a:t> Clubs and players for 22/23, I noticed that all the data required for this project were in </a:t>
            </a:r>
            <a:r>
              <a:rPr lang="en-US" i="1" dirty="0"/>
              <a:t>tables</a:t>
            </a:r>
            <a:r>
              <a:rPr lang="en-US" dirty="0"/>
              <a:t>. I specifically decided to use the compact player data tables for each club in the 22/23 season as it had all the data required to complete the project, and thus would result in minimal data storage.</a:t>
            </a:r>
          </a:p>
          <a:p>
            <a:r>
              <a:rPr lang="en-US" dirty="0"/>
              <a:t>This, along with the specifications meant that I could use the </a:t>
            </a:r>
            <a:r>
              <a:rPr lang="en-US" b="1" i="1" dirty="0"/>
              <a:t>requests</a:t>
            </a:r>
            <a:r>
              <a:rPr lang="en-US" dirty="0"/>
              <a:t>, </a:t>
            </a:r>
            <a:r>
              <a:rPr lang="en-US" b="1" i="1" dirty="0"/>
              <a:t>bs4, pandas </a:t>
            </a:r>
            <a:r>
              <a:rPr lang="en-US" dirty="0"/>
              <a:t>&amp; </a:t>
            </a:r>
            <a:r>
              <a:rPr lang="en-US" b="1" i="1" dirty="0"/>
              <a:t>sqlite3 </a:t>
            </a:r>
            <a:r>
              <a:rPr lang="en-US" dirty="0"/>
              <a:t>modules on python to complete this project.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59A32-AB95-2B88-4492-1A399E96B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Scrape &amp; Format Club data table as a 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1A6BB-774B-7DB6-9C97-900631EDE8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then scraped the data from the </a:t>
            </a:r>
            <a:r>
              <a:rPr lang="en-US" dirty="0" err="1"/>
              <a:t>LaLiga</a:t>
            </a:r>
            <a:r>
              <a:rPr lang="en-US" dirty="0"/>
              <a:t> Clubs Page on </a:t>
            </a:r>
            <a:r>
              <a:rPr lang="en-US" dirty="0" err="1"/>
              <a:t>Transfermarkt.us</a:t>
            </a:r>
            <a:r>
              <a:rPr lang="en-US" dirty="0"/>
              <a:t>, storing the </a:t>
            </a:r>
            <a:r>
              <a:rPr lang="en-US" b="1" i="1" dirty="0"/>
              <a:t>Name</a:t>
            </a:r>
            <a:r>
              <a:rPr lang="en-US" i="1" dirty="0"/>
              <a:t>, </a:t>
            </a:r>
            <a:r>
              <a:rPr lang="en-US" b="1" i="1" dirty="0"/>
              <a:t>Squad </a:t>
            </a:r>
            <a:r>
              <a:rPr lang="en-US" dirty="0"/>
              <a:t>Size, </a:t>
            </a:r>
            <a:r>
              <a:rPr lang="en-US" b="1" i="1" dirty="0"/>
              <a:t>Avg. Squad Age</a:t>
            </a:r>
            <a:r>
              <a:rPr lang="en-US" dirty="0"/>
              <a:t>, No. of </a:t>
            </a:r>
            <a:r>
              <a:rPr lang="en-US" b="1" i="1" dirty="0"/>
              <a:t>Foreigners</a:t>
            </a:r>
            <a:r>
              <a:rPr lang="en-US" dirty="0"/>
              <a:t>, </a:t>
            </a:r>
            <a:r>
              <a:rPr lang="en-US" b="1" i="1" dirty="0"/>
              <a:t>Avg. Market Value ($) </a:t>
            </a:r>
            <a:r>
              <a:rPr lang="en-US" dirty="0"/>
              <a:t>for a player on the team, and the </a:t>
            </a:r>
            <a:r>
              <a:rPr lang="en-US" b="1" i="1" dirty="0"/>
              <a:t>Total Market Value ($) </a:t>
            </a:r>
            <a:r>
              <a:rPr lang="en-US" dirty="0"/>
              <a:t>for the team as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I then used pandas apply functions to reformat the market values from string to float, and changing </a:t>
            </a:r>
            <a:r>
              <a:rPr lang="en-US" b="1" i="1" dirty="0"/>
              <a:t>Squad, Avg. Squad Age </a:t>
            </a:r>
            <a:r>
              <a:rPr lang="en-US" dirty="0"/>
              <a:t>&amp;</a:t>
            </a:r>
            <a:r>
              <a:rPr lang="en-US" b="1" i="1" dirty="0"/>
              <a:t> Foreigners </a:t>
            </a:r>
            <a:r>
              <a:rPr lang="en-US" dirty="0"/>
              <a:t>to a numeric data type.</a:t>
            </a:r>
          </a:p>
        </p:txBody>
      </p:sp>
    </p:spTree>
    <p:extLst>
      <p:ext uri="{BB962C8B-B14F-4D97-AF65-F5344CB8AC3E}">
        <p14:creationId xmlns:p14="http://schemas.microsoft.com/office/powerpoint/2010/main" val="337247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4BBD-FEEE-D2E7-9087-34A06A1C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1DA92-D1CC-31C7-7EED-A4258CB3C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 3: Scrape &amp; Format compact player data tables as a 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ACC98-B334-D61A-46F5-D28C1ABE8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then scraped the data from the respective Teams’ pages on </a:t>
            </a:r>
            <a:r>
              <a:rPr lang="en-US" dirty="0" err="1"/>
              <a:t>Transfermarkt.us</a:t>
            </a:r>
            <a:r>
              <a:rPr lang="en-US" dirty="0"/>
              <a:t>, reformatting a list of lists to store the </a:t>
            </a:r>
            <a:r>
              <a:rPr lang="en-US" b="1" i="1" dirty="0"/>
              <a:t>Name</a:t>
            </a:r>
            <a:r>
              <a:rPr lang="en-US" i="1" dirty="0"/>
              <a:t>, </a:t>
            </a:r>
            <a:r>
              <a:rPr lang="en-US" b="1" i="1" dirty="0"/>
              <a:t>Position</a:t>
            </a:r>
            <a:r>
              <a:rPr lang="en-US" dirty="0"/>
              <a:t>, </a:t>
            </a:r>
            <a:r>
              <a:rPr lang="en-US" b="1" i="1" dirty="0"/>
              <a:t>Age</a:t>
            </a:r>
            <a:r>
              <a:rPr lang="en-US" dirty="0"/>
              <a:t>, </a:t>
            </a:r>
            <a:r>
              <a:rPr lang="en-US" b="1" i="1" dirty="0"/>
              <a:t>Contract End </a:t>
            </a:r>
            <a:r>
              <a:rPr lang="en-US" dirty="0"/>
              <a:t>date, </a:t>
            </a:r>
            <a:r>
              <a:rPr lang="en-US" b="1" i="1" dirty="0"/>
              <a:t>Market Value ($)</a:t>
            </a:r>
            <a:r>
              <a:rPr lang="en-US" dirty="0"/>
              <a:t>, and the </a:t>
            </a:r>
            <a:r>
              <a:rPr lang="en-US" b="1" i="1" dirty="0"/>
              <a:t>Team (as a foreign key reference to the Clubs table) </a:t>
            </a:r>
            <a:r>
              <a:rPr lang="en-US" dirty="0"/>
              <a:t>as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I then used pandas apply functions to reformat the market value from string to float, and changed </a:t>
            </a:r>
            <a:r>
              <a:rPr lang="en-US" b="1" i="1" dirty="0"/>
              <a:t>Age </a:t>
            </a:r>
            <a:r>
              <a:rPr lang="en-US" dirty="0"/>
              <a:t>to a numeric data type.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AB75C-1039-7FDF-A329-851492FC7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 4: Create the Position Map 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39EF0-6B75-4F6E-5CF3-6943C11D8E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then created a pandas </a:t>
            </a:r>
            <a:r>
              <a:rPr lang="en-US" dirty="0" err="1"/>
              <a:t>dataframe</a:t>
            </a:r>
            <a:r>
              <a:rPr lang="en-US" dirty="0"/>
              <a:t>, with each </a:t>
            </a:r>
            <a:r>
              <a:rPr lang="en-US" b="1" i="1" dirty="0"/>
              <a:t>Position</a:t>
            </a:r>
            <a:r>
              <a:rPr lang="en-US" dirty="0"/>
              <a:t> being a primary key, while the more general positions (Goalkeepers, Defenders, Midfielders, Attackers) were the attribute.</a:t>
            </a:r>
          </a:p>
          <a:p>
            <a:r>
              <a:rPr lang="en-US" dirty="0"/>
              <a:t>The general positions were created using an apply function.</a:t>
            </a:r>
          </a:p>
        </p:txBody>
      </p:sp>
    </p:spTree>
    <p:extLst>
      <p:ext uri="{BB962C8B-B14F-4D97-AF65-F5344CB8AC3E}">
        <p14:creationId xmlns:p14="http://schemas.microsoft.com/office/powerpoint/2010/main" val="144452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368E-2FA9-A449-DDAA-F5F2C547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 Create the tables on the schema </a:t>
            </a:r>
            <a:r>
              <a:rPr lang="en-US" dirty="0" err="1"/>
              <a:t>Footy_schema.db</a:t>
            </a:r>
            <a:r>
              <a:rPr lang="en-US" dirty="0"/>
              <a:t> on </a:t>
            </a:r>
            <a:r>
              <a:rPr lang="en-US" dirty="0" err="1"/>
              <a:t>sqlite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FF58-4320-7D35-676D-225DE6BD2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used 3 tables, keeping in mind the normalization of data. Data was bulk inserted using INSERT INTO after converting their pandas </a:t>
            </a:r>
            <a:r>
              <a:rPr lang="en-US" dirty="0" err="1"/>
              <a:t>dataframes</a:t>
            </a:r>
            <a:r>
              <a:rPr lang="en-US" dirty="0"/>
              <a:t> to a list of row tuples using list(</a:t>
            </a:r>
            <a:r>
              <a:rPr lang="en-US" dirty="0" err="1"/>
              <a:t>pd.itertuples</a:t>
            </a:r>
            <a:r>
              <a:rPr lang="en-US" dirty="0"/>
              <a:t>())</a:t>
            </a:r>
          </a:p>
        </p:txBody>
      </p:sp>
      <p:pic>
        <p:nvPicPr>
          <p:cNvPr id="12" name="Picture Placeholder 11" descr="Diagram&#10;&#10;Description automatically generated">
            <a:extLst>
              <a:ext uri="{FF2B5EF4-FFF2-40B4-BE49-F238E27FC236}">
                <a16:creationId xmlns:a16="http://schemas.microsoft.com/office/drawing/2014/main" id="{0FD838F4-E1F9-4A87-DB90-D061666467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21208" y="164706"/>
            <a:ext cx="10570464" cy="4610100"/>
          </a:xfrm>
        </p:spPr>
      </p:pic>
    </p:spTree>
    <p:extLst>
      <p:ext uri="{BB962C8B-B14F-4D97-AF65-F5344CB8AC3E}">
        <p14:creationId xmlns:p14="http://schemas.microsoft.com/office/powerpoint/2010/main" val="320671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FB9C-9CAA-CBF0-F297-334A6372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F78A-8EF8-A861-D22F-84A7DAC9C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6: Write the query to get the total market value for each team by general 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3A18A-03CF-EB75-B9A3-E0F357351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used </a:t>
            </a:r>
            <a:r>
              <a:rPr lang="en-US" i="1" dirty="0"/>
              <a:t>sqlite3 </a:t>
            </a:r>
            <a:r>
              <a:rPr lang="en-US" dirty="0"/>
              <a:t>to</a:t>
            </a:r>
            <a:r>
              <a:rPr lang="en-US" i="1" dirty="0"/>
              <a:t> </a:t>
            </a:r>
            <a:r>
              <a:rPr lang="en-US" dirty="0"/>
              <a:t>write the query above, getting a 80 x 3 table. I then proceeded to save the results on the database and as a csv file called </a:t>
            </a:r>
            <a:r>
              <a:rPr lang="en-US" i="1" dirty="0"/>
              <a:t>”</a:t>
            </a:r>
            <a:r>
              <a:rPr lang="en-US" i="1" dirty="0" err="1"/>
              <a:t>query_results.csv</a:t>
            </a:r>
            <a:r>
              <a:rPr lang="en-US" i="1" dirty="0"/>
              <a:t>”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E784-EB4E-8ED4-BD5B-0761028C8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7: Create pure code file from </a:t>
            </a:r>
            <a:r>
              <a:rPr lang="en-US" dirty="0" err="1"/>
              <a:t>ipynb</a:t>
            </a:r>
            <a:r>
              <a:rPr lang="en-US" dirty="0"/>
              <a:t> notebook, and push relevant files to `BCSG_DataEngineerR2` repo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B7BE4-2A5F-E9EC-73D2-277DC604E7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 created a .</a:t>
            </a:r>
            <a:r>
              <a:rPr lang="en-US" dirty="0" err="1"/>
              <a:t>py</a:t>
            </a:r>
            <a:r>
              <a:rPr lang="en-US" dirty="0"/>
              <a:t> file of all the code for this project from the notebook I completed this project in, and pushed the code files, </a:t>
            </a:r>
            <a:r>
              <a:rPr lang="en-US" dirty="0" err="1"/>
              <a:t>footy_schema.db</a:t>
            </a:r>
            <a:r>
              <a:rPr lang="en-US" dirty="0"/>
              <a:t>, </a:t>
            </a:r>
            <a:r>
              <a:rPr lang="en-US" dirty="0" err="1"/>
              <a:t>query_results.csv</a:t>
            </a:r>
            <a:r>
              <a:rPr lang="en-US" dirty="0"/>
              <a:t>, and this </a:t>
            </a:r>
            <a:r>
              <a:rPr lang="en-US" dirty="0" err="1"/>
              <a:t>powerpoint</a:t>
            </a:r>
            <a:r>
              <a:rPr lang="en-US" dirty="0"/>
              <a:t> presentation onto the repo.</a:t>
            </a:r>
          </a:p>
        </p:txBody>
      </p:sp>
    </p:spTree>
    <p:extLst>
      <p:ext uri="{BB962C8B-B14F-4D97-AF65-F5344CB8AC3E}">
        <p14:creationId xmlns:p14="http://schemas.microsoft.com/office/powerpoint/2010/main" val="2468396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2881</TotalTime>
  <Words>648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Steps to Scrape &amp; Query Transfermarkt Data for the BCsg round 2 data engineer project</vt:lpstr>
      <vt:lpstr>Why Transfermarkt?</vt:lpstr>
      <vt:lpstr>Project Steps</vt:lpstr>
      <vt:lpstr>Project steps</vt:lpstr>
      <vt:lpstr>Step 5: Create the tables on the schema Footy_schema.db on sqlite </vt:lpstr>
      <vt:lpstr>Project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Scrape &amp; Query Transfermarkt Data for the BCsg round 2 data engineer project</dc:title>
  <dc:creator>Pranav Natarajan</dc:creator>
  <cp:lastModifiedBy>Pranav Natarajan</cp:lastModifiedBy>
  <cp:revision>2</cp:revision>
  <dcterms:created xsi:type="dcterms:W3CDTF">2022-11-01T02:28:32Z</dcterms:created>
  <dcterms:modified xsi:type="dcterms:W3CDTF">2022-11-03T02:30:27Z</dcterms:modified>
</cp:coreProperties>
</file>